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44DC-A7A8-4500-AE07-0CB913C52E5B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CE9C-F34B-4185-83E0-1286915343E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236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44DC-A7A8-4500-AE07-0CB913C52E5B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CE9C-F34B-4185-83E0-1286915343E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618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44DC-A7A8-4500-AE07-0CB913C52E5B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CE9C-F34B-4185-83E0-1286915343E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255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44DC-A7A8-4500-AE07-0CB913C52E5B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CE9C-F34B-4185-83E0-1286915343E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1612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44DC-A7A8-4500-AE07-0CB913C52E5B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CE9C-F34B-4185-83E0-1286915343E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392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44DC-A7A8-4500-AE07-0CB913C52E5B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CE9C-F34B-4185-83E0-1286915343E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189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44DC-A7A8-4500-AE07-0CB913C52E5B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CE9C-F34B-4185-83E0-1286915343E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508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44DC-A7A8-4500-AE07-0CB913C52E5B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CE9C-F34B-4185-83E0-1286915343E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6977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44DC-A7A8-4500-AE07-0CB913C52E5B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CE9C-F34B-4185-83E0-1286915343E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25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44DC-A7A8-4500-AE07-0CB913C52E5B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CE9C-F34B-4185-83E0-1286915343E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96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44DC-A7A8-4500-AE07-0CB913C52E5B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CE9C-F34B-4185-83E0-1286915343E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52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144DC-A7A8-4500-AE07-0CB913C52E5B}" type="datetimeFigureOut">
              <a:rPr lang="uk-UA" smtClean="0"/>
              <a:t>08.11.2017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5CE9C-F34B-4185-83E0-1286915343E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389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52" y="4246485"/>
            <a:ext cx="10774895" cy="233566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52" y="914166"/>
            <a:ext cx="10774895" cy="23356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9799" y="452501"/>
            <a:ext cx="10447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200" dirty="0" smtClean="0"/>
              <a:t>На 7-8 листопада </a:t>
            </a:r>
            <a:r>
              <a:rPr lang="uk-UA" sz="1200" dirty="0" err="1" smtClean="0"/>
              <a:t>мікророзривами</a:t>
            </a:r>
            <a:r>
              <a:rPr lang="uk-UA" sz="1200" dirty="0" smtClean="0"/>
              <a:t> заповнено 71% можливих позицій, але враховуючи, що </a:t>
            </a:r>
            <a:r>
              <a:rPr lang="en-US" sz="1200" dirty="0" smtClean="0"/>
              <a:t>~</a:t>
            </a:r>
            <a:r>
              <a:rPr lang="uk-UA" sz="1200" dirty="0" smtClean="0"/>
              <a:t> 30% можливих позицій - це блек-</a:t>
            </a:r>
            <a:r>
              <a:rPr lang="uk-UA" sz="1200" dirty="0" err="1" smtClean="0"/>
              <a:t>ліст</a:t>
            </a:r>
            <a:r>
              <a:rPr lang="uk-UA" sz="1200" dirty="0" smtClean="0"/>
              <a:t>, дійсно вичерпано все.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200" dirty="0" smtClean="0"/>
              <a:t>Преміум позицій з фіксацією також вичерпано 100%.</a:t>
            </a:r>
            <a:endParaRPr lang="uk-UA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59799" y="3600154"/>
            <a:ext cx="108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200" dirty="0" smtClean="0"/>
              <a:t>На залишок поточного тижня - 10-12 листопада - </a:t>
            </a:r>
            <a:r>
              <a:rPr lang="uk-UA" sz="1200" dirty="0" err="1" smtClean="0"/>
              <a:t>мікророзривами</a:t>
            </a:r>
            <a:r>
              <a:rPr lang="uk-UA" sz="1200" dirty="0" smtClean="0"/>
              <a:t> заповнено 47% можливих позицій, тому якщо рахувати </a:t>
            </a:r>
            <a:r>
              <a:rPr lang="en-US" sz="1200" dirty="0" smtClean="0"/>
              <a:t>~</a:t>
            </a:r>
            <a:r>
              <a:rPr lang="uk-UA" sz="1200" dirty="0" smtClean="0"/>
              <a:t> 30% - це блек-</a:t>
            </a:r>
            <a:r>
              <a:rPr lang="uk-UA" sz="1200" dirty="0" err="1" smtClean="0"/>
              <a:t>ліст</a:t>
            </a:r>
            <a:r>
              <a:rPr lang="uk-UA" sz="1200" dirty="0" smtClean="0"/>
              <a:t>, залишається 23%</a:t>
            </a:r>
          </a:p>
          <a:p>
            <a:r>
              <a:rPr lang="uk-UA" sz="1200" dirty="0"/>
              <a:t> </a:t>
            </a:r>
            <a:r>
              <a:rPr lang="uk-UA" sz="1200" dirty="0" smtClean="0"/>
              <a:t>    ще можна </a:t>
            </a:r>
            <a:r>
              <a:rPr lang="uk-UA" sz="1200" dirty="0" err="1" smtClean="0"/>
              <a:t>дозаповнити</a:t>
            </a:r>
            <a:r>
              <a:rPr lang="uk-UA" sz="1200" dirty="0" smtClean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200" dirty="0" smtClean="0"/>
              <a:t>Преміум позицій уже вичерпано 98% і 2%, тобто 90 секунд залишається.</a:t>
            </a:r>
            <a:endParaRPr lang="uk-UA" sz="1200" dirty="0"/>
          </a:p>
        </p:txBody>
      </p:sp>
    </p:spTree>
    <p:extLst>
      <p:ext uri="{BB962C8B-B14F-4D97-AF65-F5344CB8AC3E}">
        <p14:creationId xmlns:p14="http://schemas.microsoft.com/office/powerpoint/2010/main" val="196587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63" y="4165451"/>
            <a:ext cx="10774895" cy="249773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63" y="886792"/>
            <a:ext cx="10774895" cy="24977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0819" y="285873"/>
            <a:ext cx="8522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200" dirty="0" smtClean="0"/>
              <a:t>Розподіл </a:t>
            </a:r>
            <a:r>
              <a:rPr lang="uk-UA" sz="1200" dirty="0" err="1" smtClean="0"/>
              <a:t>мікророзривів</a:t>
            </a:r>
            <a:r>
              <a:rPr lang="uk-UA" sz="1200" dirty="0" smtClean="0"/>
              <a:t> між Відмінною рекламою та ХЛМ на 7-8 листопада дуже перекошений: 13% / 87%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200" dirty="0" smtClean="0"/>
              <a:t>Розподіл Преміум позицій – навпаки – відхиляється від очікуваного 30/70 в бік Відмінної реклами і складає 40% / 60%.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200" dirty="0" smtClean="0"/>
              <a:t>При цьому загалом по </a:t>
            </a:r>
            <a:r>
              <a:rPr lang="uk-UA" sz="1200" dirty="0" err="1" smtClean="0"/>
              <a:t>мікророзривам</a:t>
            </a:r>
            <a:r>
              <a:rPr lang="uk-UA" sz="1200" dirty="0" smtClean="0"/>
              <a:t> та Преміум позиціям розподіл </a:t>
            </a:r>
            <a:r>
              <a:rPr lang="uk-UA" sz="1200" dirty="0" smtClean="0"/>
              <a:t>між Відмінною рекламою та ХЛМ складає 26% / 74%.</a:t>
            </a:r>
            <a:endParaRPr lang="uk-UA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90819" y="3519120"/>
            <a:ext cx="11325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200" dirty="0" smtClean="0"/>
              <a:t>На залишок поточного тижня – 10-12 листопада розподіл </a:t>
            </a:r>
            <a:r>
              <a:rPr lang="uk-UA" sz="1200" dirty="0" err="1" smtClean="0"/>
              <a:t>мікророзривів</a:t>
            </a:r>
            <a:r>
              <a:rPr lang="uk-UA" sz="1200" dirty="0" smtClean="0"/>
              <a:t> між Відмінною рекламою та ХЛМ уже складає: 38% / 62%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200" dirty="0" smtClean="0"/>
              <a:t>Розподіл Преміум позицій – дуже близький до норми і складає 29% / 71%.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200" dirty="0" smtClean="0"/>
              <a:t>При цьому загалом по </a:t>
            </a:r>
            <a:r>
              <a:rPr lang="uk-UA" sz="1200" dirty="0" err="1" smtClean="0"/>
              <a:t>мікророзривам</a:t>
            </a:r>
            <a:r>
              <a:rPr lang="uk-UA" sz="1200" dirty="0" smtClean="0"/>
              <a:t> та Преміум позиціям розподіл </a:t>
            </a:r>
            <a:r>
              <a:rPr lang="uk-UA" sz="1200" dirty="0" smtClean="0"/>
              <a:t>між Відмінною рекламою та ХЛМ уже відхиляється від 30/70 в бік Відмінної реклами: 34% / 66%.</a:t>
            </a:r>
            <a:endParaRPr lang="uk-UA" sz="1200" dirty="0" smtClean="0"/>
          </a:p>
        </p:txBody>
      </p:sp>
    </p:spTree>
    <p:extLst>
      <p:ext uri="{BB962C8B-B14F-4D97-AF65-F5344CB8AC3E}">
        <p14:creationId xmlns:p14="http://schemas.microsoft.com/office/powerpoint/2010/main" val="144911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39" y="4161931"/>
            <a:ext cx="10774895" cy="23070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51" y="1020065"/>
            <a:ext cx="10774895" cy="23070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2008" y="463393"/>
            <a:ext cx="1087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200" dirty="0" smtClean="0"/>
              <a:t>На 7-8 листопада спонсорськими заставками заповнено 60% квоти Відмінної реклами і 62% ХЛМ, що говорить про те, що Преміум позиції вичерпуються, а інше</a:t>
            </a:r>
          </a:p>
          <a:p>
            <a:r>
              <a:rPr lang="uk-UA" sz="1200" dirty="0"/>
              <a:t> </a:t>
            </a:r>
            <a:r>
              <a:rPr lang="uk-UA" sz="1200" dirty="0" smtClean="0"/>
              <a:t>    спонсорство </a:t>
            </a:r>
            <a:r>
              <a:rPr lang="uk-UA" sz="1200" dirty="0" err="1" smtClean="0"/>
              <a:t>недозаповнене</a:t>
            </a:r>
            <a:r>
              <a:rPr lang="uk-UA" sz="1200" dirty="0" smtClean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6841" y="3694919"/>
            <a:ext cx="6965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200" dirty="0" smtClean="0"/>
              <a:t>На 10-12 листопада спонсорськими заставками заповнено 66% квоти Відмінної реклами і 59% ХЛМ. </a:t>
            </a:r>
          </a:p>
        </p:txBody>
      </p:sp>
    </p:spTree>
    <p:extLst>
      <p:ext uri="{BB962C8B-B14F-4D97-AF65-F5344CB8AC3E}">
        <p14:creationId xmlns:p14="http://schemas.microsoft.com/office/powerpoint/2010/main" val="13933288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254</Words>
  <Application>Microsoft Office PowerPoint</Application>
  <PresentationFormat>Широкий екран</PresentationFormat>
  <Paragraphs>14</Paragraphs>
  <Slides>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Колесник (Конарєва) Євгенія Олександрівна</dc:creator>
  <cp:lastModifiedBy>Колесник (Конарєва) Євгенія Олександрівна</cp:lastModifiedBy>
  <cp:revision>6</cp:revision>
  <dcterms:created xsi:type="dcterms:W3CDTF">2017-11-08T13:38:01Z</dcterms:created>
  <dcterms:modified xsi:type="dcterms:W3CDTF">2017-11-08T14:48:56Z</dcterms:modified>
</cp:coreProperties>
</file>