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1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E729-0B18-4A64-8B6F-0D1D6149948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ADFB8-8E81-4C45-A7B2-DB33F999C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/>
              <a:t>Introduction:</a:t>
            </a:r>
          </a:p>
          <a:p>
            <a:r>
              <a:rPr lang="en-US" dirty="0"/>
              <a:t>A blog is </a:t>
            </a:r>
            <a:r>
              <a:rPr lang="en-US" dirty="0" smtClean="0"/>
              <a:t>our </a:t>
            </a:r>
            <a:r>
              <a:rPr lang="en-US" dirty="0"/>
              <a:t>website that is updated regularly with new content. </a:t>
            </a:r>
            <a:r>
              <a:rPr lang="en-US" dirty="0" smtClean="0"/>
              <a:t>Our blogs </a:t>
            </a:r>
            <a:r>
              <a:rPr lang="en-US" dirty="0"/>
              <a:t>contain short, informal articles called blog </a:t>
            </a:r>
            <a:r>
              <a:rPr lang="en-US" dirty="0" smtClean="0"/>
              <a:t>posts. </a:t>
            </a:r>
            <a:r>
              <a:rPr lang="en-US" dirty="0"/>
              <a:t>These posts usually contain some combination of text</a:t>
            </a:r>
            <a:r>
              <a:rPr lang="en-US" b="1" dirty="0"/>
              <a:t>, </a:t>
            </a:r>
            <a:r>
              <a:rPr lang="en-US" dirty="0" smtClean="0"/>
              <a:t>photos</a:t>
            </a:r>
            <a:r>
              <a:rPr lang="en-US" b="1" dirty="0"/>
              <a:t> </a:t>
            </a:r>
            <a:r>
              <a:rPr lang="en-US" b="1" dirty="0" smtClean="0"/>
              <a:t>and </a:t>
            </a:r>
            <a:r>
              <a:rPr lang="en-US" dirty="0" smtClean="0"/>
              <a:t>dates of creation. In it’s contents, our </a:t>
            </a:r>
            <a:r>
              <a:rPr lang="en-US" dirty="0"/>
              <a:t>blog is just a space </a:t>
            </a:r>
            <a:r>
              <a:rPr lang="en-US" dirty="0" smtClean="0"/>
              <a:t>where different people can create different </a:t>
            </a:r>
            <a:r>
              <a:rPr lang="en-US" dirty="0"/>
              <a:t>record </a:t>
            </a:r>
            <a:r>
              <a:rPr lang="en-US" dirty="0" smtClean="0"/>
              <a:t>and express their </a:t>
            </a:r>
            <a:r>
              <a:rPr lang="en-US" dirty="0"/>
              <a:t>opinions, </a:t>
            </a:r>
            <a:r>
              <a:rPr lang="en-US" dirty="0" smtClean="0"/>
              <a:t>needs or hobbies and other topics they need</a:t>
            </a:r>
            <a:r>
              <a:rPr lang="en-US" b="1" dirty="0" smtClean="0"/>
              <a:t>.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1377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Our purpose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purpose of </a:t>
            </a:r>
            <a:r>
              <a:rPr lang="en-US" dirty="0" smtClean="0"/>
              <a:t>our </a:t>
            </a:r>
            <a:r>
              <a:rPr lang="en-US" dirty="0"/>
              <a:t>blog is to create a more </a:t>
            </a:r>
            <a:r>
              <a:rPr lang="en-US" dirty="0" smtClean="0"/>
              <a:t>communications through their posts. By using our website, we help </a:t>
            </a:r>
            <a:r>
              <a:rPr lang="en-US" dirty="0"/>
              <a:t>users </a:t>
            </a:r>
            <a:r>
              <a:rPr lang="en-US" dirty="0" smtClean="0"/>
              <a:t>to present their ideas </a:t>
            </a:r>
            <a:r>
              <a:rPr lang="en-US" dirty="0"/>
              <a:t>and </a:t>
            </a:r>
            <a:r>
              <a:rPr lang="en-US" dirty="0" smtClean="0"/>
              <a:t>opinions through blog. People can also share their point of view through posts which are presented.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3584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Aims and objectives: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aim is to help people to make different interaction with others though different </a:t>
            </a:r>
            <a:r>
              <a:rPr lang="en-US" dirty="0" smtClean="0"/>
              <a:t>posts, </a:t>
            </a:r>
            <a:r>
              <a:rPr lang="en-US" dirty="0"/>
              <a:t>they can post and </a:t>
            </a:r>
            <a:r>
              <a:rPr lang="en-US" dirty="0" smtClean="0"/>
              <a:t>share ideas </a:t>
            </a:r>
            <a:r>
              <a:rPr lang="en-US" dirty="0"/>
              <a:t>between them with the objectives of making a large group of people communicating and interacting between them though their posts. </a:t>
            </a:r>
          </a:p>
        </p:txBody>
      </p:sp>
    </p:spTree>
    <p:extLst>
      <p:ext uri="{BB962C8B-B14F-4D97-AF65-F5344CB8AC3E}">
        <p14:creationId xmlns:p14="http://schemas.microsoft.com/office/powerpoint/2010/main" val="255978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Technical requirements: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MySQL: </a:t>
            </a:r>
            <a:r>
              <a:rPr lang="en-US" dirty="0"/>
              <a:t>MySQL </a:t>
            </a:r>
            <a:r>
              <a:rPr lang="en-US" dirty="0" smtClean="0"/>
              <a:t>has been used as </a:t>
            </a:r>
            <a:r>
              <a:rPr lang="en-US" dirty="0"/>
              <a:t>the most popular database software for our blogs, in there we have used the database system to store all </a:t>
            </a:r>
            <a:r>
              <a:rPr lang="en-US" dirty="0" smtClean="0"/>
              <a:t>our </a:t>
            </a:r>
            <a:r>
              <a:rPr lang="en-US" dirty="0"/>
              <a:t>blog posts and run the other functionality of </a:t>
            </a:r>
            <a:r>
              <a:rPr lang="en-US" dirty="0" smtClean="0"/>
              <a:t>our </a:t>
            </a:r>
            <a:r>
              <a:rPr lang="en-US" dirty="0"/>
              <a:t>blog system. </a:t>
            </a:r>
          </a:p>
          <a:p>
            <a:r>
              <a:rPr lang="en-US" b="1" dirty="0"/>
              <a:t>PHP: </a:t>
            </a:r>
            <a:r>
              <a:rPr lang="en-US" dirty="0"/>
              <a:t>in our blog system, we have used </a:t>
            </a:r>
            <a:r>
              <a:rPr lang="en-US" dirty="0" err="1"/>
              <a:t>php</a:t>
            </a:r>
            <a:r>
              <a:rPr lang="en-US" dirty="0"/>
              <a:t> framework called </a:t>
            </a:r>
            <a:r>
              <a:rPr lang="en-US" dirty="0" err="1"/>
              <a:t>Laravel</a:t>
            </a:r>
            <a:r>
              <a:rPr lang="en-US" dirty="0"/>
              <a:t> for making the backend of our blog system . this has played a role of sitting between the blogging software and the database by making sure that all the parts work together. </a:t>
            </a:r>
          </a:p>
          <a:p>
            <a:r>
              <a:rPr lang="en-US" b="1" dirty="0"/>
              <a:t>Disk space: </a:t>
            </a:r>
            <a:r>
              <a:rPr lang="en-US" dirty="0"/>
              <a:t>For our blog, disk </a:t>
            </a:r>
            <a:r>
              <a:rPr lang="en-US" dirty="0" smtClean="0"/>
              <a:t>space has </a:t>
            </a:r>
            <a:r>
              <a:rPr lang="en-US" dirty="0"/>
              <a:t>been used to store a lot of images on our blog </a:t>
            </a:r>
            <a:r>
              <a:rPr lang="en-US" dirty="0" smtClean="0"/>
              <a:t>and to store the  uploaded image </a:t>
            </a:r>
            <a:r>
              <a:rPr lang="en-US" dirty="0"/>
              <a:t>and all other information about our blog system </a:t>
            </a:r>
          </a:p>
        </p:txBody>
      </p:sp>
    </p:spTree>
    <p:extLst>
      <p:ext uri="{BB962C8B-B14F-4D97-AF65-F5344CB8AC3E}">
        <p14:creationId xmlns:p14="http://schemas.microsoft.com/office/powerpoint/2010/main" val="5073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Intended users for our system: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people who need to create an account on our website </a:t>
            </a:r>
          </a:p>
          <a:p>
            <a:r>
              <a:rPr lang="en-US" dirty="0" smtClean="0"/>
              <a:t>All </a:t>
            </a:r>
            <a:r>
              <a:rPr lang="en-US" dirty="0"/>
              <a:t>people who need to view different posts from others </a:t>
            </a:r>
          </a:p>
          <a:p>
            <a:r>
              <a:rPr lang="en-US" dirty="0" smtClean="0"/>
              <a:t>business </a:t>
            </a:r>
            <a:r>
              <a:rPr lang="en-US" dirty="0"/>
              <a:t>companies who need to make marketing through blogs </a:t>
            </a:r>
          </a:p>
        </p:txBody>
      </p:sp>
    </p:spTree>
    <p:extLst>
      <p:ext uri="{BB962C8B-B14F-4D97-AF65-F5344CB8AC3E}">
        <p14:creationId xmlns:p14="http://schemas.microsoft.com/office/powerpoint/2010/main" val="33933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remaining details will be found in our project 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4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Blog system</vt:lpstr>
      <vt:lpstr>Our purpose</vt:lpstr>
      <vt:lpstr>Aims and objectives:</vt:lpstr>
      <vt:lpstr>Technical requirements:</vt:lpstr>
      <vt:lpstr>Intended users for our system: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system</dc:title>
  <dc:creator>DELL</dc:creator>
  <cp:lastModifiedBy>DELL</cp:lastModifiedBy>
  <cp:revision>8</cp:revision>
  <dcterms:created xsi:type="dcterms:W3CDTF">2022-12-06T08:06:27Z</dcterms:created>
  <dcterms:modified xsi:type="dcterms:W3CDTF">2022-12-06T08:27:31Z</dcterms:modified>
</cp:coreProperties>
</file>