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587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9817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7684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874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4284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65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768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440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8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009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6010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9218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TVET Skills </a:t>
            </a:r>
            <a:r>
              <a:rPr lang="en-US" dirty="0"/>
              <a:t>showcase </a:t>
            </a:r>
            <a:r>
              <a:rPr dirty="0"/>
              <a:t>&amp; Training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Dennis </a:t>
            </a:r>
            <a:r>
              <a:rPr lang="en-US" dirty="0" err="1"/>
              <a:t>Okwoyo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Financials &amp; 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Development and launch cost: $</a:t>
            </a:r>
            <a:r>
              <a:rPr lang="en-US" dirty="0"/>
              <a:t>3,900</a:t>
            </a:r>
            <a:r>
              <a:rPr dirty="0"/>
              <a:t> (~KES </a:t>
            </a:r>
            <a:r>
              <a:rPr lang="en-US" dirty="0"/>
              <a:t>500,000</a:t>
            </a:r>
            <a:r>
              <a:rPr dirty="0"/>
              <a:t>).</a:t>
            </a:r>
          </a:p>
          <a:p>
            <a:r>
              <a:rPr dirty="0"/>
              <a:t>Funding sought: $</a:t>
            </a:r>
            <a:r>
              <a:rPr lang="en-US" dirty="0"/>
              <a:t>2710</a:t>
            </a:r>
            <a:r>
              <a:rPr dirty="0"/>
              <a:t>(~KES </a:t>
            </a:r>
            <a:r>
              <a:rPr lang="en-US" dirty="0"/>
              <a:t>350,000</a:t>
            </a:r>
            <a:r>
              <a:rPr dirty="0"/>
              <a:t>).</a:t>
            </a:r>
          </a:p>
          <a:p>
            <a:r>
              <a:rPr dirty="0"/>
              <a:t>Revenue projections: $</a:t>
            </a:r>
            <a:r>
              <a:rPr lang="en-US" dirty="0"/>
              <a:t>23</a:t>
            </a:r>
            <a:r>
              <a:rPr dirty="0"/>
              <a:t>K in Year 1 → $</a:t>
            </a:r>
            <a:r>
              <a:rPr lang="en-US" dirty="0"/>
              <a:t>150</a:t>
            </a:r>
            <a:r>
              <a:rPr dirty="0"/>
              <a:t>K by Year 3.</a:t>
            </a:r>
          </a:p>
          <a:p>
            <a:r>
              <a:rPr dirty="0"/>
              <a:t>Multiple revenue streams ensure long-term sustainability.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Moving from Vision to Action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Seeking donors, investors, and strategic partners.</a:t>
            </a:r>
          </a:p>
          <a:p>
            <a:r>
              <a:t>Support the creation of Kenya’s first centralized TVET skills hub.</a:t>
            </a:r>
          </a:p>
          <a:p>
            <a:r>
              <a:t>Reduce youth unemployment and drive inclusive economic growth.</a:t>
            </a:r>
          </a:p>
          <a:p>
            <a:r>
              <a:t>Empower Kenyan youth with skills and opportunities to shape their future.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Digital platform built on MERN stack (MongoDB, Express, React, Node.js).</a:t>
            </a:r>
          </a:p>
          <a:p>
            <a:r>
              <a:rPr dirty="0"/>
              <a:t>Empowers Kenyan youth through skills visibility, online training, and access to jobs.</a:t>
            </a:r>
          </a:p>
          <a:p>
            <a:r>
              <a:rPr dirty="0"/>
              <a:t>Aligned with Vision 2030, Big 4 Agenda, and SDGs (4, 8, 9, 10).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endParaRPr/>
          </a:p>
          <a:p>
            <a:r>
              <a:t>Youth unemployment in Kenya at 13.4% (KNBS, 2022).</a:t>
            </a:r>
          </a:p>
          <a:p>
            <a:r>
              <a:t>800,000 youth enter the labor market annually, only ~10% secure formal jobs.</a:t>
            </a:r>
          </a:p>
          <a:p>
            <a:r>
              <a:t>TVET graduates lack visibility and recognition of practical skills.</a:t>
            </a:r>
          </a:p>
          <a:p>
            <a:r>
              <a:t>Recruiters face high costs and difficulties verifying certifications.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0723" y="2170691"/>
            <a:ext cx="8229600" cy="5190537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Comprehensive platform connecting students, trainers, and recruiters.</a:t>
            </a:r>
          </a:p>
          <a:p>
            <a:r>
              <a:rPr dirty="0"/>
              <a:t>Students upload skill demonstration videos as digital portfolios.</a:t>
            </a:r>
          </a:p>
          <a:p>
            <a:r>
              <a:rPr dirty="0"/>
              <a:t>Trainers create and monetize verified courses and certifications.</a:t>
            </a:r>
          </a:p>
          <a:p>
            <a:r>
              <a:rPr dirty="0"/>
              <a:t>Recruiters post jobs, showcase technologies, and access verified talent.</a:t>
            </a:r>
          </a:p>
          <a:p>
            <a:r>
              <a:rPr dirty="0"/>
              <a:t>Supports KES/USD payments via M-</a:t>
            </a:r>
            <a:r>
              <a:rPr dirty="0" err="1"/>
              <a:t>Pesa</a:t>
            </a:r>
            <a:r>
              <a:rPr dirty="0"/>
              <a:t>, PayPal, Stripe.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Opportunity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500,000+ TVET students enrolled; target 2M by 2030.</a:t>
            </a:r>
          </a:p>
          <a:p>
            <a:r>
              <a:t>67% of Kenyan employers report difficulty finding skilled staff.</a:t>
            </a:r>
          </a:p>
          <a:p>
            <a:r>
              <a:t>E-learning market growing at 20% annually.</a:t>
            </a:r>
          </a:p>
          <a:p>
            <a:r>
              <a:t>88% smartphone penetration ensures wide accessibility.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23" y="2364732"/>
            <a:ext cx="8229600" cy="5279027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Student dashboards: portfolios, certifications, job tracking.</a:t>
            </a:r>
          </a:p>
          <a:p>
            <a:r>
              <a:rPr dirty="0"/>
              <a:t>Trainer dashboards: course creation, notes, issuing certificates.</a:t>
            </a:r>
          </a:p>
          <a:p>
            <a:r>
              <a:rPr dirty="0"/>
              <a:t>Recruiter dashboards: job postings, technology showcases, candidate reviews.</a:t>
            </a:r>
          </a:p>
          <a:p>
            <a:r>
              <a:rPr dirty="0"/>
              <a:t>Premium services for content posting with admin moderation.</a:t>
            </a:r>
          </a:p>
          <a:p>
            <a:r>
              <a:rPr dirty="0"/>
              <a:t>Engagement features: likes, comments, social media integration.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&amp; Monetization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432" y="2154069"/>
            <a:ext cx="8229600" cy="5700353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Revenue from recruiter subscriptions and premium job postings.</a:t>
            </a:r>
          </a:p>
          <a:p>
            <a:r>
              <a:rPr dirty="0"/>
              <a:t>Commission from trainers’ paid courses and certifications.</a:t>
            </a:r>
          </a:p>
          <a:p>
            <a:r>
              <a:rPr dirty="0"/>
              <a:t>General users upgrade to premium to upload content.</a:t>
            </a:r>
          </a:p>
          <a:p>
            <a:r>
              <a:rPr dirty="0"/>
              <a:t>Corporate branding and sponsorship opportunities.</a:t>
            </a:r>
          </a:p>
          <a:p>
            <a:r>
              <a:rPr dirty="0"/>
              <a:t>Donations from local and international development partners.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&amp;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0323" y="1869399"/>
            <a:ext cx="8229600" cy="5529750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MERN stack ensures scalability and flexibility.</a:t>
            </a:r>
          </a:p>
          <a:p>
            <a:r>
              <a:rPr dirty="0"/>
              <a:t>OTP verification via email/phone; Google &amp; Facebook login options.</a:t>
            </a:r>
          </a:p>
          <a:p>
            <a:r>
              <a:rPr dirty="0"/>
              <a:t>JWT authentication, </a:t>
            </a:r>
            <a:r>
              <a:rPr dirty="0" err="1"/>
              <a:t>bcrypt</a:t>
            </a:r>
            <a:r>
              <a:rPr dirty="0"/>
              <a:t> hashing, SSL/TLS encryption.</a:t>
            </a:r>
          </a:p>
          <a:p>
            <a:r>
              <a:rPr dirty="0"/>
              <a:t>RBAC for user roles and secure admin controls.</a:t>
            </a:r>
          </a:p>
          <a:p>
            <a:r>
              <a:rPr dirty="0"/>
              <a:t>Hosted on AWS/</a:t>
            </a:r>
            <a:r>
              <a:rPr dirty="0" err="1"/>
              <a:t>DigitalOcean</a:t>
            </a:r>
            <a:r>
              <a:rPr dirty="0"/>
              <a:t> with 99.5% uptime.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&amp; Economic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6622"/>
            <a:ext cx="8229600" cy="5429301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Improves employability and visibility of TVET graduates.</a:t>
            </a:r>
          </a:p>
          <a:p>
            <a:r>
              <a:rPr dirty="0"/>
              <a:t>Trainers benefit from new income streams and digital recognition.</a:t>
            </a:r>
          </a:p>
          <a:p>
            <a:r>
              <a:rPr dirty="0"/>
              <a:t>Recruiters save time and resources accessing verified talent.</a:t>
            </a:r>
          </a:p>
          <a:p>
            <a:r>
              <a:rPr dirty="0"/>
              <a:t>Supports Vision 2030: job creation, industrial growth, youth empowerment.</a:t>
            </a:r>
          </a:p>
          <a:p>
            <a:r>
              <a:rPr dirty="0"/>
              <a:t>Target: 100,000 students, 10,000 job placements, 500 recruiters by Year 3.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18</TotalTime>
  <Words>510</Words>
  <Application>Microsoft Office PowerPoint</Application>
  <PresentationFormat>On-screen Show (4:3)</PresentationFormat>
  <Paragraphs>66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Palatino Linotype</vt:lpstr>
      <vt:lpstr>Gallery</vt:lpstr>
      <vt:lpstr>TVET Skills showcase &amp; Training Platform</vt:lpstr>
      <vt:lpstr>Introduction</vt:lpstr>
      <vt:lpstr>The Problem</vt:lpstr>
      <vt:lpstr>The Solution</vt:lpstr>
      <vt:lpstr>Market Opportunity</vt:lpstr>
      <vt:lpstr>Product Features</vt:lpstr>
      <vt:lpstr>Business &amp; Monetization Model</vt:lpstr>
      <vt:lpstr>Technology &amp; Security</vt:lpstr>
      <vt:lpstr>Social &amp; Economic Impact</vt:lpstr>
      <vt:lpstr>Financials &amp; Budget</vt:lpstr>
      <vt:lpstr>Moving from Vision to Action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Eunie</cp:lastModifiedBy>
  <cp:revision>3</cp:revision>
  <dcterms:created xsi:type="dcterms:W3CDTF">2013-01-27T09:14:16Z</dcterms:created>
  <dcterms:modified xsi:type="dcterms:W3CDTF">2025-09-05T10:07:49Z</dcterms:modified>
  <cp:category/>
</cp:coreProperties>
</file>