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0" r:id="rId1"/>
  </p:sldMasterIdLst>
  <p:notesMasterIdLst>
    <p:notesMasterId r:id="rId19"/>
  </p:notesMasterIdLst>
  <p:sldIdLst>
    <p:sldId id="256" r:id="rId2"/>
    <p:sldId id="257" r:id="rId3"/>
    <p:sldId id="258" r:id="rId4"/>
    <p:sldId id="259" r:id="rId5"/>
    <p:sldId id="273"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76" autoAdjust="0"/>
    <p:restoredTop sz="94660"/>
  </p:normalViewPr>
  <p:slideViewPr>
    <p:cSldViewPr>
      <p:cViewPr>
        <p:scale>
          <a:sx n="64" d="100"/>
          <a:sy n="64" d="100"/>
        </p:scale>
        <p:origin x="1440"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schal Ogbannu" userId="242a21b844c88227" providerId="LiveId" clId="{1616DDB0-9484-4F44-9566-A7C0939C9BCB}"/>
    <pc:docChg chg="delSld">
      <pc:chgData name="Paschal Ogbannu" userId="242a21b844c88227" providerId="LiveId" clId="{1616DDB0-9484-4F44-9566-A7C0939C9BCB}" dt="2023-07-29T16:59:29.410" v="0" actId="2696"/>
      <pc:docMkLst>
        <pc:docMk/>
      </pc:docMkLst>
      <pc:sldChg chg="del">
        <pc:chgData name="Paschal Ogbannu" userId="242a21b844c88227" providerId="LiveId" clId="{1616DDB0-9484-4F44-9566-A7C0939C9BCB}" dt="2023-07-29T16:59:29.410" v="0" actId="2696"/>
        <pc:sldMkLst>
          <pc:docMk/>
          <pc:sldMk cId="3358114219" sldId="272"/>
        </pc:sldMkLst>
      </pc:sldChg>
    </pc:docChg>
  </pc:docChgLst>
  <pc:docChgLst>
    <pc:chgData name="Paschal Ogbannu" userId="242a21b844c88227" providerId="LiveId" clId="{5594A8D3-01B4-45E9-A0E1-9CDC1C9B7326}"/>
    <pc:docChg chg="undo custSel modSld">
      <pc:chgData name="Paschal Ogbannu" userId="242a21b844c88227" providerId="LiveId" clId="{5594A8D3-01B4-45E9-A0E1-9CDC1C9B7326}" dt="2023-03-08T22:02:29.745" v="105" actId="27636"/>
      <pc:docMkLst>
        <pc:docMk/>
      </pc:docMkLst>
      <pc:sldChg chg="modSp">
        <pc:chgData name="Paschal Ogbannu" userId="242a21b844c88227" providerId="LiveId" clId="{5594A8D3-01B4-45E9-A0E1-9CDC1C9B7326}" dt="2023-03-08T21:53:50.102" v="16"/>
        <pc:sldMkLst>
          <pc:docMk/>
          <pc:sldMk cId="0" sldId="256"/>
        </pc:sldMkLst>
        <pc:spChg chg="mod">
          <ac:chgData name="Paschal Ogbannu" userId="242a21b844c88227" providerId="LiveId" clId="{5594A8D3-01B4-45E9-A0E1-9CDC1C9B7326}" dt="2023-03-08T21:53:50.102" v="16"/>
          <ac:spMkLst>
            <pc:docMk/>
            <pc:sldMk cId="0" sldId="256"/>
            <ac:spMk id="2" creationId="{00000000-0000-0000-0000-000000000000}"/>
          </ac:spMkLst>
        </pc:spChg>
        <pc:spChg chg="mod">
          <ac:chgData name="Paschal Ogbannu" userId="242a21b844c88227" providerId="LiveId" clId="{5594A8D3-01B4-45E9-A0E1-9CDC1C9B7326}" dt="2023-03-08T21:53:50.102" v="16"/>
          <ac:spMkLst>
            <pc:docMk/>
            <pc:sldMk cId="0" sldId="256"/>
            <ac:spMk id="3" creationId="{00000000-0000-0000-0000-000000000000}"/>
          </ac:spMkLst>
        </pc:spChg>
        <pc:spChg chg="mod">
          <ac:chgData name="Paschal Ogbannu" userId="242a21b844c88227" providerId="LiveId" clId="{5594A8D3-01B4-45E9-A0E1-9CDC1C9B7326}" dt="2023-03-08T21:53:50.102" v="16"/>
          <ac:spMkLst>
            <pc:docMk/>
            <pc:sldMk cId="0" sldId="256"/>
            <ac:spMk id="4" creationId="{6209CC08-38EE-48E5-9A28-2C7FDA578054}"/>
          </ac:spMkLst>
        </pc:spChg>
        <pc:spChg chg="mod">
          <ac:chgData name="Paschal Ogbannu" userId="242a21b844c88227" providerId="LiveId" clId="{5594A8D3-01B4-45E9-A0E1-9CDC1C9B7326}" dt="2023-03-08T21:53:50.102" v="16"/>
          <ac:spMkLst>
            <pc:docMk/>
            <pc:sldMk cId="0" sldId="256"/>
            <ac:spMk id="5" creationId="{EE63766A-40A2-4567-B0D6-69B5D044D7D2}"/>
          </ac:spMkLst>
        </pc:spChg>
      </pc:sldChg>
      <pc:sldChg chg="modSp mod">
        <pc:chgData name="Paschal Ogbannu" userId="242a21b844c88227" providerId="LiveId" clId="{5594A8D3-01B4-45E9-A0E1-9CDC1C9B7326}" dt="2023-03-08T21:53:50.102" v="16"/>
        <pc:sldMkLst>
          <pc:docMk/>
          <pc:sldMk cId="0" sldId="257"/>
        </pc:sldMkLst>
        <pc:spChg chg="mod">
          <ac:chgData name="Paschal Ogbannu" userId="242a21b844c88227" providerId="LiveId" clId="{5594A8D3-01B4-45E9-A0E1-9CDC1C9B7326}" dt="2023-03-08T21:53:50.102" v="16"/>
          <ac:spMkLst>
            <pc:docMk/>
            <pc:sldMk cId="0" sldId="257"/>
            <ac:spMk id="2" creationId="{00000000-0000-0000-0000-000000000000}"/>
          </ac:spMkLst>
        </pc:spChg>
        <pc:spChg chg="mod">
          <ac:chgData name="Paschal Ogbannu" userId="242a21b844c88227" providerId="LiveId" clId="{5594A8D3-01B4-45E9-A0E1-9CDC1C9B7326}" dt="2023-03-08T21:53:50.102" v="16"/>
          <ac:spMkLst>
            <pc:docMk/>
            <pc:sldMk cId="0" sldId="257"/>
            <ac:spMk id="3" creationId="{00000000-0000-0000-0000-000000000000}"/>
          </ac:spMkLst>
        </pc:spChg>
        <pc:spChg chg="mod">
          <ac:chgData name="Paschal Ogbannu" userId="242a21b844c88227" providerId="LiveId" clId="{5594A8D3-01B4-45E9-A0E1-9CDC1C9B7326}" dt="2023-03-08T21:53:50.102" v="16"/>
          <ac:spMkLst>
            <pc:docMk/>
            <pc:sldMk cId="0" sldId="257"/>
            <ac:spMk id="4" creationId="{37CD37AF-25FF-49EC-8089-434942577B30}"/>
          </ac:spMkLst>
        </pc:spChg>
        <pc:spChg chg="mod">
          <ac:chgData name="Paschal Ogbannu" userId="242a21b844c88227" providerId="LiveId" clId="{5594A8D3-01B4-45E9-A0E1-9CDC1C9B7326}" dt="2023-03-08T21:53:50.102" v="16"/>
          <ac:spMkLst>
            <pc:docMk/>
            <pc:sldMk cId="0" sldId="257"/>
            <ac:spMk id="5" creationId="{3D098525-E0B5-48B8-B1EA-673EF27423D0}"/>
          </ac:spMkLst>
        </pc:spChg>
      </pc:sldChg>
      <pc:sldChg chg="modSp mod">
        <pc:chgData name="Paschal Ogbannu" userId="242a21b844c88227" providerId="LiveId" clId="{5594A8D3-01B4-45E9-A0E1-9CDC1C9B7326}" dt="2023-03-08T21:53:50.102" v="16"/>
        <pc:sldMkLst>
          <pc:docMk/>
          <pc:sldMk cId="0" sldId="258"/>
        </pc:sldMkLst>
        <pc:spChg chg="mod">
          <ac:chgData name="Paschal Ogbannu" userId="242a21b844c88227" providerId="LiveId" clId="{5594A8D3-01B4-45E9-A0E1-9CDC1C9B7326}" dt="2023-03-08T21:53:50.102" v="16"/>
          <ac:spMkLst>
            <pc:docMk/>
            <pc:sldMk cId="0" sldId="258"/>
            <ac:spMk id="2" creationId="{00000000-0000-0000-0000-000000000000}"/>
          </ac:spMkLst>
        </pc:spChg>
        <pc:spChg chg="mod">
          <ac:chgData name="Paschal Ogbannu" userId="242a21b844c88227" providerId="LiveId" clId="{5594A8D3-01B4-45E9-A0E1-9CDC1C9B7326}" dt="2023-03-08T21:53:50.102" v="16"/>
          <ac:spMkLst>
            <pc:docMk/>
            <pc:sldMk cId="0" sldId="258"/>
            <ac:spMk id="3" creationId="{00000000-0000-0000-0000-000000000000}"/>
          </ac:spMkLst>
        </pc:spChg>
        <pc:spChg chg="mod">
          <ac:chgData name="Paschal Ogbannu" userId="242a21b844c88227" providerId="LiveId" clId="{5594A8D3-01B4-45E9-A0E1-9CDC1C9B7326}" dt="2023-03-08T21:53:50.102" v="16"/>
          <ac:spMkLst>
            <pc:docMk/>
            <pc:sldMk cId="0" sldId="258"/>
            <ac:spMk id="4" creationId="{F9246C41-F6C6-4652-9381-5D8CC76E20C1}"/>
          </ac:spMkLst>
        </pc:spChg>
        <pc:spChg chg="mod">
          <ac:chgData name="Paschal Ogbannu" userId="242a21b844c88227" providerId="LiveId" clId="{5594A8D3-01B4-45E9-A0E1-9CDC1C9B7326}" dt="2023-03-08T21:53:50.102" v="16"/>
          <ac:spMkLst>
            <pc:docMk/>
            <pc:sldMk cId="0" sldId="258"/>
            <ac:spMk id="5" creationId="{AF27D03F-784F-4F09-A01C-08713735A8F6}"/>
          </ac:spMkLst>
        </pc:spChg>
      </pc:sldChg>
      <pc:sldChg chg="modSp mod">
        <pc:chgData name="Paschal Ogbannu" userId="242a21b844c88227" providerId="LiveId" clId="{5594A8D3-01B4-45E9-A0E1-9CDC1C9B7326}" dt="2023-03-08T21:53:50.348" v="17" actId="27636"/>
        <pc:sldMkLst>
          <pc:docMk/>
          <pc:sldMk cId="0" sldId="259"/>
        </pc:sldMkLst>
        <pc:spChg chg="mod">
          <ac:chgData name="Paschal Ogbannu" userId="242a21b844c88227" providerId="LiveId" clId="{5594A8D3-01B4-45E9-A0E1-9CDC1C9B7326}" dt="2023-03-08T21:53:50.102" v="16"/>
          <ac:spMkLst>
            <pc:docMk/>
            <pc:sldMk cId="0" sldId="259"/>
            <ac:spMk id="2" creationId="{00000000-0000-0000-0000-000000000000}"/>
          </ac:spMkLst>
        </pc:spChg>
        <pc:spChg chg="mod">
          <ac:chgData name="Paschal Ogbannu" userId="242a21b844c88227" providerId="LiveId" clId="{5594A8D3-01B4-45E9-A0E1-9CDC1C9B7326}" dt="2023-03-08T21:53:50.348" v="17" actId="27636"/>
          <ac:spMkLst>
            <pc:docMk/>
            <pc:sldMk cId="0" sldId="259"/>
            <ac:spMk id="3" creationId="{00000000-0000-0000-0000-000000000000}"/>
          </ac:spMkLst>
        </pc:spChg>
        <pc:spChg chg="mod">
          <ac:chgData name="Paschal Ogbannu" userId="242a21b844c88227" providerId="LiveId" clId="{5594A8D3-01B4-45E9-A0E1-9CDC1C9B7326}" dt="2023-03-08T21:53:50.102" v="16"/>
          <ac:spMkLst>
            <pc:docMk/>
            <pc:sldMk cId="0" sldId="259"/>
            <ac:spMk id="5" creationId="{E0D19800-B61F-48B5-8C6A-4E71D63FD756}"/>
          </ac:spMkLst>
        </pc:spChg>
        <pc:spChg chg="mod">
          <ac:chgData name="Paschal Ogbannu" userId="242a21b844c88227" providerId="LiveId" clId="{5594A8D3-01B4-45E9-A0E1-9CDC1C9B7326}" dt="2023-03-08T21:53:50.102" v="16"/>
          <ac:spMkLst>
            <pc:docMk/>
            <pc:sldMk cId="0" sldId="259"/>
            <ac:spMk id="6" creationId="{94ECB866-90EA-4E53-B131-BB90CBC7464E}"/>
          </ac:spMkLst>
        </pc:spChg>
      </pc:sldChg>
      <pc:sldChg chg="modSp">
        <pc:chgData name="Paschal Ogbannu" userId="242a21b844c88227" providerId="LiveId" clId="{5594A8D3-01B4-45E9-A0E1-9CDC1C9B7326}" dt="2023-03-08T21:53:50.102" v="16"/>
        <pc:sldMkLst>
          <pc:docMk/>
          <pc:sldMk cId="0" sldId="261"/>
        </pc:sldMkLst>
        <pc:spChg chg="mod">
          <ac:chgData name="Paschal Ogbannu" userId="242a21b844c88227" providerId="LiveId" clId="{5594A8D3-01B4-45E9-A0E1-9CDC1C9B7326}" dt="2023-03-08T21:53:50.102" v="16"/>
          <ac:spMkLst>
            <pc:docMk/>
            <pc:sldMk cId="0" sldId="261"/>
            <ac:spMk id="2" creationId="{00000000-0000-0000-0000-000000000000}"/>
          </ac:spMkLst>
        </pc:spChg>
        <pc:spChg chg="mod">
          <ac:chgData name="Paschal Ogbannu" userId="242a21b844c88227" providerId="LiveId" clId="{5594A8D3-01B4-45E9-A0E1-9CDC1C9B7326}" dt="2023-03-08T21:53:50.102" v="16"/>
          <ac:spMkLst>
            <pc:docMk/>
            <pc:sldMk cId="0" sldId="261"/>
            <ac:spMk id="3" creationId="{00000000-0000-0000-0000-000000000000}"/>
          </ac:spMkLst>
        </pc:spChg>
        <pc:spChg chg="mod">
          <ac:chgData name="Paschal Ogbannu" userId="242a21b844c88227" providerId="LiveId" clId="{5594A8D3-01B4-45E9-A0E1-9CDC1C9B7326}" dt="2023-03-08T21:53:50.102" v="16"/>
          <ac:spMkLst>
            <pc:docMk/>
            <pc:sldMk cId="0" sldId="261"/>
            <ac:spMk id="4" creationId="{C8CD256E-6F69-40D9-8E57-70A07C9CCFA7}"/>
          </ac:spMkLst>
        </pc:spChg>
        <pc:spChg chg="mod">
          <ac:chgData name="Paschal Ogbannu" userId="242a21b844c88227" providerId="LiveId" clId="{5594A8D3-01B4-45E9-A0E1-9CDC1C9B7326}" dt="2023-03-08T21:53:50.102" v="16"/>
          <ac:spMkLst>
            <pc:docMk/>
            <pc:sldMk cId="0" sldId="261"/>
            <ac:spMk id="5" creationId="{E36B631A-FD1A-4106-8806-E1411D391C67}"/>
          </ac:spMkLst>
        </pc:spChg>
      </pc:sldChg>
      <pc:sldChg chg="modSp">
        <pc:chgData name="Paschal Ogbannu" userId="242a21b844c88227" providerId="LiveId" clId="{5594A8D3-01B4-45E9-A0E1-9CDC1C9B7326}" dt="2023-03-08T21:53:50.102" v="16"/>
        <pc:sldMkLst>
          <pc:docMk/>
          <pc:sldMk cId="0" sldId="262"/>
        </pc:sldMkLst>
        <pc:spChg chg="mod">
          <ac:chgData name="Paschal Ogbannu" userId="242a21b844c88227" providerId="LiveId" clId="{5594A8D3-01B4-45E9-A0E1-9CDC1C9B7326}" dt="2023-03-08T21:53:50.102" v="16"/>
          <ac:spMkLst>
            <pc:docMk/>
            <pc:sldMk cId="0" sldId="262"/>
            <ac:spMk id="2" creationId="{00000000-0000-0000-0000-000000000000}"/>
          </ac:spMkLst>
        </pc:spChg>
        <pc:spChg chg="mod">
          <ac:chgData name="Paschal Ogbannu" userId="242a21b844c88227" providerId="LiveId" clId="{5594A8D3-01B4-45E9-A0E1-9CDC1C9B7326}" dt="2023-03-08T21:53:50.102" v="16"/>
          <ac:spMkLst>
            <pc:docMk/>
            <pc:sldMk cId="0" sldId="262"/>
            <ac:spMk id="6" creationId="{F96498FD-2CF6-4D1E-9058-5B6FDBB21731}"/>
          </ac:spMkLst>
        </pc:spChg>
        <pc:spChg chg="mod">
          <ac:chgData name="Paschal Ogbannu" userId="242a21b844c88227" providerId="LiveId" clId="{5594A8D3-01B4-45E9-A0E1-9CDC1C9B7326}" dt="2023-03-08T21:53:50.102" v="16"/>
          <ac:spMkLst>
            <pc:docMk/>
            <pc:sldMk cId="0" sldId="262"/>
            <ac:spMk id="7" creationId="{B1FCABC4-D266-4B6A-867A-4D7986F03698}"/>
          </ac:spMkLst>
        </pc:spChg>
      </pc:sldChg>
      <pc:sldChg chg="modSp">
        <pc:chgData name="Paschal Ogbannu" userId="242a21b844c88227" providerId="LiveId" clId="{5594A8D3-01B4-45E9-A0E1-9CDC1C9B7326}" dt="2023-03-08T21:53:50.102" v="16"/>
        <pc:sldMkLst>
          <pc:docMk/>
          <pc:sldMk cId="0" sldId="263"/>
        </pc:sldMkLst>
        <pc:spChg chg="mod">
          <ac:chgData name="Paschal Ogbannu" userId="242a21b844c88227" providerId="LiveId" clId="{5594A8D3-01B4-45E9-A0E1-9CDC1C9B7326}" dt="2023-03-08T21:53:50.102" v="16"/>
          <ac:spMkLst>
            <pc:docMk/>
            <pc:sldMk cId="0" sldId="263"/>
            <ac:spMk id="2" creationId="{00000000-0000-0000-0000-000000000000}"/>
          </ac:spMkLst>
        </pc:spChg>
        <pc:spChg chg="mod">
          <ac:chgData name="Paschal Ogbannu" userId="242a21b844c88227" providerId="LiveId" clId="{5594A8D3-01B4-45E9-A0E1-9CDC1C9B7326}" dt="2023-03-08T21:53:50.102" v="16"/>
          <ac:spMkLst>
            <pc:docMk/>
            <pc:sldMk cId="0" sldId="263"/>
            <ac:spMk id="3" creationId="{00000000-0000-0000-0000-000000000000}"/>
          </ac:spMkLst>
        </pc:spChg>
        <pc:spChg chg="mod">
          <ac:chgData name="Paschal Ogbannu" userId="242a21b844c88227" providerId="LiveId" clId="{5594A8D3-01B4-45E9-A0E1-9CDC1C9B7326}" dt="2023-03-08T21:53:50.102" v="16"/>
          <ac:spMkLst>
            <pc:docMk/>
            <pc:sldMk cId="0" sldId="263"/>
            <ac:spMk id="4" creationId="{C387BB12-15DD-474F-8326-FD33824F0888}"/>
          </ac:spMkLst>
        </pc:spChg>
        <pc:spChg chg="mod">
          <ac:chgData name="Paschal Ogbannu" userId="242a21b844c88227" providerId="LiveId" clId="{5594A8D3-01B4-45E9-A0E1-9CDC1C9B7326}" dt="2023-03-08T21:53:50.102" v="16"/>
          <ac:spMkLst>
            <pc:docMk/>
            <pc:sldMk cId="0" sldId="263"/>
            <ac:spMk id="5" creationId="{67B5B14B-08B6-4DE4-BC36-2D0A02C7011F}"/>
          </ac:spMkLst>
        </pc:spChg>
      </pc:sldChg>
      <pc:sldChg chg="modSp mod">
        <pc:chgData name="Paschal Ogbannu" userId="242a21b844c88227" providerId="LiveId" clId="{5594A8D3-01B4-45E9-A0E1-9CDC1C9B7326}" dt="2023-03-08T21:53:50.385" v="18" actId="27636"/>
        <pc:sldMkLst>
          <pc:docMk/>
          <pc:sldMk cId="0" sldId="264"/>
        </pc:sldMkLst>
        <pc:spChg chg="mod">
          <ac:chgData name="Paschal Ogbannu" userId="242a21b844c88227" providerId="LiveId" clId="{5594A8D3-01B4-45E9-A0E1-9CDC1C9B7326}" dt="2023-03-08T21:53:50.102" v="16"/>
          <ac:spMkLst>
            <pc:docMk/>
            <pc:sldMk cId="0" sldId="264"/>
            <ac:spMk id="2" creationId="{00000000-0000-0000-0000-000000000000}"/>
          </ac:spMkLst>
        </pc:spChg>
        <pc:spChg chg="mod">
          <ac:chgData name="Paschal Ogbannu" userId="242a21b844c88227" providerId="LiveId" clId="{5594A8D3-01B4-45E9-A0E1-9CDC1C9B7326}" dt="2023-03-08T21:53:50.385" v="18" actId="27636"/>
          <ac:spMkLst>
            <pc:docMk/>
            <pc:sldMk cId="0" sldId="264"/>
            <ac:spMk id="3" creationId="{00000000-0000-0000-0000-000000000000}"/>
          </ac:spMkLst>
        </pc:spChg>
        <pc:spChg chg="mod">
          <ac:chgData name="Paschal Ogbannu" userId="242a21b844c88227" providerId="LiveId" clId="{5594A8D3-01B4-45E9-A0E1-9CDC1C9B7326}" dt="2023-03-08T21:53:50.102" v="16"/>
          <ac:spMkLst>
            <pc:docMk/>
            <pc:sldMk cId="0" sldId="264"/>
            <ac:spMk id="4" creationId="{924EDAE4-8824-4D1F-A4F1-78FB350C805B}"/>
          </ac:spMkLst>
        </pc:spChg>
        <pc:spChg chg="mod">
          <ac:chgData name="Paschal Ogbannu" userId="242a21b844c88227" providerId="LiveId" clId="{5594A8D3-01B4-45E9-A0E1-9CDC1C9B7326}" dt="2023-03-08T21:53:50.102" v="16"/>
          <ac:spMkLst>
            <pc:docMk/>
            <pc:sldMk cId="0" sldId="264"/>
            <ac:spMk id="5" creationId="{D5F35C03-9BD0-45AD-BF90-B4BB20B5F648}"/>
          </ac:spMkLst>
        </pc:spChg>
      </pc:sldChg>
      <pc:sldChg chg="modSp mod">
        <pc:chgData name="Paschal Ogbannu" userId="242a21b844c88227" providerId="LiveId" clId="{5594A8D3-01B4-45E9-A0E1-9CDC1C9B7326}" dt="2023-03-08T21:59:05.713" v="72" actId="27636"/>
        <pc:sldMkLst>
          <pc:docMk/>
          <pc:sldMk cId="0" sldId="265"/>
        </pc:sldMkLst>
        <pc:spChg chg="mod">
          <ac:chgData name="Paschal Ogbannu" userId="242a21b844c88227" providerId="LiveId" clId="{5594A8D3-01B4-45E9-A0E1-9CDC1C9B7326}" dt="2023-03-08T21:53:50.102" v="16"/>
          <ac:spMkLst>
            <pc:docMk/>
            <pc:sldMk cId="0" sldId="265"/>
            <ac:spMk id="2" creationId="{00000000-0000-0000-0000-000000000000}"/>
          </ac:spMkLst>
        </pc:spChg>
        <pc:spChg chg="mod">
          <ac:chgData name="Paschal Ogbannu" userId="242a21b844c88227" providerId="LiveId" clId="{5594A8D3-01B4-45E9-A0E1-9CDC1C9B7326}" dt="2023-03-08T21:59:05.713" v="72" actId="27636"/>
          <ac:spMkLst>
            <pc:docMk/>
            <pc:sldMk cId="0" sldId="265"/>
            <ac:spMk id="3" creationId="{00000000-0000-0000-0000-000000000000}"/>
          </ac:spMkLst>
        </pc:spChg>
        <pc:spChg chg="mod">
          <ac:chgData name="Paschal Ogbannu" userId="242a21b844c88227" providerId="LiveId" clId="{5594A8D3-01B4-45E9-A0E1-9CDC1C9B7326}" dt="2023-03-08T21:53:50.102" v="16"/>
          <ac:spMkLst>
            <pc:docMk/>
            <pc:sldMk cId="0" sldId="265"/>
            <ac:spMk id="4" creationId="{431F626A-8AD7-4C21-85A3-4CE22B260EA1}"/>
          </ac:spMkLst>
        </pc:spChg>
        <pc:spChg chg="mod">
          <ac:chgData name="Paschal Ogbannu" userId="242a21b844c88227" providerId="LiveId" clId="{5594A8D3-01B4-45E9-A0E1-9CDC1C9B7326}" dt="2023-03-08T21:53:50.102" v="16"/>
          <ac:spMkLst>
            <pc:docMk/>
            <pc:sldMk cId="0" sldId="265"/>
            <ac:spMk id="5" creationId="{25C67533-285F-4A30-9540-306F52E721CD}"/>
          </ac:spMkLst>
        </pc:spChg>
      </pc:sldChg>
      <pc:sldChg chg="modSp mod">
        <pc:chgData name="Paschal Ogbannu" userId="242a21b844c88227" providerId="LiveId" clId="{5594A8D3-01B4-45E9-A0E1-9CDC1C9B7326}" dt="2023-03-08T21:56:11.943" v="36" actId="27636"/>
        <pc:sldMkLst>
          <pc:docMk/>
          <pc:sldMk cId="0" sldId="266"/>
        </pc:sldMkLst>
        <pc:spChg chg="mod">
          <ac:chgData name="Paschal Ogbannu" userId="242a21b844c88227" providerId="LiveId" clId="{5594A8D3-01B4-45E9-A0E1-9CDC1C9B7326}" dt="2023-03-08T21:53:50.102" v="16"/>
          <ac:spMkLst>
            <pc:docMk/>
            <pc:sldMk cId="0" sldId="266"/>
            <ac:spMk id="2" creationId="{00000000-0000-0000-0000-000000000000}"/>
          </ac:spMkLst>
        </pc:spChg>
        <pc:spChg chg="mod">
          <ac:chgData name="Paschal Ogbannu" userId="242a21b844c88227" providerId="LiveId" clId="{5594A8D3-01B4-45E9-A0E1-9CDC1C9B7326}" dt="2023-03-08T21:56:11.943" v="36" actId="27636"/>
          <ac:spMkLst>
            <pc:docMk/>
            <pc:sldMk cId="0" sldId="266"/>
            <ac:spMk id="3" creationId="{00000000-0000-0000-0000-000000000000}"/>
          </ac:spMkLst>
        </pc:spChg>
        <pc:spChg chg="mod">
          <ac:chgData name="Paschal Ogbannu" userId="242a21b844c88227" providerId="LiveId" clId="{5594A8D3-01B4-45E9-A0E1-9CDC1C9B7326}" dt="2023-03-08T21:53:50.102" v="16"/>
          <ac:spMkLst>
            <pc:docMk/>
            <pc:sldMk cId="0" sldId="266"/>
            <ac:spMk id="4" creationId="{363BE5E6-B80D-43C5-820B-8CDFB49034B7}"/>
          </ac:spMkLst>
        </pc:spChg>
        <pc:spChg chg="mod">
          <ac:chgData name="Paschal Ogbannu" userId="242a21b844c88227" providerId="LiveId" clId="{5594A8D3-01B4-45E9-A0E1-9CDC1C9B7326}" dt="2023-03-08T21:53:50.102" v="16"/>
          <ac:spMkLst>
            <pc:docMk/>
            <pc:sldMk cId="0" sldId="266"/>
            <ac:spMk id="5" creationId="{8A3C495C-F102-41E1-AFC2-77D4617C0AF3}"/>
          </ac:spMkLst>
        </pc:spChg>
      </pc:sldChg>
      <pc:sldChg chg="addSp delSp modSp mod setBg setClrOvrMap">
        <pc:chgData name="Paschal Ogbannu" userId="242a21b844c88227" providerId="LiveId" clId="{5594A8D3-01B4-45E9-A0E1-9CDC1C9B7326}" dt="2023-03-08T22:02:29.745" v="105" actId="27636"/>
        <pc:sldMkLst>
          <pc:docMk/>
          <pc:sldMk cId="0" sldId="267"/>
        </pc:sldMkLst>
        <pc:spChg chg="mod ord">
          <ac:chgData name="Paschal Ogbannu" userId="242a21b844c88227" providerId="LiveId" clId="{5594A8D3-01B4-45E9-A0E1-9CDC1C9B7326}" dt="2023-03-08T22:02:13.942" v="101" actId="26606"/>
          <ac:spMkLst>
            <pc:docMk/>
            <pc:sldMk cId="0" sldId="267"/>
            <ac:spMk id="2" creationId="{00000000-0000-0000-0000-000000000000}"/>
          </ac:spMkLst>
        </pc:spChg>
        <pc:spChg chg="add del mod">
          <ac:chgData name="Paschal Ogbannu" userId="242a21b844c88227" providerId="LiveId" clId="{5594A8D3-01B4-45E9-A0E1-9CDC1C9B7326}" dt="2023-03-08T22:02:13.942" v="101" actId="26606"/>
          <ac:spMkLst>
            <pc:docMk/>
            <pc:sldMk cId="0" sldId="267"/>
            <ac:spMk id="3" creationId="{00000000-0000-0000-0000-000000000000}"/>
          </ac:spMkLst>
        </pc:spChg>
        <pc:spChg chg="mod">
          <ac:chgData name="Paschal Ogbannu" userId="242a21b844c88227" providerId="LiveId" clId="{5594A8D3-01B4-45E9-A0E1-9CDC1C9B7326}" dt="2023-03-08T22:02:13.942" v="101" actId="26606"/>
          <ac:spMkLst>
            <pc:docMk/>
            <pc:sldMk cId="0" sldId="267"/>
            <ac:spMk id="4" creationId="{953EEDEB-ACA0-4848-8747-D35BBDA95B05}"/>
          </ac:spMkLst>
        </pc:spChg>
        <pc:spChg chg="mod">
          <ac:chgData name="Paschal Ogbannu" userId="242a21b844c88227" providerId="LiveId" clId="{5594A8D3-01B4-45E9-A0E1-9CDC1C9B7326}" dt="2023-03-08T22:02:13.942" v="101" actId="26606"/>
          <ac:spMkLst>
            <pc:docMk/>
            <pc:sldMk cId="0" sldId="267"/>
            <ac:spMk id="5" creationId="{97CACA38-7A0E-41AC-A778-00ED03C9035E}"/>
          </ac:spMkLst>
        </pc:spChg>
        <pc:spChg chg="add del">
          <ac:chgData name="Paschal Ogbannu" userId="242a21b844c88227" providerId="LiveId" clId="{5594A8D3-01B4-45E9-A0E1-9CDC1C9B7326}" dt="2023-03-08T22:01:56.911" v="94" actId="26606"/>
          <ac:spMkLst>
            <pc:docMk/>
            <pc:sldMk cId="0" sldId="267"/>
            <ac:spMk id="10" creationId="{603AE127-802C-459A-A612-DB85B67F0DC0}"/>
          </ac:spMkLst>
        </pc:spChg>
        <pc:spChg chg="add del">
          <ac:chgData name="Paschal Ogbannu" userId="242a21b844c88227" providerId="LiveId" clId="{5594A8D3-01B4-45E9-A0E1-9CDC1C9B7326}" dt="2023-03-08T22:01:48.061" v="92" actId="26606"/>
          <ac:spMkLst>
            <pc:docMk/>
            <pc:sldMk cId="0" sldId="267"/>
            <ac:spMk id="11" creationId="{9F4444CE-BC8D-4D61-B303-4C05614E62AB}"/>
          </ac:spMkLst>
        </pc:spChg>
        <pc:spChg chg="add del">
          <ac:chgData name="Paschal Ogbannu" userId="242a21b844c88227" providerId="LiveId" clId="{5594A8D3-01B4-45E9-A0E1-9CDC1C9B7326}" dt="2023-03-08T22:01:56.911" v="94" actId="26606"/>
          <ac:spMkLst>
            <pc:docMk/>
            <pc:sldMk cId="0" sldId="267"/>
            <ac:spMk id="12" creationId="{9323D83D-50D6-4040-A58B-FCEA340F886A}"/>
          </ac:spMkLst>
        </pc:spChg>
        <pc:spChg chg="add del">
          <ac:chgData name="Paschal Ogbannu" userId="242a21b844c88227" providerId="LiveId" clId="{5594A8D3-01B4-45E9-A0E1-9CDC1C9B7326}" dt="2023-03-08T22:01:48.061" v="92" actId="26606"/>
          <ac:spMkLst>
            <pc:docMk/>
            <pc:sldMk cId="0" sldId="267"/>
            <ac:spMk id="13" creationId="{73772B81-181F-48B7-8826-4D9686D15DF5}"/>
          </ac:spMkLst>
        </pc:spChg>
        <pc:spChg chg="add del">
          <ac:chgData name="Paschal Ogbannu" userId="242a21b844c88227" providerId="LiveId" clId="{5594A8D3-01B4-45E9-A0E1-9CDC1C9B7326}" dt="2023-03-08T22:01:48.061" v="92" actId="26606"/>
          <ac:spMkLst>
            <pc:docMk/>
            <pc:sldMk cId="0" sldId="267"/>
            <ac:spMk id="15" creationId="{B2205F6E-03C6-4E92-877C-E2482F6599AA}"/>
          </ac:spMkLst>
        </pc:spChg>
        <pc:spChg chg="add del">
          <ac:chgData name="Paschal Ogbannu" userId="242a21b844c88227" providerId="LiveId" clId="{5594A8D3-01B4-45E9-A0E1-9CDC1C9B7326}" dt="2023-03-08T22:01:56.911" v="94" actId="26606"/>
          <ac:spMkLst>
            <pc:docMk/>
            <pc:sldMk cId="0" sldId="267"/>
            <ac:spMk id="16" creationId="{F10FD715-4DCE-4779-B634-EC78315EA213}"/>
          </ac:spMkLst>
        </pc:spChg>
        <pc:spChg chg="add del">
          <ac:chgData name="Paschal Ogbannu" userId="242a21b844c88227" providerId="LiveId" clId="{5594A8D3-01B4-45E9-A0E1-9CDC1C9B7326}" dt="2023-03-08T22:01:56.911" v="94" actId="26606"/>
          <ac:spMkLst>
            <pc:docMk/>
            <pc:sldMk cId="0" sldId="267"/>
            <ac:spMk id="17" creationId="{00000000-0000-0000-0000-000000000000}"/>
          </ac:spMkLst>
        </pc:spChg>
        <pc:spChg chg="add del">
          <ac:chgData name="Paschal Ogbannu" userId="242a21b844c88227" providerId="LiveId" clId="{5594A8D3-01B4-45E9-A0E1-9CDC1C9B7326}" dt="2023-03-08T22:02:06.359" v="98" actId="26606"/>
          <ac:spMkLst>
            <pc:docMk/>
            <pc:sldMk cId="0" sldId="267"/>
            <ac:spMk id="20" creationId="{27B538D5-95DB-47ED-9CB4-34AE5BF78E6B}"/>
          </ac:spMkLst>
        </pc:spChg>
        <pc:spChg chg="add del">
          <ac:chgData name="Paschal Ogbannu" userId="242a21b844c88227" providerId="LiveId" clId="{5594A8D3-01B4-45E9-A0E1-9CDC1C9B7326}" dt="2023-03-08T22:02:00.160" v="96" actId="26606"/>
          <ac:spMkLst>
            <pc:docMk/>
            <pc:sldMk cId="0" sldId="267"/>
            <ac:spMk id="23" creationId="{86C16C40-7C29-4ACC-B851-7E08E459B596}"/>
          </ac:spMkLst>
        </pc:spChg>
        <pc:spChg chg="add del">
          <ac:chgData name="Paschal Ogbannu" userId="242a21b844c88227" providerId="LiveId" clId="{5594A8D3-01B4-45E9-A0E1-9CDC1C9B7326}" dt="2023-03-08T22:02:00.160" v="96" actId="26606"/>
          <ac:spMkLst>
            <pc:docMk/>
            <pc:sldMk cId="0" sldId="267"/>
            <ac:spMk id="30" creationId="{00000000-0000-0000-0000-000000000000}"/>
          </ac:spMkLst>
        </pc:spChg>
        <pc:spChg chg="add del">
          <ac:chgData name="Paschal Ogbannu" userId="242a21b844c88227" providerId="LiveId" clId="{5594A8D3-01B4-45E9-A0E1-9CDC1C9B7326}" dt="2023-03-08T22:02:06.359" v="98" actId="26606"/>
          <ac:spMkLst>
            <pc:docMk/>
            <pc:sldMk cId="0" sldId="267"/>
            <ac:spMk id="32" creationId="{8DF4D7F6-81B5-452A-9CE6-76D81F91D41B}"/>
          </ac:spMkLst>
        </pc:spChg>
        <pc:spChg chg="add del">
          <ac:chgData name="Paschal Ogbannu" userId="242a21b844c88227" providerId="LiveId" clId="{5594A8D3-01B4-45E9-A0E1-9CDC1C9B7326}" dt="2023-03-08T22:02:06.359" v="98" actId="26606"/>
          <ac:spMkLst>
            <pc:docMk/>
            <pc:sldMk cId="0" sldId="267"/>
            <ac:spMk id="33" creationId="{4600514D-20FB-4559-97DC-D1DC39E6C3DE}"/>
          </ac:spMkLst>
        </pc:spChg>
        <pc:spChg chg="add del">
          <ac:chgData name="Paschal Ogbannu" userId="242a21b844c88227" providerId="LiveId" clId="{5594A8D3-01B4-45E9-A0E1-9CDC1C9B7326}" dt="2023-03-08T22:02:06.359" v="98" actId="26606"/>
          <ac:spMkLst>
            <pc:docMk/>
            <pc:sldMk cId="0" sldId="267"/>
            <ac:spMk id="34" creationId="{266F638A-E405-4AC0-B984-72E5813B0DD1}"/>
          </ac:spMkLst>
        </pc:spChg>
        <pc:spChg chg="add del">
          <ac:chgData name="Paschal Ogbannu" userId="242a21b844c88227" providerId="LiveId" clId="{5594A8D3-01B4-45E9-A0E1-9CDC1C9B7326}" dt="2023-03-08T22:02:06.359" v="98" actId="26606"/>
          <ac:spMkLst>
            <pc:docMk/>
            <pc:sldMk cId="0" sldId="267"/>
            <ac:spMk id="36" creationId="{00000000-0000-0000-0000-000000000000}"/>
          </ac:spMkLst>
        </pc:spChg>
        <pc:spChg chg="add del">
          <ac:chgData name="Paschal Ogbannu" userId="242a21b844c88227" providerId="LiveId" clId="{5594A8D3-01B4-45E9-A0E1-9CDC1C9B7326}" dt="2023-03-08T22:02:13.927" v="100" actId="26606"/>
          <ac:spMkLst>
            <pc:docMk/>
            <pc:sldMk cId="0" sldId="267"/>
            <ac:spMk id="38" creationId="{82D1CBBC-6E9F-4212-9806-7A638C828B49}"/>
          </ac:spMkLst>
        </pc:spChg>
        <pc:spChg chg="add del">
          <ac:chgData name="Paschal Ogbannu" userId="242a21b844c88227" providerId="LiveId" clId="{5594A8D3-01B4-45E9-A0E1-9CDC1C9B7326}" dt="2023-03-08T22:02:13.927" v="100" actId="26606"/>
          <ac:spMkLst>
            <pc:docMk/>
            <pc:sldMk cId="0" sldId="267"/>
            <ac:spMk id="47" creationId="{28EC6EDD-78EB-4A50-85CB-7C3CE363AF38}"/>
          </ac:spMkLst>
        </pc:spChg>
        <pc:spChg chg="add del">
          <ac:chgData name="Paschal Ogbannu" userId="242a21b844c88227" providerId="LiveId" clId="{5594A8D3-01B4-45E9-A0E1-9CDC1C9B7326}" dt="2023-03-08T22:02:13.927" v="100" actId="26606"/>
          <ac:spMkLst>
            <pc:docMk/>
            <pc:sldMk cId="0" sldId="267"/>
            <ac:spMk id="48" creationId="{00000000-0000-0000-0000-000000000000}"/>
          </ac:spMkLst>
        </pc:spChg>
        <pc:spChg chg="add">
          <ac:chgData name="Paschal Ogbannu" userId="242a21b844c88227" providerId="LiveId" clId="{5594A8D3-01B4-45E9-A0E1-9CDC1C9B7326}" dt="2023-03-08T22:02:13.942" v="101" actId="26606"/>
          <ac:spMkLst>
            <pc:docMk/>
            <pc:sldMk cId="0" sldId="267"/>
            <ac:spMk id="50" creationId="{E80B86A7-A1EC-475B-9166-88902B033A38}"/>
          </ac:spMkLst>
        </pc:spChg>
        <pc:spChg chg="add">
          <ac:chgData name="Paschal Ogbannu" userId="242a21b844c88227" providerId="LiveId" clId="{5594A8D3-01B4-45E9-A0E1-9CDC1C9B7326}" dt="2023-03-08T22:02:13.942" v="101" actId="26606"/>
          <ac:spMkLst>
            <pc:docMk/>
            <pc:sldMk cId="0" sldId="267"/>
            <ac:spMk id="51" creationId="{C2C29CB1-9F74-4879-A6AF-AEA67B6F1F4D}"/>
          </ac:spMkLst>
        </pc:spChg>
        <pc:spChg chg="add mod">
          <ac:chgData name="Paschal Ogbannu" userId="242a21b844c88227" providerId="LiveId" clId="{5594A8D3-01B4-45E9-A0E1-9CDC1C9B7326}" dt="2023-03-08T22:02:29.745" v="105" actId="27636"/>
          <ac:spMkLst>
            <pc:docMk/>
            <pc:sldMk cId="0" sldId="267"/>
            <ac:spMk id="52" creationId="{00000000-0000-0000-0000-000000000000}"/>
          </ac:spMkLst>
        </pc:spChg>
        <pc:spChg chg="add">
          <ac:chgData name="Paschal Ogbannu" userId="242a21b844c88227" providerId="LiveId" clId="{5594A8D3-01B4-45E9-A0E1-9CDC1C9B7326}" dt="2023-03-08T22:02:13.942" v="101" actId="26606"/>
          <ac:spMkLst>
            <pc:docMk/>
            <pc:sldMk cId="0" sldId="267"/>
            <ac:spMk id="53" creationId="{7E2C7115-5336-410C-AD71-0F0952A2E5A7}"/>
          </ac:spMkLst>
        </pc:spChg>
        <pc:grpChg chg="add del">
          <ac:chgData name="Paschal Ogbannu" userId="242a21b844c88227" providerId="LiveId" clId="{5594A8D3-01B4-45E9-A0E1-9CDC1C9B7326}" dt="2023-03-08T22:02:00.160" v="96" actId="26606"/>
          <ac:grpSpMkLst>
            <pc:docMk/>
            <pc:sldMk cId="0" sldId="267"/>
            <ac:grpSpMk id="24" creationId="{CDD733AE-DD5E-4C77-8BCD-72BF12A06BB1}"/>
          </ac:grpSpMkLst>
        </pc:grpChg>
        <pc:grpChg chg="add del">
          <ac:chgData name="Paschal Ogbannu" userId="242a21b844c88227" providerId="LiveId" clId="{5594A8D3-01B4-45E9-A0E1-9CDC1C9B7326}" dt="2023-03-08T22:02:13.927" v="100" actId="26606"/>
          <ac:grpSpMkLst>
            <pc:docMk/>
            <pc:sldMk cId="0" sldId="267"/>
            <ac:grpSpMk id="39" creationId="{8EC26330-6D02-4C84-B89F-C5A8CF2B5673}"/>
          </ac:grpSpMkLst>
        </pc:grpChg>
        <pc:graphicFrameChg chg="add del">
          <ac:chgData name="Paschal Ogbannu" userId="242a21b844c88227" providerId="LiveId" clId="{5594A8D3-01B4-45E9-A0E1-9CDC1C9B7326}" dt="2023-03-08T22:01:48.061" v="92" actId="26606"/>
          <ac:graphicFrameMkLst>
            <pc:docMk/>
            <pc:sldMk cId="0" sldId="267"/>
            <ac:graphicFrameMk id="7" creationId="{56C500F2-C478-522D-2638-BFFDAB2C95AA}"/>
          </ac:graphicFrameMkLst>
        </pc:graphicFrameChg>
        <pc:cxnChg chg="add del">
          <ac:chgData name="Paschal Ogbannu" userId="242a21b844c88227" providerId="LiveId" clId="{5594A8D3-01B4-45E9-A0E1-9CDC1C9B7326}" dt="2023-03-08T22:01:56.911" v="94" actId="26606"/>
          <ac:cxnSpMkLst>
            <pc:docMk/>
            <pc:sldMk cId="0" sldId="267"/>
            <ac:cxnSpMk id="14" creationId="{1A1FE6BB-DFB2-4080-9B5E-076EF5DDE67B}"/>
          </ac:cxnSpMkLst>
        </pc:cxnChg>
        <pc:cxnChg chg="add del">
          <ac:chgData name="Paschal Ogbannu" userId="242a21b844c88227" providerId="LiveId" clId="{5594A8D3-01B4-45E9-A0E1-9CDC1C9B7326}" dt="2023-03-08T22:02:06.359" v="98" actId="26606"/>
          <ac:cxnSpMkLst>
            <pc:docMk/>
            <pc:sldMk cId="0" sldId="267"/>
            <ac:cxnSpMk id="18" creationId="{AE6277B4-6A43-48AB-89B2-3442221619CC}"/>
          </ac:cxnSpMkLst>
        </pc:cxnChg>
        <pc:cxnChg chg="add del">
          <ac:chgData name="Paschal Ogbannu" userId="242a21b844c88227" providerId="LiveId" clId="{5594A8D3-01B4-45E9-A0E1-9CDC1C9B7326}" dt="2023-03-08T22:02:06.359" v="98" actId="26606"/>
          <ac:cxnSpMkLst>
            <pc:docMk/>
            <pc:sldMk cId="0" sldId="267"/>
            <ac:cxnSpMk id="35" creationId="{7D1CBE93-B17D-4509-843C-82287C38032A}"/>
          </ac:cxnSpMkLst>
        </pc:cxnChg>
      </pc:sldChg>
      <pc:sldChg chg="modSp mod">
        <pc:chgData name="Paschal Ogbannu" userId="242a21b844c88227" providerId="LiveId" clId="{5594A8D3-01B4-45E9-A0E1-9CDC1C9B7326}" dt="2023-03-08T21:53:50.432" v="22" actId="27636"/>
        <pc:sldMkLst>
          <pc:docMk/>
          <pc:sldMk cId="0" sldId="268"/>
        </pc:sldMkLst>
        <pc:spChg chg="mod">
          <ac:chgData name="Paschal Ogbannu" userId="242a21b844c88227" providerId="LiveId" clId="{5594A8D3-01B4-45E9-A0E1-9CDC1C9B7326}" dt="2023-03-08T21:53:50.102" v="16"/>
          <ac:spMkLst>
            <pc:docMk/>
            <pc:sldMk cId="0" sldId="268"/>
            <ac:spMk id="2" creationId="{00000000-0000-0000-0000-000000000000}"/>
          </ac:spMkLst>
        </pc:spChg>
        <pc:spChg chg="mod">
          <ac:chgData name="Paschal Ogbannu" userId="242a21b844c88227" providerId="LiveId" clId="{5594A8D3-01B4-45E9-A0E1-9CDC1C9B7326}" dt="2023-03-08T21:53:50.432" v="22" actId="27636"/>
          <ac:spMkLst>
            <pc:docMk/>
            <pc:sldMk cId="0" sldId="268"/>
            <ac:spMk id="3" creationId="{00000000-0000-0000-0000-000000000000}"/>
          </ac:spMkLst>
        </pc:spChg>
        <pc:spChg chg="mod">
          <ac:chgData name="Paschal Ogbannu" userId="242a21b844c88227" providerId="LiveId" clId="{5594A8D3-01B4-45E9-A0E1-9CDC1C9B7326}" dt="2023-03-08T21:53:50.102" v="16"/>
          <ac:spMkLst>
            <pc:docMk/>
            <pc:sldMk cId="0" sldId="268"/>
            <ac:spMk id="4" creationId="{18F59D9C-4333-4960-96EE-A9815F72C136}"/>
          </ac:spMkLst>
        </pc:spChg>
        <pc:spChg chg="mod">
          <ac:chgData name="Paschal Ogbannu" userId="242a21b844c88227" providerId="LiveId" clId="{5594A8D3-01B4-45E9-A0E1-9CDC1C9B7326}" dt="2023-03-08T21:53:50.102" v="16"/>
          <ac:spMkLst>
            <pc:docMk/>
            <pc:sldMk cId="0" sldId="268"/>
            <ac:spMk id="5" creationId="{68092EA3-4117-4437-AE34-4A3BE630BE17}"/>
          </ac:spMkLst>
        </pc:spChg>
      </pc:sldChg>
      <pc:sldChg chg="modSp mod">
        <pc:chgData name="Paschal Ogbannu" userId="242a21b844c88227" providerId="LiveId" clId="{5594A8D3-01B4-45E9-A0E1-9CDC1C9B7326}" dt="2023-03-08T21:53:50.449" v="23" actId="27636"/>
        <pc:sldMkLst>
          <pc:docMk/>
          <pc:sldMk cId="0" sldId="269"/>
        </pc:sldMkLst>
        <pc:spChg chg="mod">
          <ac:chgData name="Paschal Ogbannu" userId="242a21b844c88227" providerId="LiveId" clId="{5594A8D3-01B4-45E9-A0E1-9CDC1C9B7326}" dt="2023-03-08T21:53:50.102" v="16"/>
          <ac:spMkLst>
            <pc:docMk/>
            <pc:sldMk cId="0" sldId="269"/>
            <ac:spMk id="2" creationId="{00000000-0000-0000-0000-000000000000}"/>
          </ac:spMkLst>
        </pc:spChg>
        <pc:spChg chg="mod">
          <ac:chgData name="Paschal Ogbannu" userId="242a21b844c88227" providerId="LiveId" clId="{5594A8D3-01B4-45E9-A0E1-9CDC1C9B7326}" dt="2023-03-08T21:53:50.449" v="23" actId="27636"/>
          <ac:spMkLst>
            <pc:docMk/>
            <pc:sldMk cId="0" sldId="269"/>
            <ac:spMk id="3" creationId="{00000000-0000-0000-0000-000000000000}"/>
          </ac:spMkLst>
        </pc:spChg>
        <pc:spChg chg="mod">
          <ac:chgData name="Paschal Ogbannu" userId="242a21b844c88227" providerId="LiveId" clId="{5594A8D3-01B4-45E9-A0E1-9CDC1C9B7326}" dt="2023-03-08T21:53:50.102" v="16"/>
          <ac:spMkLst>
            <pc:docMk/>
            <pc:sldMk cId="0" sldId="269"/>
            <ac:spMk id="4" creationId="{2DB45EFA-EC26-443B-A7AE-C9BD364B097F}"/>
          </ac:spMkLst>
        </pc:spChg>
        <pc:spChg chg="mod">
          <ac:chgData name="Paschal Ogbannu" userId="242a21b844c88227" providerId="LiveId" clId="{5594A8D3-01B4-45E9-A0E1-9CDC1C9B7326}" dt="2023-03-08T21:53:50.102" v="16"/>
          <ac:spMkLst>
            <pc:docMk/>
            <pc:sldMk cId="0" sldId="269"/>
            <ac:spMk id="5" creationId="{E6F31539-C0A4-4DD8-8529-BDBF2C21BB51}"/>
          </ac:spMkLst>
        </pc:spChg>
      </pc:sldChg>
      <pc:sldChg chg="modSp mod">
        <pc:chgData name="Paschal Ogbannu" userId="242a21b844c88227" providerId="LiveId" clId="{5594A8D3-01B4-45E9-A0E1-9CDC1C9B7326}" dt="2023-03-08T21:53:50.463" v="24" actId="27636"/>
        <pc:sldMkLst>
          <pc:docMk/>
          <pc:sldMk cId="0" sldId="270"/>
        </pc:sldMkLst>
        <pc:spChg chg="mod">
          <ac:chgData name="Paschal Ogbannu" userId="242a21b844c88227" providerId="LiveId" clId="{5594A8D3-01B4-45E9-A0E1-9CDC1C9B7326}" dt="2023-03-08T21:53:50.102" v="16"/>
          <ac:spMkLst>
            <pc:docMk/>
            <pc:sldMk cId="0" sldId="270"/>
            <ac:spMk id="2" creationId="{00000000-0000-0000-0000-000000000000}"/>
          </ac:spMkLst>
        </pc:spChg>
        <pc:spChg chg="mod">
          <ac:chgData name="Paschal Ogbannu" userId="242a21b844c88227" providerId="LiveId" clId="{5594A8D3-01B4-45E9-A0E1-9CDC1C9B7326}" dt="2023-03-08T21:53:50.463" v="24" actId="27636"/>
          <ac:spMkLst>
            <pc:docMk/>
            <pc:sldMk cId="0" sldId="270"/>
            <ac:spMk id="3" creationId="{00000000-0000-0000-0000-000000000000}"/>
          </ac:spMkLst>
        </pc:spChg>
        <pc:spChg chg="mod">
          <ac:chgData name="Paschal Ogbannu" userId="242a21b844c88227" providerId="LiveId" clId="{5594A8D3-01B4-45E9-A0E1-9CDC1C9B7326}" dt="2023-03-08T21:53:50.102" v="16"/>
          <ac:spMkLst>
            <pc:docMk/>
            <pc:sldMk cId="0" sldId="270"/>
            <ac:spMk id="4" creationId="{9577A862-0D53-49F4-B895-3FB6D01F2AF6}"/>
          </ac:spMkLst>
        </pc:spChg>
        <pc:spChg chg="mod">
          <ac:chgData name="Paschal Ogbannu" userId="242a21b844c88227" providerId="LiveId" clId="{5594A8D3-01B4-45E9-A0E1-9CDC1C9B7326}" dt="2023-03-08T21:53:50.102" v="16"/>
          <ac:spMkLst>
            <pc:docMk/>
            <pc:sldMk cId="0" sldId="270"/>
            <ac:spMk id="5" creationId="{E559BF0E-9B08-4D8E-857C-CB85160E5180}"/>
          </ac:spMkLst>
        </pc:spChg>
      </pc:sldChg>
      <pc:sldChg chg="modSp mod">
        <pc:chgData name="Paschal Ogbannu" userId="242a21b844c88227" providerId="LiveId" clId="{5594A8D3-01B4-45E9-A0E1-9CDC1C9B7326}" dt="2023-03-08T21:53:50.479" v="25" actId="27636"/>
        <pc:sldMkLst>
          <pc:docMk/>
          <pc:sldMk cId="0" sldId="271"/>
        </pc:sldMkLst>
        <pc:spChg chg="mod">
          <ac:chgData name="Paschal Ogbannu" userId="242a21b844c88227" providerId="LiveId" clId="{5594A8D3-01B4-45E9-A0E1-9CDC1C9B7326}" dt="2023-03-08T21:53:50.102" v="16"/>
          <ac:spMkLst>
            <pc:docMk/>
            <pc:sldMk cId="0" sldId="271"/>
            <ac:spMk id="2" creationId="{00000000-0000-0000-0000-000000000000}"/>
          </ac:spMkLst>
        </pc:spChg>
        <pc:spChg chg="mod">
          <ac:chgData name="Paschal Ogbannu" userId="242a21b844c88227" providerId="LiveId" clId="{5594A8D3-01B4-45E9-A0E1-9CDC1C9B7326}" dt="2023-03-08T21:53:50.479" v="25" actId="27636"/>
          <ac:spMkLst>
            <pc:docMk/>
            <pc:sldMk cId="0" sldId="271"/>
            <ac:spMk id="3" creationId="{00000000-0000-0000-0000-000000000000}"/>
          </ac:spMkLst>
        </pc:spChg>
        <pc:spChg chg="mod">
          <ac:chgData name="Paschal Ogbannu" userId="242a21b844c88227" providerId="LiveId" clId="{5594A8D3-01B4-45E9-A0E1-9CDC1C9B7326}" dt="2023-03-08T21:53:50.102" v="16"/>
          <ac:spMkLst>
            <pc:docMk/>
            <pc:sldMk cId="0" sldId="271"/>
            <ac:spMk id="4" creationId="{538878DA-FA22-4F30-8BD2-3F3E150E5AF5}"/>
          </ac:spMkLst>
        </pc:spChg>
        <pc:spChg chg="mod">
          <ac:chgData name="Paschal Ogbannu" userId="242a21b844c88227" providerId="LiveId" clId="{5594A8D3-01B4-45E9-A0E1-9CDC1C9B7326}" dt="2023-03-08T21:53:50.102" v="16"/>
          <ac:spMkLst>
            <pc:docMk/>
            <pc:sldMk cId="0" sldId="271"/>
            <ac:spMk id="5" creationId="{BE3ED377-7597-49CF-918E-868743A6E020}"/>
          </ac:spMkLst>
        </pc:spChg>
      </pc:sldChg>
      <pc:sldChg chg="modSp">
        <pc:chgData name="Paschal Ogbannu" userId="242a21b844c88227" providerId="LiveId" clId="{5594A8D3-01B4-45E9-A0E1-9CDC1C9B7326}" dt="2023-03-08T21:53:50.102" v="16"/>
        <pc:sldMkLst>
          <pc:docMk/>
          <pc:sldMk cId="3358114219" sldId="272"/>
        </pc:sldMkLst>
        <pc:spChg chg="mod">
          <ac:chgData name="Paschal Ogbannu" userId="242a21b844c88227" providerId="LiveId" clId="{5594A8D3-01B4-45E9-A0E1-9CDC1C9B7326}" dt="2023-03-08T21:53:50.102" v="16"/>
          <ac:spMkLst>
            <pc:docMk/>
            <pc:sldMk cId="3358114219" sldId="272"/>
            <ac:spMk id="3" creationId="{30ACC618-7D5F-47AB-BE2E-83119665B81E}"/>
          </ac:spMkLst>
        </pc:spChg>
        <pc:spChg chg="mod">
          <ac:chgData name="Paschal Ogbannu" userId="242a21b844c88227" providerId="LiveId" clId="{5594A8D3-01B4-45E9-A0E1-9CDC1C9B7326}" dt="2023-03-08T21:53:50.102" v="16"/>
          <ac:spMkLst>
            <pc:docMk/>
            <pc:sldMk cId="3358114219" sldId="272"/>
            <ac:spMk id="4" creationId="{F0CC7CF8-F88E-4D04-9551-F96FB61D8664}"/>
          </ac:spMkLst>
        </pc:spChg>
        <pc:spChg chg="mod">
          <ac:chgData name="Paschal Ogbannu" userId="242a21b844c88227" providerId="LiveId" clId="{5594A8D3-01B4-45E9-A0E1-9CDC1C9B7326}" dt="2023-03-08T21:53:50.102" v="16"/>
          <ac:spMkLst>
            <pc:docMk/>
            <pc:sldMk cId="3358114219" sldId="272"/>
            <ac:spMk id="5" creationId="{444926B8-47E1-43F7-B4DD-82E9667CECA7}"/>
          </ac:spMkLst>
        </pc:spChg>
      </pc:sldChg>
      <pc:sldChg chg="modSp">
        <pc:chgData name="Paschal Ogbannu" userId="242a21b844c88227" providerId="LiveId" clId="{5594A8D3-01B4-45E9-A0E1-9CDC1C9B7326}" dt="2023-03-08T21:53:50.102" v="16"/>
        <pc:sldMkLst>
          <pc:docMk/>
          <pc:sldMk cId="3075878268" sldId="273"/>
        </pc:sldMkLst>
        <pc:spChg chg="mod">
          <ac:chgData name="Paschal Ogbannu" userId="242a21b844c88227" providerId="LiveId" clId="{5594A8D3-01B4-45E9-A0E1-9CDC1C9B7326}" dt="2023-03-08T21:53:50.102" v="16"/>
          <ac:spMkLst>
            <pc:docMk/>
            <pc:sldMk cId="3075878268" sldId="273"/>
            <ac:spMk id="2" creationId="{CA39F27B-1AC3-4FAC-AFD4-AD64C07C0823}"/>
          </ac:spMkLst>
        </pc:spChg>
        <pc:spChg chg="mod">
          <ac:chgData name="Paschal Ogbannu" userId="242a21b844c88227" providerId="LiveId" clId="{5594A8D3-01B4-45E9-A0E1-9CDC1C9B7326}" dt="2023-03-08T21:53:50.102" v="16"/>
          <ac:spMkLst>
            <pc:docMk/>
            <pc:sldMk cId="3075878268" sldId="273"/>
            <ac:spMk id="4" creationId="{B1B4B59F-DF9C-4998-8B2B-F1785E4A6E50}"/>
          </ac:spMkLst>
        </pc:spChg>
        <pc:spChg chg="mod">
          <ac:chgData name="Paschal Ogbannu" userId="242a21b844c88227" providerId="LiveId" clId="{5594A8D3-01B4-45E9-A0E1-9CDC1C9B7326}" dt="2023-03-08T21:53:50.102" v="16"/>
          <ac:spMkLst>
            <pc:docMk/>
            <pc:sldMk cId="3075878268" sldId="273"/>
            <ac:spMk id="5" creationId="{5407FD46-5ECB-4713-A240-B9A27F9DAA12}"/>
          </ac:spMkLst>
        </pc:spChg>
        <pc:picChg chg="mod">
          <ac:chgData name="Paschal Ogbannu" userId="242a21b844c88227" providerId="LiveId" clId="{5594A8D3-01B4-45E9-A0E1-9CDC1C9B7326}" dt="2023-03-08T21:53:50.102" v="16"/>
          <ac:picMkLst>
            <pc:docMk/>
            <pc:sldMk cId="3075878268" sldId="273"/>
            <ac:picMk id="6" creationId="{A95BE2C4-81EB-4F56-8FE9-34560AF0365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BB0D0F-1836-43D0-9B26-5C3B125A539D}" type="datetimeFigureOut">
              <a:rPr lang="en-US" smtClean="0"/>
              <a:t>7/29/2023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9D8744-49CD-40DC-97EA-58F9D9F57AD0}" type="slidenum">
              <a:rPr lang="en-US" smtClean="0"/>
              <a:t>‹#›</a:t>
            </a:fld>
            <a:endParaRPr lang="en-US"/>
          </a:p>
        </p:txBody>
      </p:sp>
    </p:spTree>
    <p:extLst>
      <p:ext uri="{BB962C8B-B14F-4D97-AF65-F5344CB8AC3E}">
        <p14:creationId xmlns:p14="http://schemas.microsoft.com/office/powerpoint/2010/main" val="2045205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DA9EBD-8015-4D31-B30F-245EE9C6933F}" type="datetime1">
              <a:rPr lang="en-US" smtClean="0"/>
              <a:t>7/29/2023</a:t>
            </a:fld>
            <a:endParaRPr lang="en-US"/>
          </a:p>
        </p:txBody>
      </p:sp>
      <p:sp>
        <p:nvSpPr>
          <p:cNvPr id="5" name="Footer Placeholder 4"/>
          <p:cNvSpPr>
            <a:spLocks noGrp="1"/>
          </p:cNvSpPr>
          <p:nvPr>
            <p:ph type="ftr" sz="quarter" idx="11"/>
          </p:nvPr>
        </p:nvSpPr>
        <p:spPr/>
        <p:txBody>
          <a:bodyPr/>
          <a:lstStyle/>
          <a:p>
            <a:r>
              <a:rPr lang="en-US"/>
              <a:t>Geopell Cloud LLC</a:t>
            </a:r>
          </a:p>
        </p:txBody>
      </p:sp>
      <p:sp>
        <p:nvSpPr>
          <p:cNvPr id="6" name="Slide Number Placeholder 5"/>
          <p:cNvSpPr>
            <a:spLocks noGrp="1"/>
          </p:cNvSpPr>
          <p:nvPr>
            <p:ph type="sldNum" sz="quarter" idx="12"/>
          </p:nvPr>
        </p:nvSpPr>
        <p:spPr/>
        <p:txBody>
          <a:bodyPr/>
          <a:lstStyle/>
          <a:p>
            <a:fld id="{B1C4EC5C-25CF-4E23-A7BD-822BC4C8325F}" type="slidenum">
              <a:rPr lang="en-US" smtClean="0"/>
              <a:t>‹#›</a:t>
            </a:fld>
            <a:endParaRPr lang="en-US"/>
          </a:p>
        </p:txBody>
      </p:sp>
    </p:spTree>
    <p:extLst>
      <p:ext uri="{BB962C8B-B14F-4D97-AF65-F5344CB8AC3E}">
        <p14:creationId xmlns:p14="http://schemas.microsoft.com/office/powerpoint/2010/main" val="1453230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E2C21B-2411-4C6D-AA63-D2D4BD3B3FD4}" type="datetime1">
              <a:rPr lang="en-US" smtClean="0"/>
              <a:t>7/29/2023</a:t>
            </a:fld>
            <a:endParaRPr lang="en-US"/>
          </a:p>
        </p:txBody>
      </p:sp>
      <p:sp>
        <p:nvSpPr>
          <p:cNvPr id="5" name="Footer Placeholder 4"/>
          <p:cNvSpPr>
            <a:spLocks noGrp="1"/>
          </p:cNvSpPr>
          <p:nvPr>
            <p:ph type="ftr" sz="quarter" idx="11"/>
          </p:nvPr>
        </p:nvSpPr>
        <p:spPr/>
        <p:txBody>
          <a:bodyPr/>
          <a:lstStyle/>
          <a:p>
            <a:r>
              <a:rPr lang="en-US"/>
              <a:t>Geopell Cloud LLC</a:t>
            </a:r>
          </a:p>
        </p:txBody>
      </p:sp>
      <p:sp>
        <p:nvSpPr>
          <p:cNvPr id="6" name="Slide Number Placeholder 5"/>
          <p:cNvSpPr>
            <a:spLocks noGrp="1"/>
          </p:cNvSpPr>
          <p:nvPr>
            <p:ph type="sldNum" sz="quarter" idx="12"/>
          </p:nvPr>
        </p:nvSpPr>
        <p:spPr/>
        <p:txBody>
          <a:bodyPr/>
          <a:lstStyle/>
          <a:p>
            <a:fld id="{B1C4EC5C-25CF-4E23-A7BD-822BC4C8325F}" type="slidenum">
              <a:rPr lang="en-US" smtClean="0"/>
              <a:t>‹#›</a:t>
            </a:fld>
            <a:endParaRPr lang="en-US"/>
          </a:p>
        </p:txBody>
      </p:sp>
    </p:spTree>
    <p:extLst>
      <p:ext uri="{BB962C8B-B14F-4D97-AF65-F5344CB8AC3E}">
        <p14:creationId xmlns:p14="http://schemas.microsoft.com/office/powerpoint/2010/main" val="1339364337"/>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E2C21B-2411-4C6D-AA63-D2D4BD3B3FD4}" type="datetime1">
              <a:rPr lang="en-US" smtClean="0"/>
              <a:t>7/29/2023</a:t>
            </a:fld>
            <a:endParaRPr lang="en-US"/>
          </a:p>
        </p:txBody>
      </p:sp>
      <p:sp>
        <p:nvSpPr>
          <p:cNvPr id="5" name="Footer Placeholder 4"/>
          <p:cNvSpPr>
            <a:spLocks noGrp="1"/>
          </p:cNvSpPr>
          <p:nvPr>
            <p:ph type="ftr" sz="quarter" idx="11"/>
          </p:nvPr>
        </p:nvSpPr>
        <p:spPr/>
        <p:txBody>
          <a:bodyPr/>
          <a:lstStyle/>
          <a:p>
            <a:r>
              <a:rPr lang="en-US"/>
              <a:t>Geopell Cloud LLC</a:t>
            </a:r>
          </a:p>
        </p:txBody>
      </p:sp>
      <p:sp>
        <p:nvSpPr>
          <p:cNvPr id="6" name="Slide Number Placeholder 5"/>
          <p:cNvSpPr>
            <a:spLocks noGrp="1"/>
          </p:cNvSpPr>
          <p:nvPr>
            <p:ph type="sldNum" sz="quarter" idx="12"/>
          </p:nvPr>
        </p:nvSpPr>
        <p:spPr/>
        <p:txBody>
          <a:bodyPr/>
          <a:lstStyle/>
          <a:p>
            <a:fld id="{B1C4EC5C-25CF-4E23-A7BD-822BC4C8325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27835015"/>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BF4EA-B42F-4F3C-92F6-326FFC0CD1AF}" type="datetime1">
              <a:rPr lang="en-US" smtClean="0"/>
              <a:t>7/29/2023</a:t>
            </a:fld>
            <a:endParaRPr lang="en-US"/>
          </a:p>
        </p:txBody>
      </p:sp>
      <p:sp>
        <p:nvSpPr>
          <p:cNvPr id="5" name="Footer Placeholder 4"/>
          <p:cNvSpPr>
            <a:spLocks noGrp="1"/>
          </p:cNvSpPr>
          <p:nvPr>
            <p:ph type="ftr" sz="quarter" idx="11"/>
          </p:nvPr>
        </p:nvSpPr>
        <p:spPr/>
        <p:txBody>
          <a:bodyPr/>
          <a:lstStyle/>
          <a:p>
            <a:r>
              <a:rPr lang="en-US"/>
              <a:t>Geopell Cloud LLC</a:t>
            </a:r>
          </a:p>
        </p:txBody>
      </p:sp>
      <p:sp>
        <p:nvSpPr>
          <p:cNvPr id="6" name="Slide Number Placeholder 5"/>
          <p:cNvSpPr>
            <a:spLocks noGrp="1"/>
          </p:cNvSpPr>
          <p:nvPr>
            <p:ph type="sldNum" sz="quarter" idx="12"/>
          </p:nvPr>
        </p:nvSpPr>
        <p:spPr/>
        <p:txBody>
          <a:bodyPr/>
          <a:lstStyle/>
          <a:p>
            <a:fld id="{B1C4EC5C-25CF-4E23-A7BD-822BC4C8325F}" type="slidenum">
              <a:rPr lang="en-US" smtClean="0"/>
              <a:t>‹#›</a:t>
            </a:fld>
            <a:endParaRPr lang="en-US"/>
          </a:p>
        </p:txBody>
      </p:sp>
    </p:spTree>
    <p:extLst>
      <p:ext uri="{BB962C8B-B14F-4D97-AF65-F5344CB8AC3E}">
        <p14:creationId xmlns:p14="http://schemas.microsoft.com/office/powerpoint/2010/main" val="13083370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E2C21B-2411-4C6D-AA63-D2D4BD3B3FD4}" type="datetime1">
              <a:rPr lang="en-US" smtClean="0"/>
              <a:t>7/29/2023</a:t>
            </a:fld>
            <a:endParaRPr lang="en-US"/>
          </a:p>
        </p:txBody>
      </p:sp>
      <p:sp>
        <p:nvSpPr>
          <p:cNvPr id="5" name="Footer Placeholder 4"/>
          <p:cNvSpPr>
            <a:spLocks noGrp="1"/>
          </p:cNvSpPr>
          <p:nvPr>
            <p:ph type="ftr" sz="quarter" idx="11"/>
          </p:nvPr>
        </p:nvSpPr>
        <p:spPr/>
        <p:txBody>
          <a:bodyPr/>
          <a:lstStyle/>
          <a:p>
            <a:r>
              <a:rPr lang="en-US"/>
              <a:t>Geopell Cloud LLC</a:t>
            </a:r>
          </a:p>
        </p:txBody>
      </p:sp>
      <p:sp>
        <p:nvSpPr>
          <p:cNvPr id="6" name="Slide Number Placeholder 5"/>
          <p:cNvSpPr>
            <a:spLocks noGrp="1"/>
          </p:cNvSpPr>
          <p:nvPr>
            <p:ph type="sldNum" sz="quarter" idx="12"/>
          </p:nvPr>
        </p:nvSpPr>
        <p:spPr/>
        <p:txBody>
          <a:bodyPr/>
          <a:lstStyle/>
          <a:p>
            <a:fld id="{B1C4EC5C-25CF-4E23-A7BD-822BC4C8325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78475644"/>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E2C21B-2411-4C6D-AA63-D2D4BD3B3FD4}" type="datetime1">
              <a:rPr lang="en-US" smtClean="0"/>
              <a:t>7/29/2023</a:t>
            </a:fld>
            <a:endParaRPr lang="en-US"/>
          </a:p>
        </p:txBody>
      </p:sp>
      <p:sp>
        <p:nvSpPr>
          <p:cNvPr id="5" name="Footer Placeholder 4"/>
          <p:cNvSpPr>
            <a:spLocks noGrp="1"/>
          </p:cNvSpPr>
          <p:nvPr>
            <p:ph type="ftr" sz="quarter" idx="11"/>
          </p:nvPr>
        </p:nvSpPr>
        <p:spPr/>
        <p:txBody>
          <a:bodyPr/>
          <a:lstStyle/>
          <a:p>
            <a:r>
              <a:rPr lang="en-US"/>
              <a:t>Geopell Cloud LLC</a:t>
            </a:r>
          </a:p>
        </p:txBody>
      </p:sp>
      <p:sp>
        <p:nvSpPr>
          <p:cNvPr id="6" name="Slide Number Placeholder 5"/>
          <p:cNvSpPr>
            <a:spLocks noGrp="1"/>
          </p:cNvSpPr>
          <p:nvPr>
            <p:ph type="sldNum" sz="quarter" idx="12"/>
          </p:nvPr>
        </p:nvSpPr>
        <p:spPr/>
        <p:txBody>
          <a:bodyPr/>
          <a:lstStyle/>
          <a:p>
            <a:fld id="{B1C4EC5C-25CF-4E23-A7BD-822BC4C8325F}" type="slidenum">
              <a:rPr lang="en-US" smtClean="0"/>
              <a:t>‹#›</a:t>
            </a:fld>
            <a:endParaRPr lang="en-US"/>
          </a:p>
        </p:txBody>
      </p:sp>
    </p:spTree>
    <p:extLst>
      <p:ext uri="{BB962C8B-B14F-4D97-AF65-F5344CB8AC3E}">
        <p14:creationId xmlns:p14="http://schemas.microsoft.com/office/powerpoint/2010/main" val="69027250"/>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283ADE-6C99-4E3C-915A-178520FA745C}" type="datetime1">
              <a:rPr lang="en-US" smtClean="0"/>
              <a:t>7/29/2023</a:t>
            </a:fld>
            <a:endParaRPr lang="en-US"/>
          </a:p>
        </p:txBody>
      </p:sp>
      <p:sp>
        <p:nvSpPr>
          <p:cNvPr id="5" name="Footer Placeholder 4"/>
          <p:cNvSpPr>
            <a:spLocks noGrp="1"/>
          </p:cNvSpPr>
          <p:nvPr>
            <p:ph type="ftr" sz="quarter" idx="11"/>
          </p:nvPr>
        </p:nvSpPr>
        <p:spPr/>
        <p:txBody>
          <a:bodyPr/>
          <a:lstStyle/>
          <a:p>
            <a:r>
              <a:rPr lang="en-US"/>
              <a:t>Geopell Cloud LLC</a:t>
            </a:r>
          </a:p>
        </p:txBody>
      </p:sp>
      <p:sp>
        <p:nvSpPr>
          <p:cNvPr id="6" name="Slide Number Placeholder 5"/>
          <p:cNvSpPr>
            <a:spLocks noGrp="1"/>
          </p:cNvSpPr>
          <p:nvPr>
            <p:ph type="sldNum" sz="quarter" idx="12"/>
          </p:nvPr>
        </p:nvSpPr>
        <p:spPr/>
        <p:txBody>
          <a:bodyPr/>
          <a:lstStyle/>
          <a:p>
            <a:fld id="{B1C4EC5C-25CF-4E23-A7BD-822BC4C8325F}" type="slidenum">
              <a:rPr lang="en-US" smtClean="0"/>
              <a:t>‹#›</a:t>
            </a:fld>
            <a:endParaRPr lang="en-US"/>
          </a:p>
        </p:txBody>
      </p:sp>
    </p:spTree>
    <p:extLst>
      <p:ext uri="{BB962C8B-B14F-4D97-AF65-F5344CB8AC3E}">
        <p14:creationId xmlns:p14="http://schemas.microsoft.com/office/powerpoint/2010/main" val="37605927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9617AF-FFF9-4EE9-9AFF-EED4BA0A4B06}" type="datetime1">
              <a:rPr lang="en-US" smtClean="0"/>
              <a:t>7/29/2023</a:t>
            </a:fld>
            <a:endParaRPr lang="en-US"/>
          </a:p>
        </p:txBody>
      </p:sp>
      <p:sp>
        <p:nvSpPr>
          <p:cNvPr id="5" name="Footer Placeholder 4"/>
          <p:cNvSpPr>
            <a:spLocks noGrp="1"/>
          </p:cNvSpPr>
          <p:nvPr>
            <p:ph type="ftr" sz="quarter" idx="11"/>
          </p:nvPr>
        </p:nvSpPr>
        <p:spPr/>
        <p:txBody>
          <a:bodyPr/>
          <a:lstStyle/>
          <a:p>
            <a:r>
              <a:rPr lang="en-US"/>
              <a:t>Geopell Cloud LLC</a:t>
            </a:r>
          </a:p>
        </p:txBody>
      </p:sp>
      <p:sp>
        <p:nvSpPr>
          <p:cNvPr id="6" name="Slide Number Placeholder 5"/>
          <p:cNvSpPr>
            <a:spLocks noGrp="1"/>
          </p:cNvSpPr>
          <p:nvPr>
            <p:ph type="sldNum" sz="quarter" idx="12"/>
          </p:nvPr>
        </p:nvSpPr>
        <p:spPr/>
        <p:txBody>
          <a:bodyPr/>
          <a:lstStyle/>
          <a:p>
            <a:fld id="{B1C4EC5C-25CF-4E23-A7BD-822BC4C8325F}" type="slidenum">
              <a:rPr lang="en-US" smtClean="0"/>
              <a:t>‹#›</a:t>
            </a:fld>
            <a:endParaRPr lang="en-US"/>
          </a:p>
        </p:txBody>
      </p:sp>
    </p:spTree>
    <p:extLst>
      <p:ext uri="{BB962C8B-B14F-4D97-AF65-F5344CB8AC3E}">
        <p14:creationId xmlns:p14="http://schemas.microsoft.com/office/powerpoint/2010/main" val="899177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B650CB-D4D9-420D-BE80-EAF4964293EC}" type="datetime1">
              <a:rPr lang="en-US" smtClean="0"/>
              <a:t>7/29/2023</a:t>
            </a:fld>
            <a:endParaRPr lang="en-US"/>
          </a:p>
        </p:txBody>
      </p:sp>
      <p:sp>
        <p:nvSpPr>
          <p:cNvPr id="5" name="Footer Placeholder 4"/>
          <p:cNvSpPr>
            <a:spLocks noGrp="1"/>
          </p:cNvSpPr>
          <p:nvPr>
            <p:ph type="ftr" sz="quarter" idx="11"/>
          </p:nvPr>
        </p:nvSpPr>
        <p:spPr/>
        <p:txBody>
          <a:bodyPr/>
          <a:lstStyle/>
          <a:p>
            <a:r>
              <a:rPr lang="en-US"/>
              <a:t>Geopell Cloud LLC</a:t>
            </a:r>
          </a:p>
        </p:txBody>
      </p:sp>
      <p:sp>
        <p:nvSpPr>
          <p:cNvPr id="6" name="Slide Number Placeholder 5"/>
          <p:cNvSpPr>
            <a:spLocks noGrp="1"/>
          </p:cNvSpPr>
          <p:nvPr>
            <p:ph type="sldNum" sz="quarter" idx="12"/>
          </p:nvPr>
        </p:nvSpPr>
        <p:spPr/>
        <p:txBody>
          <a:bodyPr/>
          <a:lstStyle/>
          <a:p>
            <a:fld id="{B1C4EC5C-25CF-4E23-A7BD-822BC4C8325F}" type="slidenum">
              <a:rPr lang="en-US" smtClean="0"/>
              <a:t>‹#›</a:t>
            </a:fld>
            <a:endParaRPr lang="en-US"/>
          </a:p>
        </p:txBody>
      </p:sp>
    </p:spTree>
    <p:extLst>
      <p:ext uri="{BB962C8B-B14F-4D97-AF65-F5344CB8AC3E}">
        <p14:creationId xmlns:p14="http://schemas.microsoft.com/office/powerpoint/2010/main" val="3682261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FA199A-DEAA-420C-AF4F-4D922C0BF963}" type="datetime1">
              <a:rPr lang="en-US" smtClean="0"/>
              <a:t>7/29/2023</a:t>
            </a:fld>
            <a:endParaRPr lang="en-US"/>
          </a:p>
        </p:txBody>
      </p:sp>
      <p:sp>
        <p:nvSpPr>
          <p:cNvPr id="5" name="Footer Placeholder 4"/>
          <p:cNvSpPr>
            <a:spLocks noGrp="1"/>
          </p:cNvSpPr>
          <p:nvPr>
            <p:ph type="ftr" sz="quarter" idx="11"/>
          </p:nvPr>
        </p:nvSpPr>
        <p:spPr/>
        <p:txBody>
          <a:bodyPr/>
          <a:lstStyle/>
          <a:p>
            <a:r>
              <a:rPr lang="en-US"/>
              <a:t>Geopell Cloud LLC</a:t>
            </a:r>
          </a:p>
        </p:txBody>
      </p:sp>
      <p:sp>
        <p:nvSpPr>
          <p:cNvPr id="6" name="Slide Number Placeholder 5"/>
          <p:cNvSpPr>
            <a:spLocks noGrp="1"/>
          </p:cNvSpPr>
          <p:nvPr>
            <p:ph type="sldNum" sz="quarter" idx="12"/>
          </p:nvPr>
        </p:nvSpPr>
        <p:spPr/>
        <p:txBody>
          <a:bodyPr/>
          <a:lstStyle/>
          <a:p>
            <a:fld id="{B1C4EC5C-25CF-4E23-A7BD-822BC4C8325F}" type="slidenum">
              <a:rPr lang="en-US" smtClean="0"/>
              <a:t>‹#›</a:t>
            </a:fld>
            <a:endParaRPr lang="en-US"/>
          </a:p>
        </p:txBody>
      </p:sp>
    </p:spTree>
    <p:extLst>
      <p:ext uri="{BB962C8B-B14F-4D97-AF65-F5344CB8AC3E}">
        <p14:creationId xmlns:p14="http://schemas.microsoft.com/office/powerpoint/2010/main" val="31440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E8262F-66EC-43DD-89B6-02BC76398993}" type="datetime1">
              <a:rPr lang="en-US" smtClean="0"/>
              <a:t>7/29/2023</a:t>
            </a:fld>
            <a:endParaRPr lang="en-US"/>
          </a:p>
        </p:txBody>
      </p:sp>
      <p:sp>
        <p:nvSpPr>
          <p:cNvPr id="6" name="Footer Placeholder 5"/>
          <p:cNvSpPr>
            <a:spLocks noGrp="1"/>
          </p:cNvSpPr>
          <p:nvPr>
            <p:ph type="ftr" sz="quarter" idx="11"/>
          </p:nvPr>
        </p:nvSpPr>
        <p:spPr/>
        <p:txBody>
          <a:bodyPr/>
          <a:lstStyle/>
          <a:p>
            <a:r>
              <a:rPr lang="en-US"/>
              <a:t>Geopell Cloud LLC</a:t>
            </a:r>
          </a:p>
        </p:txBody>
      </p:sp>
      <p:sp>
        <p:nvSpPr>
          <p:cNvPr id="7" name="Slide Number Placeholder 6"/>
          <p:cNvSpPr>
            <a:spLocks noGrp="1"/>
          </p:cNvSpPr>
          <p:nvPr>
            <p:ph type="sldNum" sz="quarter" idx="12"/>
          </p:nvPr>
        </p:nvSpPr>
        <p:spPr/>
        <p:txBody>
          <a:bodyPr/>
          <a:lstStyle/>
          <a:p>
            <a:fld id="{B1C4EC5C-25CF-4E23-A7BD-822BC4C8325F}" type="slidenum">
              <a:rPr lang="en-US" smtClean="0"/>
              <a:t>‹#›</a:t>
            </a:fld>
            <a:endParaRPr lang="en-US"/>
          </a:p>
        </p:txBody>
      </p:sp>
    </p:spTree>
    <p:extLst>
      <p:ext uri="{BB962C8B-B14F-4D97-AF65-F5344CB8AC3E}">
        <p14:creationId xmlns:p14="http://schemas.microsoft.com/office/powerpoint/2010/main" val="303964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F9AB1C-9856-4E08-BE35-27D80CFF1856}" type="datetime1">
              <a:rPr lang="en-US" smtClean="0"/>
              <a:t>7/29/2023</a:t>
            </a:fld>
            <a:endParaRPr lang="en-US"/>
          </a:p>
        </p:txBody>
      </p:sp>
      <p:sp>
        <p:nvSpPr>
          <p:cNvPr id="8" name="Footer Placeholder 7"/>
          <p:cNvSpPr>
            <a:spLocks noGrp="1"/>
          </p:cNvSpPr>
          <p:nvPr>
            <p:ph type="ftr" sz="quarter" idx="11"/>
          </p:nvPr>
        </p:nvSpPr>
        <p:spPr/>
        <p:txBody>
          <a:bodyPr/>
          <a:lstStyle/>
          <a:p>
            <a:r>
              <a:rPr lang="en-US"/>
              <a:t>Geopell Cloud LLC</a:t>
            </a:r>
          </a:p>
        </p:txBody>
      </p:sp>
      <p:sp>
        <p:nvSpPr>
          <p:cNvPr id="9" name="Slide Number Placeholder 8"/>
          <p:cNvSpPr>
            <a:spLocks noGrp="1"/>
          </p:cNvSpPr>
          <p:nvPr>
            <p:ph type="sldNum" sz="quarter" idx="12"/>
          </p:nvPr>
        </p:nvSpPr>
        <p:spPr/>
        <p:txBody>
          <a:bodyPr/>
          <a:lstStyle/>
          <a:p>
            <a:fld id="{B1C4EC5C-25CF-4E23-A7BD-822BC4C8325F}" type="slidenum">
              <a:rPr lang="en-US" smtClean="0"/>
              <a:t>‹#›</a:t>
            </a:fld>
            <a:endParaRPr lang="en-US"/>
          </a:p>
        </p:txBody>
      </p:sp>
    </p:spTree>
    <p:extLst>
      <p:ext uri="{BB962C8B-B14F-4D97-AF65-F5344CB8AC3E}">
        <p14:creationId xmlns:p14="http://schemas.microsoft.com/office/powerpoint/2010/main" val="1220593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DB7358-F5FF-436D-AE2D-85E853B99B40}" type="datetime1">
              <a:rPr lang="en-US" smtClean="0"/>
              <a:t>7/29/2023</a:t>
            </a:fld>
            <a:endParaRPr lang="en-US"/>
          </a:p>
        </p:txBody>
      </p:sp>
      <p:sp>
        <p:nvSpPr>
          <p:cNvPr id="4" name="Footer Placeholder 3"/>
          <p:cNvSpPr>
            <a:spLocks noGrp="1"/>
          </p:cNvSpPr>
          <p:nvPr>
            <p:ph type="ftr" sz="quarter" idx="11"/>
          </p:nvPr>
        </p:nvSpPr>
        <p:spPr/>
        <p:txBody>
          <a:bodyPr/>
          <a:lstStyle/>
          <a:p>
            <a:r>
              <a:rPr lang="en-US"/>
              <a:t>Geopell Cloud LLC</a:t>
            </a:r>
          </a:p>
        </p:txBody>
      </p:sp>
      <p:sp>
        <p:nvSpPr>
          <p:cNvPr id="5" name="Slide Number Placeholder 4"/>
          <p:cNvSpPr>
            <a:spLocks noGrp="1"/>
          </p:cNvSpPr>
          <p:nvPr>
            <p:ph type="sldNum" sz="quarter" idx="12"/>
          </p:nvPr>
        </p:nvSpPr>
        <p:spPr/>
        <p:txBody>
          <a:bodyPr/>
          <a:lstStyle/>
          <a:p>
            <a:fld id="{B1C4EC5C-25CF-4E23-A7BD-822BC4C8325F}" type="slidenum">
              <a:rPr lang="en-US" smtClean="0"/>
              <a:t>‹#›</a:t>
            </a:fld>
            <a:endParaRPr lang="en-US"/>
          </a:p>
        </p:txBody>
      </p:sp>
    </p:spTree>
    <p:extLst>
      <p:ext uri="{BB962C8B-B14F-4D97-AF65-F5344CB8AC3E}">
        <p14:creationId xmlns:p14="http://schemas.microsoft.com/office/powerpoint/2010/main" val="2993220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8E2114-8DB2-4125-8D2D-6F3290744116}" type="datetime1">
              <a:rPr lang="en-US" smtClean="0"/>
              <a:t>7/29/2023</a:t>
            </a:fld>
            <a:endParaRPr lang="en-US"/>
          </a:p>
        </p:txBody>
      </p:sp>
      <p:sp>
        <p:nvSpPr>
          <p:cNvPr id="3" name="Footer Placeholder 2"/>
          <p:cNvSpPr>
            <a:spLocks noGrp="1"/>
          </p:cNvSpPr>
          <p:nvPr>
            <p:ph type="ftr" sz="quarter" idx="11"/>
          </p:nvPr>
        </p:nvSpPr>
        <p:spPr/>
        <p:txBody>
          <a:bodyPr/>
          <a:lstStyle/>
          <a:p>
            <a:r>
              <a:rPr lang="en-US"/>
              <a:t>Geopell Cloud LLC</a:t>
            </a:r>
          </a:p>
        </p:txBody>
      </p:sp>
      <p:sp>
        <p:nvSpPr>
          <p:cNvPr id="4" name="Slide Number Placeholder 3"/>
          <p:cNvSpPr>
            <a:spLocks noGrp="1"/>
          </p:cNvSpPr>
          <p:nvPr>
            <p:ph type="sldNum" sz="quarter" idx="12"/>
          </p:nvPr>
        </p:nvSpPr>
        <p:spPr/>
        <p:txBody>
          <a:bodyPr/>
          <a:lstStyle/>
          <a:p>
            <a:fld id="{B1C4EC5C-25CF-4E23-A7BD-822BC4C8325F}" type="slidenum">
              <a:rPr lang="en-US" smtClean="0"/>
              <a:t>‹#›</a:t>
            </a:fld>
            <a:endParaRPr lang="en-US"/>
          </a:p>
        </p:txBody>
      </p:sp>
    </p:spTree>
    <p:extLst>
      <p:ext uri="{BB962C8B-B14F-4D97-AF65-F5344CB8AC3E}">
        <p14:creationId xmlns:p14="http://schemas.microsoft.com/office/powerpoint/2010/main" val="1874427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B8A50BC-C45A-43EB-B236-E3BD3C99797D}" type="datetime1">
              <a:rPr lang="en-US" smtClean="0"/>
              <a:t>7/29/2023</a:t>
            </a:fld>
            <a:endParaRPr lang="en-US"/>
          </a:p>
        </p:txBody>
      </p:sp>
      <p:sp>
        <p:nvSpPr>
          <p:cNvPr id="6" name="Footer Placeholder 5"/>
          <p:cNvSpPr>
            <a:spLocks noGrp="1"/>
          </p:cNvSpPr>
          <p:nvPr>
            <p:ph type="ftr" sz="quarter" idx="11"/>
          </p:nvPr>
        </p:nvSpPr>
        <p:spPr/>
        <p:txBody>
          <a:bodyPr/>
          <a:lstStyle/>
          <a:p>
            <a:r>
              <a:rPr lang="en-US"/>
              <a:t>Geopell Cloud LLC</a:t>
            </a:r>
          </a:p>
        </p:txBody>
      </p:sp>
      <p:sp>
        <p:nvSpPr>
          <p:cNvPr id="7" name="Slide Number Placeholder 6"/>
          <p:cNvSpPr>
            <a:spLocks noGrp="1"/>
          </p:cNvSpPr>
          <p:nvPr>
            <p:ph type="sldNum" sz="quarter" idx="12"/>
          </p:nvPr>
        </p:nvSpPr>
        <p:spPr/>
        <p:txBody>
          <a:bodyPr/>
          <a:lstStyle/>
          <a:p>
            <a:fld id="{B1C4EC5C-25CF-4E23-A7BD-822BC4C8325F}" type="slidenum">
              <a:rPr lang="en-US" smtClean="0"/>
              <a:t>‹#›</a:t>
            </a:fld>
            <a:endParaRPr lang="en-US"/>
          </a:p>
        </p:txBody>
      </p:sp>
    </p:spTree>
    <p:extLst>
      <p:ext uri="{BB962C8B-B14F-4D97-AF65-F5344CB8AC3E}">
        <p14:creationId xmlns:p14="http://schemas.microsoft.com/office/powerpoint/2010/main" val="3699592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EB53C-4E32-42C9-A490-C5A327755FEA}" type="datetime1">
              <a:rPr lang="en-US" smtClean="0"/>
              <a:t>7/29/2023</a:t>
            </a:fld>
            <a:endParaRPr lang="en-US"/>
          </a:p>
        </p:txBody>
      </p:sp>
      <p:sp>
        <p:nvSpPr>
          <p:cNvPr id="6" name="Footer Placeholder 5"/>
          <p:cNvSpPr>
            <a:spLocks noGrp="1"/>
          </p:cNvSpPr>
          <p:nvPr>
            <p:ph type="ftr" sz="quarter" idx="11"/>
          </p:nvPr>
        </p:nvSpPr>
        <p:spPr/>
        <p:txBody>
          <a:bodyPr/>
          <a:lstStyle/>
          <a:p>
            <a:r>
              <a:rPr lang="en-US"/>
              <a:t>Geopell Cloud LLC</a:t>
            </a:r>
          </a:p>
        </p:txBody>
      </p:sp>
      <p:sp>
        <p:nvSpPr>
          <p:cNvPr id="7" name="Slide Number Placeholder 6"/>
          <p:cNvSpPr>
            <a:spLocks noGrp="1"/>
          </p:cNvSpPr>
          <p:nvPr>
            <p:ph type="sldNum" sz="quarter" idx="12"/>
          </p:nvPr>
        </p:nvSpPr>
        <p:spPr/>
        <p:txBody>
          <a:bodyPr/>
          <a:lstStyle/>
          <a:p>
            <a:fld id="{B1C4EC5C-25CF-4E23-A7BD-822BC4C8325F}" type="slidenum">
              <a:rPr lang="en-US" smtClean="0"/>
              <a:t>‹#›</a:t>
            </a:fld>
            <a:endParaRPr lang="en-US"/>
          </a:p>
        </p:txBody>
      </p:sp>
    </p:spTree>
    <p:extLst>
      <p:ext uri="{BB962C8B-B14F-4D97-AF65-F5344CB8AC3E}">
        <p14:creationId xmlns:p14="http://schemas.microsoft.com/office/powerpoint/2010/main" val="716624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4E2C21B-2411-4C6D-AA63-D2D4BD3B3FD4}" type="datetime1">
              <a:rPr lang="en-US" smtClean="0"/>
              <a:t>7/29/2023</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Geopell Cloud LLC</a:t>
            </a: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1C4EC5C-25CF-4E23-A7BD-822BC4C8325F}" type="slidenum">
              <a:rPr lang="en-US" smtClean="0"/>
              <a:t>‹#›</a:t>
            </a:fld>
            <a:endParaRPr lang="en-US"/>
          </a:p>
        </p:txBody>
      </p:sp>
    </p:spTree>
    <p:extLst>
      <p:ext uri="{BB962C8B-B14F-4D97-AF65-F5344CB8AC3E}">
        <p14:creationId xmlns:p14="http://schemas.microsoft.com/office/powerpoint/2010/main" val="36426123"/>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hoenixnap.com/kb/install-git-on-mac" TargetMode="External"/><Relationship Id="rId2" Type="http://schemas.openxmlformats.org/officeDocument/2006/relationships/hyperlink" Target="https://www.stanleyulili.com/git/how-to-install-git-bash-on-window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GitHub</a:t>
            </a:r>
            <a:r>
              <a:rPr lang="en-US" dirty="0"/>
              <a:t>/</a:t>
            </a:r>
            <a:r>
              <a:rPr lang="en-US" dirty="0" err="1"/>
              <a:t>Git</a:t>
            </a:r>
            <a:r>
              <a:rPr lang="en-US" dirty="0"/>
              <a:t> bash</a:t>
            </a:r>
          </a:p>
        </p:txBody>
      </p:sp>
      <p:sp>
        <p:nvSpPr>
          <p:cNvPr id="3" name="Subtitle 2"/>
          <p:cNvSpPr>
            <a:spLocks noGrp="1"/>
          </p:cNvSpPr>
          <p:nvPr>
            <p:ph type="subTitle" idx="1"/>
          </p:nvPr>
        </p:nvSpPr>
        <p:spPr/>
        <p:txBody>
          <a:bodyPr/>
          <a:lstStyle/>
          <a:p>
            <a:endParaRPr lang="en-US" dirty="0"/>
          </a:p>
        </p:txBody>
      </p:sp>
      <p:sp>
        <p:nvSpPr>
          <p:cNvPr id="4" name="Footer Placeholder 3">
            <a:extLst>
              <a:ext uri="{FF2B5EF4-FFF2-40B4-BE49-F238E27FC236}">
                <a16:creationId xmlns:a16="http://schemas.microsoft.com/office/drawing/2014/main" id="{6209CC08-38EE-48E5-9A28-2C7FDA578054}"/>
              </a:ext>
            </a:extLst>
          </p:cNvPr>
          <p:cNvSpPr>
            <a:spLocks noGrp="1"/>
          </p:cNvSpPr>
          <p:nvPr>
            <p:ph type="ftr" sz="quarter" idx="11"/>
          </p:nvPr>
        </p:nvSpPr>
        <p:spPr/>
        <p:txBody>
          <a:bodyPr/>
          <a:lstStyle/>
          <a:p>
            <a:r>
              <a:rPr lang="en-US"/>
              <a:t>Geopell Cloud LLC</a:t>
            </a:r>
          </a:p>
        </p:txBody>
      </p:sp>
      <p:sp>
        <p:nvSpPr>
          <p:cNvPr id="5" name="Slide Number Placeholder 4">
            <a:extLst>
              <a:ext uri="{FF2B5EF4-FFF2-40B4-BE49-F238E27FC236}">
                <a16:creationId xmlns:a16="http://schemas.microsoft.com/office/drawing/2014/main" id="{EE63766A-40A2-4567-B0D6-69B5D044D7D2}"/>
              </a:ext>
            </a:extLst>
          </p:cNvPr>
          <p:cNvSpPr>
            <a:spLocks noGrp="1"/>
          </p:cNvSpPr>
          <p:nvPr>
            <p:ph type="sldNum" sz="quarter" idx="12"/>
          </p:nvPr>
        </p:nvSpPr>
        <p:spPr/>
        <p:txBody>
          <a:bodyPr/>
          <a:lstStyle/>
          <a:p>
            <a:fld id="{B1C4EC5C-25CF-4E23-A7BD-822BC4C8325F}" type="slidenum">
              <a:rPr lang="en-US" smtClean="0"/>
              <a:t>1</a:t>
            </a:fld>
            <a:endParaRPr lang="en-US"/>
          </a:p>
        </p:txBody>
      </p:sp>
      <p:sp>
        <p:nvSpPr>
          <p:cNvPr id="15362" name="AutoShape 2" descr="What Is GitHub, and What Is It Used Fo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64" name="AutoShape 4" descr="What Is GitHub, and What Is It Used Fo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descr="Github.jpg"/>
          <p:cNvPicPr>
            <a:picLocks noChangeAspect="1"/>
          </p:cNvPicPr>
          <p:nvPr/>
        </p:nvPicPr>
        <p:blipFill>
          <a:blip r:embed="rId2"/>
          <a:stretch>
            <a:fillRect/>
          </a:stretch>
        </p:blipFill>
        <p:spPr>
          <a:xfrm>
            <a:off x="1596767" y="4016837"/>
            <a:ext cx="5105400" cy="260335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err="1"/>
              <a:t>Git</a:t>
            </a:r>
            <a:r>
              <a:rPr lang="en-US" b="0" dirty="0"/>
              <a:t> flow</a:t>
            </a:r>
          </a:p>
        </p:txBody>
      </p:sp>
      <p:sp>
        <p:nvSpPr>
          <p:cNvPr id="3" name="Content Placeholder 2"/>
          <p:cNvSpPr>
            <a:spLocks noGrp="1"/>
          </p:cNvSpPr>
          <p:nvPr>
            <p:ph idx="1"/>
          </p:nvPr>
        </p:nvSpPr>
        <p:spPr/>
        <p:txBody>
          <a:bodyPr>
            <a:normAutofit fontScale="70000" lnSpcReduction="20000"/>
          </a:bodyPr>
          <a:lstStyle/>
          <a:p>
            <a:r>
              <a:rPr lang="en-US" sz="1400" dirty="0" err="1">
                <a:solidFill>
                  <a:schemeClr val="tx2"/>
                </a:solidFill>
                <a:latin typeface="Arial" pitchFamily="34" charset="0"/>
                <a:cs typeface="Arial" pitchFamily="34" charset="0"/>
              </a:rPr>
              <a:t>Git</a:t>
            </a:r>
            <a:r>
              <a:rPr lang="en-US" sz="1400" dirty="0">
                <a:solidFill>
                  <a:schemeClr val="tx2"/>
                </a:solidFill>
                <a:latin typeface="Arial" pitchFamily="34" charset="0"/>
                <a:cs typeface="Arial" pitchFamily="34" charset="0"/>
              </a:rPr>
              <a:t> flow is really just an abstract idea of a </a:t>
            </a:r>
            <a:r>
              <a:rPr lang="en-US" sz="1400" dirty="0" err="1">
                <a:solidFill>
                  <a:schemeClr val="tx2"/>
                </a:solidFill>
                <a:latin typeface="Arial" pitchFamily="34" charset="0"/>
                <a:cs typeface="Arial" pitchFamily="34" charset="0"/>
              </a:rPr>
              <a:t>Git</a:t>
            </a:r>
            <a:r>
              <a:rPr lang="en-US" sz="1400" dirty="0">
                <a:solidFill>
                  <a:schemeClr val="tx2"/>
                </a:solidFill>
                <a:latin typeface="Arial" pitchFamily="34" charset="0"/>
                <a:cs typeface="Arial" pitchFamily="34" charset="0"/>
              </a:rPr>
              <a:t> workflow. This means it dictates what kind of branches to set up and how to merge them together. The </a:t>
            </a:r>
            <a:r>
              <a:rPr lang="en-US" sz="1400" dirty="0" err="1">
                <a:solidFill>
                  <a:schemeClr val="tx2"/>
                </a:solidFill>
                <a:latin typeface="Arial" pitchFamily="34" charset="0"/>
                <a:cs typeface="Arial" pitchFamily="34" charset="0"/>
              </a:rPr>
              <a:t>git</a:t>
            </a:r>
            <a:r>
              <a:rPr lang="en-US" sz="1400" dirty="0">
                <a:solidFill>
                  <a:schemeClr val="tx2"/>
                </a:solidFill>
                <a:latin typeface="Arial" pitchFamily="34" charset="0"/>
                <a:cs typeface="Arial" pitchFamily="34" charset="0"/>
              </a:rPr>
              <a:t> flow init command is an extension of the default </a:t>
            </a:r>
            <a:r>
              <a:rPr lang="en-US" sz="1400" dirty="0" err="1">
                <a:solidFill>
                  <a:schemeClr val="tx2"/>
                </a:solidFill>
                <a:latin typeface="Arial" pitchFamily="34" charset="0"/>
                <a:cs typeface="Arial" pitchFamily="34" charset="0"/>
              </a:rPr>
              <a:t>git</a:t>
            </a:r>
            <a:r>
              <a:rPr lang="en-US" sz="1400" dirty="0">
                <a:solidFill>
                  <a:schemeClr val="tx2"/>
                </a:solidFill>
                <a:latin typeface="Arial" pitchFamily="34" charset="0"/>
                <a:cs typeface="Arial" pitchFamily="34" charset="0"/>
              </a:rPr>
              <a:t> init command and doesn't change anything in your repository other than creating branches for you.</a:t>
            </a:r>
          </a:p>
          <a:p>
            <a:pPr>
              <a:buNone/>
            </a:pPr>
            <a:r>
              <a:rPr lang="en-US" sz="1800" b="1" u="sng" dirty="0" err="1">
                <a:solidFill>
                  <a:srgbClr val="7030A0"/>
                </a:solidFill>
                <a:latin typeface="Arial" pitchFamily="34" charset="0"/>
                <a:cs typeface="Arial" pitchFamily="34" charset="0"/>
              </a:rPr>
              <a:t>GitFlow</a:t>
            </a:r>
            <a:r>
              <a:rPr lang="en-US" sz="1800" b="1" u="sng" dirty="0">
                <a:solidFill>
                  <a:srgbClr val="7030A0"/>
                </a:solidFill>
                <a:latin typeface="Arial" pitchFamily="34" charset="0"/>
                <a:cs typeface="Arial" pitchFamily="34" charset="0"/>
              </a:rPr>
              <a:t> model: Some concepts</a:t>
            </a:r>
          </a:p>
          <a:p>
            <a:pPr>
              <a:buNone/>
            </a:pPr>
            <a:r>
              <a:rPr lang="en-US" sz="1400" dirty="0">
                <a:solidFill>
                  <a:schemeClr val="tx2"/>
                </a:solidFill>
                <a:latin typeface="Arial" pitchFamily="34" charset="0"/>
                <a:cs typeface="Arial" pitchFamily="34" charset="0"/>
              </a:rPr>
              <a:t>This model is based on assigning different roles to different branches inside the</a:t>
            </a:r>
          </a:p>
          <a:p>
            <a:pPr>
              <a:buNone/>
            </a:pPr>
            <a:r>
              <a:rPr lang="en-US" sz="1400" dirty="0">
                <a:solidFill>
                  <a:schemeClr val="tx2"/>
                </a:solidFill>
                <a:latin typeface="Arial" pitchFamily="34" charset="0"/>
                <a:cs typeface="Arial" pitchFamily="34" charset="0"/>
              </a:rPr>
              <a:t>repository. There are 4 types of branches in </a:t>
            </a:r>
            <a:r>
              <a:rPr lang="en-US" sz="1400" dirty="0" err="1">
                <a:solidFill>
                  <a:schemeClr val="tx2"/>
                </a:solidFill>
                <a:latin typeface="Arial" pitchFamily="34" charset="0"/>
                <a:cs typeface="Arial" pitchFamily="34" charset="0"/>
              </a:rPr>
              <a:t>GitFlow</a:t>
            </a:r>
            <a:r>
              <a:rPr lang="en-US" sz="1400" dirty="0">
                <a:solidFill>
                  <a:schemeClr val="tx2"/>
                </a:solidFill>
                <a:latin typeface="Arial" pitchFamily="34" charset="0"/>
                <a:cs typeface="Arial" pitchFamily="34" charset="0"/>
              </a:rPr>
              <a:t>:</a:t>
            </a:r>
          </a:p>
          <a:p>
            <a:r>
              <a:rPr lang="en-US" sz="1400" dirty="0">
                <a:solidFill>
                  <a:schemeClr val="tx2"/>
                </a:solidFill>
                <a:latin typeface="Arial" pitchFamily="34" charset="0"/>
                <a:cs typeface="Arial" pitchFamily="34" charset="0"/>
              </a:rPr>
              <a:t>Historical branches</a:t>
            </a:r>
          </a:p>
          <a:p>
            <a:r>
              <a:rPr lang="en-US" sz="1400" dirty="0">
                <a:solidFill>
                  <a:schemeClr val="tx2"/>
                </a:solidFill>
                <a:latin typeface="Arial" pitchFamily="34" charset="0"/>
                <a:cs typeface="Arial" pitchFamily="34" charset="0"/>
              </a:rPr>
              <a:t>Feature branches</a:t>
            </a:r>
          </a:p>
          <a:p>
            <a:r>
              <a:rPr lang="en-US" sz="1400" dirty="0">
                <a:solidFill>
                  <a:schemeClr val="tx2"/>
                </a:solidFill>
                <a:latin typeface="Arial" pitchFamily="34" charset="0"/>
                <a:cs typeface="Arial" pitchFamily="34" charset="0"/>
              </a:rPr>
              <a:t>Release branches</a:t>
            </a:r>
          </a:p>
          <a:p>
            <a:r>
              <a:rPr lang="en-US" sz="1400" dirty="0">
                <a:solidFill>
                  <a:schemeClr val="tx2"/>
                </a:solidFill>
                <a:latin typeface="Arial" pitchFamily="34" charset="0"/>
                <a:cs typeface="Arial" pitchFamily="34" charset="0"/>
              </a:rPr>
              <a:t>Maintenance branches</a:t>
            </a:r>
          </a:p>
          <a:p>
            <a:pPr>
              <a:buNone/>
            </a:pPr>
            <a:r>
              <a:rPr lang="en-US" sz="1400" dirty="0">
                <a:solidFill>
                  <a:schemeClr val="tx2"/>
                </a:solidFill>
                <a:latin typeface="Arial" pitchFamily="34" charset="0"/>
                <a:cs typeface="Arial" pitchFamily="34" charset="0"/>
              </a:rPr>
              <a:t>Every type of branch has a different meaning, and they are used for different things.</a:t>
            </a:r>
          </a:p>
          <a:p>
            <a:pPr>
              <a:buNone/>
            </a:pPr>
            <a:r>
              <a:rPr lang="en-US" sz="1800" b="1" u="sng" dirty="0">
                <a:solidFill>
                  <a:srgbClr val="7030A0"/>
                </a:solidFill>
                <a:latin typeface="Arial" pitchFamily="34" charset="0"/>
                <a:cs typeface="Arial" pitchFamily="34" charset="0"/>
              </a:rPr>
              <a:t>Historical branches</a:t>
            </a:r>
          </a:p>
          <a:p>
            <a:r>
              <a:rPr lang="en-US" sz="1400" dirty="0">
                <a:solidFill>
                  <a:schemeClr val="tx2"/>
                </a:solidFill>
                <a:latin typeface="Arial" pitchFamily="34" charset="0"/>
                <a:cs typeface="Arial" pitchFamily="34" charset="0"/>
              </a:rPr>
              <a:t>The </a:t>
            </a:r>
            <a:r>
              <a:rPr lang="en-US" sz="1400" dirty="0" err="1">
                <a:solidFill>
                  <a:schemeClr val="tx2"/>
                </a:solidFill>
                <a:latin typeface="Arial" pitchFamily="34" charset="0"/>
                <a:cs typeface="Arial" pitchFamily="34" charset="0"/>
              </a:rPr>
              <a:t>Git</a:t>
            </a:r>
            <a:r>
              <a:rPr lang="en-US" sz="1400" dirty="0">
                <a:solidFill>
                  <a:schemeClr val="tx2"/>
                </a:solidFill>
                <a:latin typeface="Arial" pitchFamily="34" charset="0"/>
                <a:cs typeface="Arial" pitchFamily="34" charset="0"/>
              </a:rPr>
              <a:t>-Flow workflow uses two branches to keep track of the history of your project. While the master branch holds the official release history, the develop branch servers as the branch for integrating features. Usually all commits in the master branch are </a:t>
            </a:r>
            <a:r>
              <a:rPr lang="en-US" sz="1400" dirty="0" err="1">
                <a:solidFill>
                  <a:schemeClr val="tx2"/>
                </a:solidFill>
                <a:latin typeface="Arial" pitchFamily="34" charset="0"/>
                <a:cs typeface="Arial" pitchFamily="34" charset="0"/>
              </a:rPr>
              <a:t>taged</a:t>
            </a:r>
            <a:r>
              <a:rPr lang="en-US" sz="1400" dirty="0">
                <a:solidFill>
                  <a:schemeClr val="tx2"/>
                </a:solidFill>
                <a:latin typeface="Arial" pitchFamily="34" charset="0"/>
                <a:cs typeface="Arial" pitchFamily="34" charset="0"/>
              </a:rPr>
              <a:t> with a proper version number. I suggest to follow the rules of Semantic Versioning.</a:t>
            </a:r>
          </a:p>
          <a:p>
            <a:r>
              <a:rPr lang="en-US" sz="1400" dirty="0">
                <a:solidFill>
                  <a:schemeClr val="tx2"/>
                </a:solidFill>
                <a:latin typeface="Arial" pitchFamily="34" charset="0"/>
                <a:cs typeface="Arial" pitchFamily="34" charset="0"/>
              </a:rPr>
              <a:t>You'll never work directly on one of these to branches. Your workflow works pretty much around these two branches.</a:t>
            </a:r>
          </a:p>
          <a:p>
            <a:endParaRPr lang="en-US" sz="1400" dirty="0">
              <a:solidFill>
                <a:schemeClr val="tx2"/>
              </a:solidFill>
              <a:latin typeface="Arial" pitchFamily="34" charset="0"/>
              <a:cs typeface="Arial" pitchFamily="34" charset="0"/>
            </a:endParaRPr>
          </a:p>
        </p:txBody>
      </p:sp>
      <p:sp>
        <p:nvSpPr>
          <p:cNvPr id="4" name="Footer Placeholder 3">
            <a:extLst>
              <a:ext uri="{FF2B5EF4-FFF2-40B4-BE49-F238E27FC236}">
                <a16:creationId xmlns:a16="http://schemas.microsoft.com/office/drawing/2014/main" id="{924EDAE4-8824-4D1F-A4F1-78FB350C805B}"/>
              </a:ext>
            </a:extLst>
          </p:cNvPr>
          <p:cNvSpPr>
            <a:spLocks noGrp="1"/>
          </p:cNvSpPr>
          <p:nvPr>
            <p:ph type="ftr" sz="quarter" idx="11"/>
          </p:nvPr>
        </p:nvSpPr>
        <p:spPr/>
        <p:txBody>
          <a:bodyPr/>
          <a:lstStyle/>
          <a:p>
            <a:r>
              <a:rPr lang="en-US"/>
              <a:t>Geopell Cloud LLC</a:t>
            </a:r>
          </a:p>
        </p:txBody>
      </p:sp>
      <p:sp>
        <p:nvSpPr>
          <p:cNvPr id="5" name="Slide Number Placeholder 4">
            <a:extLst>
              <a:ext uri="{FF2B5EF4-FFF2-40B4-BE49-F238E27FC236}">
                <a16:creationId xmlns:a16="http://schemas.microsoft.com/office/drawing/2014/main" id="{D5F35C03-9BD0-45AD-BF90-B4BB20B5F648}"/>
              </a:ext>
            </a:extLst>
          </p:cNvPr>
          <p:cNvSpPr>
            <a:spLocks noGrp="1"/>
          </p:cNvSpPr>
          <p:nvPr>
            <p:ph type="sldNum" sz="quarter" idx="12"/>
          </p:nvPr>
        </p:nvSpPr>
        <p:spPr/>
        <p:txBody>
          <a:bodyPr/>
          <a:lstStyle/>
          <a:p>
            <a:fld id="{B1C4EC5C-25CF-4E23-A7BD-822BC4C8325F}"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err="1">
                <a:latin typeface="Arial" pitchFamily="34" charset="0"/>
                <a:cs typeface="Arial" pitchFamily="34" charset="0"/>
              </a:rPr>
              <a:t>Git</a:t>
            </a:r>
            <a:r>
              <a:rPr lang="en-US" b="0" dirty="0">
                <a:latin typeface="Arial" pitchFamily="34" charset="0"/>
                <a:cs typeface="Arial" pitchFamily="34" charset="0"/>
              </a:rPr>
              <a:t> flow (cont.)</a:t>
            </a:r>
          </a:p>
        </p:txBody>
      </p:sp>
      <p:sp>
        <p:nvSpPr>
          <p:cNvPr id="3" name="Content Placeholder 2"/>
          <p:cNvSpPr>
            <a:spLocks noGrp="1"/>
          </p:cNvSpPr>
          <p:nvPr>
            <p:ph idx="1"/>
          </p:nvPr>
        </p:nvSpPr>
        <p:spPr>
          <a:xfrm>
            <a:off x="609599" y="1371600"/>
            <a:ext cx="6347714" cy="4669763"/>
          </a:xfrm>
        </p:spPr>
        <p:txBody>
          <a:bodyPr>
            <a:normAutofit fontScale="92500" lnSpcReduction="10000"/>
          </a:bodyPr>
          <a:lstStyle/>
          <a:p>
            <a:pPr>
              <a:buNone/>
            </a:pPr>
            <a:r>
              <a:rPr lang="en-US" sz="1800" b="1" u="sng" dirty="0">
                <a:solidFill>
                  <a:srgbClr val="7030A0"/>
                </a:solidFill>
                <a:latin typeface="Arial" pitchFamily="34" charset="0"/>
                <a:cs typeface="Arial" pitchFamily="34" charset="0"/>
              </a:rPr>
              <a:t>Feature Branches</a:t>
            </a:r>
          </a:p>
          <a:p>
            <a:r>
              <a:rPr lang="en-US" sz="1300" dirty="0">
                <a:solidFill>
                  <a:schemeClr val="tx2"/>
                </a:solidFill>
                <a:latin typeface="Arial" pitchFamily="34" charset="0"/>
                <a:cs typeface="Arial" pitchFamily="34" charset="0"/>
              </a:rPr>
              <a:t>Each new feature is created in its own branch. Instead of branching off of master, features are branched of from develop. Whenever a feature is complete it gets merged back into develop. When creating new features, you should never work on master or develop directly</a:t>
            </a:r>
          </a:p>
          <a:p>
            <a:r>
              <a:rPr lang="en-US" sz="1300" dirty="0">
                <a:solidFill>
                  <a:schemeClr val="tx2"/>
                </a:solidFill>
                <a:latin typeface="Arial" pitchFamily="34" charset="0"/>
                <a:cs typeface="Arial" pitchFamily="34" charset="0"/>
              </a:rPr>
              <a:t>If you work on a project that already has an existing codebase in develop and you start working on a new feature, you have to create a new feature branch and branch off from develop. As long as you work on this feature, you'll work against this feature branch. This will allow you to easy switch back to the develop branch or stop working on a feature and start a new one without running into conflicts. Each feature should have a descriptive name like feature/career-</a:t>
            </a:r>
            <a:r>
              <a:rPr lang="en-US" sz="1300" dirty="0" err="1">
                <a:solidFill>
                  <a:schemeClr val="tx2"/>
                </a:solidFill>
                <a:latin typeface="Arial" pitchFamily="34" charset="0"/>
                <a:cs typeface="Arial" pitchFamily="34" charset="0"/>
              </a:rPr>
              <a:t>api</a:t>
            </a:r>
            <a:r>
              <a:rPr lang="en-US" sz="1300" dirty="0">
                <a:solidFill>
                  <a:schemeClr val="tx2"/>
                </a:solidFill>
                <a:latin typeface="Arial" pitchFamily="34" charset="0"/>
                <a:cs typeface="Arial" pitchFamily="34" charset="0"/>
              </a:rPr>
              <a:t> that help you and other developer to figure out what this feature branch is all about. Feature branches don't have to be pushed to the remote repository necessarily. After finishing the development of a feature, it need's to be merged back to develop. For a cleaner repository you should delete the feature branch afterwards locally as well as in the remote repository.</a:t>
            </a:r>
          </a:p>
          <a:p>
            <a:pPr>
              <a:buNone/>
            </a:pPr>
            <a:r>
              <a:rPr lang="en-US" sz="1300" b="1" u="sng" dirty="0">
                <a:solidFill>
                  <a:srgbClr val="7030A0"/>
                </a:solidFill>
                <a:latin typeface="Arial" pitchFamily="34" charset="0"/>
                <a:cs typeface="Arial" pitchFamily="34" charset="0"/>
              </a:rPr>
              <a:t>Feature workflow in a glimpse</a:t>
            </a:r>
          </a:p>
          <a:p>
            <a:pPr>
              <a:buNone/>
            </a:pPr>
            <a:r>
              <a:rPr lang="en-US" sz="1300" dirty="0">
                <a:solidFill>
                  <a:schemeClr val="tx2"/>
                </a:solidFill>
                <a:latin typeface="Arial" pitchFamily="34" charset="0"/>
                <a:cs typeface="Arial" pitchFamily="34" charset="0"/>
              </a:rPr>
              <a:t>1. Branch off development </a:t>
            </a:r>
          </a:p>
          <a:p>
            <a:pPr>
              <a:buNone/>
            </a:pPr>
            <a:r>
              <a:rPr lang="en-US" sz="1300" dirty="0">
                <a:solidFill>
                  <a:schemeClr val="tx2"/>
                </a:solidFill>
                <a:latin typeface="Arial" pitchFamily="34" charset="0"/>
                <a:cs typeface="Arial" pitchFamily="34" charset="0"/>
              </a:rPr>
              <a:t>2. Name feature branch feature/feature-name</a:t>
            </a:r>
          </a:p>
          <a:p>
            <a:pPr>
              <a:buNone/>
            </a:pPr>
            <a:r>
              <a:rPr lang="en-US" sz="1300" dirty="0">
                <a:solidFill>
                  <a:schemeClr val="tx2"/>
                </a:solidFill>
                <a:latin typeface="Arial" pitchFamily="34" charset="0"/>
                <a:cs typeface="Arial" pitchFamily="34" charset="0"/>
              </a:rPr>
              <a:t>3. Merge back into development</a:t>
            </a:r>
          </a:p>
          <a:p>
            <a:pPr>
              <a:buNone/>
            </a:pPr>
            <a:r>
              <a:rPr lang="en-US" sz="1300" dirty="0">
                <a:solidFill>
                  <a:schemeClr val="tx2"/>
                </a:solidFill>
                <a:latin typeface="Arial" pitchFamily="34" charset="0"/>
                <a:cs typeface="Arial" pitchFamily="34" charset="0"/>
              </a:rPr>
              <a:t>4. Delete feature branch</a:t>
            </a:r>
          </a:p>
        </p:txBody>
      </p:sp>
      <p:sp>
        <p:nvSpPr>
          <p:cNvPr id="4" name="Footer Placeholder 3">
            <a:extLst>
              <a:ext uri="{FF2B5EF4-FFF2-40B4-BE49-F238E27FC236}">
                <a16:creationId xmlns:a16="http://schemas.microsoft.com/office/drawing/2014/main" id="{431F626A-8AD7-4C21-85A3-4CE22B260EA1}"/>
              </a:ext>
            </a:extLst>
          </p:cNvPr>
          <p:cNvSpPr>
            <a:spLocks noGrp="1"/>
          </p:cNvSpPr>
          <p:nvPr>
            <p:ph type="ftr" sz="quarter" idx="11"/>
          </p:nvPr>
        </p:nvSpPr>
        <p:spPr/>
        <p:txBody>
          <a:bodyPr/>
          <a:lstStyle/>
          <a:p>
            <a:r>
              <a:rPr lang="en-US"/>
              <a:t>Geopell Cloud LLC</a:t>
            </a:r>
          </a:p>
        </p:txBody>
      </p:sp>
      <p:sp>
        <p:nvSpPr>
          <p:cNvPr id="5" name="Slide Number Placeholder 4">
            <a:extLst>
              <a:ext uri="{FF2B5EF4-FFF2-40B4-BE49-F238E27FC236}">
                <a16:creationId xmlns:a16="http://schemas.microsoft.com/office/drawing/2014/main" id="{25C67533-285F-4A30-9540-306F52E721CD}"/>
              </a:ext>
            </a:extLst>
          </p:cNvPr>
          <p:cNvSpPr>
            <a:spLocks noGrp="1"/>
          </p:cNvSpPr>
          <p:nvPr>
            <p:ph type="sldNum" sz="quarter" idx="12"/>
          </p:nvPr>
        </p:nvSpPr>
        <p:spPr/>
        <p:txBody>
          <a:bodyPr/>
          <a:lstStyle/>
          <a:p>
            <a:fld id="{B1C4EC5C-25CF-4E23-A7BD-822BC4C8325F}"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err="1">
                <a:latin typeface="Arial" pitchFamily="34" charset="0"/>
                <a:cs typeface="Arial" pitchFamily="34" charset="0"/>
              </a:rPr>
              <a:t>Git</a:t>
            </a:r>
            <a:r>
              <a:rPr lang="en-US" b="0" dirty="0">
                <a:latin typeface="Arial" pitchFamily="34" charset="0"/>
                <a:cs typeface="Arial" pitchFamily="34" charset="0"/>
              </a:rPr>
              <a:t> flow (cont.)</a:t>
            </a:r>
          </a:p>
        </p:txBody>
      </p:sp>
      <p:sp>
        <p:nvSpPr>
          <p:cNvPr id="3" name="Content Placeholder 2"/>
          <p:cNvSpPr>
            <a:spLocks noGrp="1"/>
          </p:cNvSpPr>
          <p:nvPr>
            <p:ph idx="1"/>
          </p:nvPr>
        </p:nvSpPr>
        <p:spPr>
          <a:xfrm>
            <a:off x="609599" y="1447800"/>
            <a:ext cx="6347714" cy="4593563"/>
          </a:xfrm>
        </p:spPr>
        <p:txBody>
          <a:bodyPr>
            <a:normAutofit fontScale="70000" lnSpcReduction="20000"/>
          </a:bodyPr>
          <a:lstStyle/>
          <a:p>
            <a:pPr>
              <a:buNone/>
            </a:pPr>
            <a:endParaRPr lang="en-US" sz="1800" b="1" u="sng" dirty="0">
              <a:solidFill>
                <a:srgbClr val="7030A0"/>
              </a:solidFill>
              <a:latin typeface="Arial" pitchFamily="34" charset="0"/>
              <a:cs typeface="Arial" pitchFamily="34" charset="0"/>
            </a:endParaRPr>
          </a:p>
          <a:p>
            <a:pPr>
              <a:buNone/>
            </a:pPr>
            <a:r>
              <a:rPr lang="en-US" sz="1800" b="1" u="sng" dirty="0">
                <a:solidFill>
                  <a:srgbClr val="7030A0"/>
                </a:solidFill>
                <a:latin typeface="Arial" pitchFamily="34" charset="0"/>
                <a:cs typeface="Arial" pitchFamily="34" charset="0"/>
              </a:rPr>
              <a:t>Release Branches</a:t>
            </a:r>
          </a:p>
          <a:p>
            <a:r>
              <a:rPr lang="en-US" sz="1900" dirty="0">
                <a:solidFill>
                  <a:schemeClr val="tx2"/>
                </a:solidFill>
                <a:latin typeface="Arial" pitchFamily="34" charset="0"/>
                <a:cs typeface="Arial" pitchFamily="34" charset="0"/>
              </a:rPr>
              <a:t>Once your develop branch hold enough features ready for a release you create a new release by fork a new release branch off of develop. The name of your new release branch follow the rules of Semantic Versioning (e.g. v0.1.0). When branching for a new release from develop you initialize a release cycle, so no new features can be added after this point — only bug fixes, documentation generation, and other release-oriented tasks should go in this branch. Once it's ready to ship, the release gets merged into master and tagged with a version number. In addition, it should be merged back into develop, which may has progressed with new features since the release was initiated. Creating dedicated branches for preparing releases enables on team to polish and prepare a release while the other team is continuing working on new features. </a:t>
            </a:r>
          </a:p>
          <a:p>
            <a:pPr>
              <a:buNone/>
            </a:pPr>
            <a:r>
              <a:rPr lang="en-US" sz="1900" b="1" u="sng" dirty="0">
                <a:solidFill>
                  <a:srgbClr val="7030A0"/>
                </a:solidFill>
                <a:latin typeface="Arial" pitchFamily="34" charset="0"/>
                <a:cs typeface="Arial" pitchFamily="34" charset="0"/>
              </a:rPr>
              <a:t>Release workflow in a glimpse </a:t>
            </a:r>
          </a:p>
          <a:p>
            <a:pPr>
              <a:buNone/>
            </a:pPr>
            <a:r>
              <a:rPr lang="en-US" sz="1900" dirty="0">
                <a:solidFill>
                  <a:schemeClr val="tx2"/>
                </a:solidFill>
                <a:latin typeface="Arial" pitchFamily="34" charset="0"/>
                <a:cs typeface="Arial" pitchFamily="34" charset="0"/>
              </a:rPr>
              <a:t>1. Branch of development</a:t>
            </a:r>
          </a:p>
          <a:p>
            <a:pPr>
              <a:buNone/>
            </a:pPr>
            <a:r>
              <a:rPr lang="en-US" sz="1900" dirty="0">
                <a:solidFill>
                  <a:schemeClr val="tx2"/>
                </a:solidFill>
                <a:latin typeface="Arial" pitchFamily="34" charset="0"/>
                <a:cs typeface="Arial" pitchFamily="34" charset="0"/>
              </a:rPr>
              <a:t>2. Name release branch release/v0.0.0</a:t>
            </a:r>
          </a:p>
          <a:p>
            <a:pPr>
              <a:buNone/>
            </a:pPr>
            <a:r>
              <a:rPr lang="en-US" sz="1900" dirty="0">
                <a:solidFill>
                  <a:schemeClr val="tx2"/>
                </a:solidFill>
                <a:latin typeface="Arial" pitchFamily="34" charset="0"/>
                <a:cs typeface="Arial" pitchFamily="34" charset="0"/>
              </a:rPr>
              <a:t>3. Tag release like v0.0.0</a:t>
            </a:r>
          </a:p>
          <a:p>
            <a:pPr>
              <a:buNone/>
            </a:pPr>
            <a:r>
              <a:rPr lang="en-US" sz="1900" dirty="0">
                <a:solidFill>
                  <a:schemeClr val="tx2"/>
                </a:solidFill>
                <a:latin typeface="Arial" pitchFamily="34" charset="0"/>
                <a:cs typeface="Arial" pitchFamily="34" charset="0"/>
              </a:rPr>
              <a:t>4. Merge back into master and develop</a:t>
            </a:r>
          </a:p>
          <a:p>
            <a:pPr>
              <a:buNone/>
            </a:pPr>
            <a:r>
              <a:rPr lang="en-US" sz="1900" dirty="0">
                <a:solidFill>
                  <a:schemeClr val="tx2"/>
                </a:solidFill>
                <a:latin typeface="Arial" pitchFamily="34" charset="0"/>
                <a:cs typeface="Arial" pitchFamily="34" charset="0"/>
              </a:rPr>
              <a:t>5. Delete release branch</a:t>
            </a:r>
          </a:p>
          <a:p>
            <a:pPr>
              <a:buNone/>
            </a:pPr>
            <a:endParaRPr lang="en-US" sz="1200" dirty="0">
              <a:solidFill>
                <a:schemeClr val="tx2"/>
              </a:solidFill>
              <a:latin typeface="Arial" pitchFamily="34" charset="0"/>
              <a:cs typeface="Arial" pitchFamily="34" charset="0"/>
            </a:endParaRPr>
          </a:p>
        </p:txBody>
      </p:sp>
      <p:sp>
        <p:nvSpPr>
          <p:cNvPr id="4" name="Footer Placeholder 3">
            <a:extLst>
              <a:ext uri="{FF2B5EF4-FFF2-40B4-BE49-F238E27FC236}">
                <a16:creationId xmlns:a16="http://schemas.microsoft.com/office/drawing/2014/main" id="{363BE5E6-B80D-43C5-820B-8CDFB49034B7}"/>
              </a:ext>
            </a:extLst>
          </p:cNvPr>
          <p:cNvSpPr>
            <a:spLocks noGrp="1"/>
          </p:cNvSpPr>
          <p:nvPr>
            <p:ph type="ftr" sz="quarter" idx="11"/>
          </p:nvPr>
        </p:nvSpPr>
        <p:spPr/>
        <p:txBody>
          <a:bodyPr/>
          <a:lstStyle/>
          <a:p>
            <a:r>
              <a:rPr lang="en-US"/>
              <a:t>Geopell Cloud LLC</a:t>
            </a:r>
          </a:p>
        </p:txBody>
      </p:sp>
      <p:sp>
        <p:nvSpPr>
          <p:cNvPr id="5" name="Slide Number Placeholder 4">
            <a:extLst>
              <a:ext uri="{FF2B5EF4-FFF2-40B4-BE49-F238E27FC236}">
                <a16:creationId xmlns:a16="http://schemas.microsoft.com/office/drawing/2014/main" id="{8A3C495C-F102-41E1-AFC2-77D4617C0AF3}"/>
              </a:ext>
            </a:extLst>
          </p:cNvPr>
          <p:cNvSpPr>
            <a:spLocks noGrp="1"/>
          </p:cNvSpPr>
          <p:nvPr>
            <p:ph type="sldNum" sz="quarter" idx="12"/>
          </p:nvPr>
        </p:nvSpPr>
        <p:spPr/>
        <p:txBody>
          <a:bodyPr/>
          <a:lstStyle/>
          <a:p>
            <a:fld id="{B1C4EC5C-25CF-4E23-A7BD-822BC4C8325F}"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9">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00126" y="609600"/>
            <a:ext cx="6447501" cy="1320800"/>
          </a:xfrm>
        </p:spPr>
        <p:txBody>
          <a:bodyPr>
            <a:normAutofit/>
          </a:bodyPr>
          <a:lstStyle/>
          <a:p>
            <a:r>
              <a:rPr lang="en-US" b="0">
                <a:latin typeface="Arial" pitchFamily="34" charset="0"/>
                <a:cs typeface="Arial" pitchFamily="34" charset="0"/>
              </a:rPr>
              <a:t>Git flow (cont.)</a:t>
            </a:r>
            <a:endParaRPr lang="en-US" b="0" dirty="0">
              <a:latin typeface="Arial" pitchFamily="34" charset="0"/>
              <a:cs typeface="Arial" pitchFamily="34" charset="0"/>
            </a:endParaRPr>
          </a:p>
        </p:txBody>
      </p:sp>
      <p:sp>
        <p:nvSpPr>
          <p:cNvPr id="51" name="Isosceles Triangle 11">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Footer Placeholder 3">
            <a:extLst>
              <a:ext uri="{FF2B5EF4-FFF2-40B4-BE49-F238E27FC236}">
                <a16:creationId xmlns:a16="http://schemas.microsoft.com/office/drawing/2014/main" id="{953EEDEB-ACA0-4848-8747-D35BBDA95B05}"/>
              </a:ext>
            </a:extLst>
          </p:cNvPr>
          <p:cNvSpPr>
            <a:spLocks noGrp="1"/>
          </p:cNvSpPr>
          <p:nvPr>
            <p:ph type="ftr" sz="quarter" idx="11"/>
          </p:nvPr>
        </p:nvSpPr>
        <p:spPr>
          <a:xfrm>
            <a:off x="1000126" y="6041362"/>
            <a:ext cx="4231083" cy="365125"/>
          </a:xfrm>
        </p:spPr>
        <p:txBody>
          <a:bodyPr>
            <a:normAutofit/>
          </a:bodyPr>
          <a:lstStyle/>
          <a:p>
            <a:pPr>
              <a:spcAft>
                <a:spcPts val="600"/>
              </a:spcAft>
            </a:pPr>
            <a:r>
              <a:rPr lang="en-US"/>
              <a:t>Geopell Cloud LLC</a:t>
            </a:r>
          </a:p>
        </p:txBody>
      </p:sp>
      <p:sp>
        <p:nvSpPr>
          <p:cNvPr id="5" name="Slide Number Placeholder 4">
            <a:extLst>
              <a:ext uri="{FF2B5EF4-FFF2-40B4-BE49-F238E27FC236}">
                <a16:creationId xmlns:a16="http://schemas.microsoft.com/office/drawing/2014/main" id="{97CACA38-7A0E-41AC-A778-00ED03C9035E}"/>
              </a:ext>
            </a:extLst>
          </p:cNvPr>
          <p:cNvSpPr>
            <a:spLocks noGrp="1"/>
          </p:cNvSpPr>
          <p:nvPr>
            <p:ph type="sldNum" sz="quarter" idx="12"/>
          </p:nvPr>
        </p:nvSpPr>
        <p:spPr>
          <a:xfrm>
            <a:off x="6442997" y="6041362"/>
            <a:ext cx="512504" cy="365125"/>
          </a:xfrm>
        </p:spPr>
        <p:txBody>
          <a:bodyPr>
            <a:normAutofit/>
          </a:bodyPr>
          <a:lstStyle/>
          <a:p>
            <a:pPr>
              <a:spcAft>
                <a:spcPts val="600"/>
              </a:spcAft>
            </a:pPr>
            <a:fld id="{B1C4EC5C-25CF-4E23-A7BD-822BC4C8325F}" type="slidenum">
              <a:rPr lang="en-US" smtClean="0"/>
              <a:pPr>
                <a:spcAft>
                  <a:spcPts val="600"/>
                </a:spcAft>
              </a:pPr>
              <a:t>13</a:t>
            </a:fld>
            <a:endParaRPr lang="en-US"/>
          </a:p>
        </p:txBody>
      </p:sp>
      <p:sp>
        <p:nvSpPr>
          <p:cNvPr id="52" name="Content Placeholder 2"/>
          <p:cNvSpPr>
            <a:spLocks noGrp="1"/>
          </p:cNvSpPr>
          <p:nvPr>
            <p:ph idx="1"/>
          </p:nvPr>
        </p:nvSpPr>
        <p:spPr>
          <a:xfrm>
            <a:off x="1000126" y="1447801"/>
            <a:ext cx="6447501" cy="4593562"/>
          </a:xfrm>
        </p:spPr>
        <p:txBody>
          <a:bodyPr>
            <a:normAutofit fontScale="92500" lnSpcReduction="10000"/>
          </a:bodyPr>
          <a:lstStyle/>
          <a:p>
            <a:pPr>
              <a:lnSpc>
                <a:spcPct val="90000"/>
              </a:lnSpc>
              <a:buNone/>
            </a:pPr>
            <a:r>
              <a:rPr lang="en-US" sz="1200" b="1" u="sng" dirty="0">
                <a:latin typeface="Arial" pitchFamily="34" charset="0"/>
                <a:cs typeface="Arial" pitchFamily="34" charset="0"/>
              </a:rPr>
              <a:t>Maintenance Branches</a:t>
            </a:r>
          </a:p>
          <a:p>
            <a:pPr>
              <a:lnSpc>
                <a:spcPct val="90000"/>
              </a:lnSpc>
            </a:pPr>
            <a:r>
              <a:rPr lang="en-US" sz="1200" dirty="0">
                <a:latin typeface="Arial" pitchFamily="34" charset="0"/>
                <a:cs typeface="Arial" pitchFamily="34" charset="0"/>
              </a:rPr>
              <a:t>Fixing bugs and quickly patch production releases happens on Maintenance or hotfix branches. This is the only branch type that is allowed to directly branch off of master. Once a hotfix branch is made, it should be merged back to master and develop or the current release branch instantly. When merging a hotfix branch back to master it should be tagged with an updated version number (e.g. v0.1.1).</a:t>
            </a:r>
          </a:p>
          <a:p>
            <a:pPr>
              <a:lnSpc>
                <a:spcPct val="90000"/>
              </a:lnSpc>
              <a:buNone/>
            </a:pPr>
            <a:endParaRPr lang="en-US" sz="1200" dirty="0">
              <a:latin typeface="Arial" pitchFamily="34" charset="0"/>
              <a:cs typeface="Arial" pitchFamily="34" charset="0"/>
            </a:endParaRPr>
          </a:p>
          <a:p>
            <a:pPr>
              <a:lnSpc>
                <a:spcPct val="90000"/>
              </a:lnSpc>
              <a:buNone/>
            </a:pPr>
            <a:r>
              <a:rPr lang="en-US" sz="1200" b="1" u="sng" dirty="0">
                <a:latin typeface="Arial" pitchFamily="34" charset="0"/>
                <a:cs typeface="Arial" pitchFamily="34" charset="0"/>
              </a:rPr>
              <a:t>Hotfix workflow in a glimpse</a:t>
            </a:r>
          </a:p>
          <a:p>
            <a:pPr>
              <a:lnSpc>
                <a:spcPct val="90000"/>
              </a:lnSpc>
              <a:buNone/>
            </a:pPr>
            <a:r>
              <a:rPr lang="en-US" sz="1200" dirty="0">
                <a:latin typeface="Arial" pitchFamily="34" charset="0"/>
                <a:cs typeface="Arial" pitchFamily="34" charset="0"/>
              </a:rPr>
              <a:t>1. Branch of master</a:t>
            </a:r>
          </a:p>
          <a:p>
            <a:pPr>
              <a:lnSpc>
                <a:spcPct val="90000"/>
              </a:lnSpc>
              <a:buNone/>
            </a:pPr>
            <a:r>
              <a:rPr lang="en-US" sz="1200" dirty="0">
                <a:latin typeface="Arial" pitchFamily="34" charset="0"/>
                <a:cs typeface="Arial" pitchFamily="34" charset="0"/>
              </a:rPr>
              <a:t>2. Name of hotfix branch hotfix/</a:t>
            </a:r>
            <a:r>
              <a:rPr lang="en-US" sz="1200" dirty="0" err="1">
                <a:latin typeface="Arial" pitchFamily="34" charset="0"/>
                <a:cs typeface="Arial" pitchFamily="34" charset="0"/>
              </a:rPr>
              <a:t>xyz</a:t>
            </a:r>
            <a:endParaRPr lang="en-US" sz="1200" dirty="0">
              <a:latin typeface="Arial" pitchFamily="34" charset="0"/>
              <a:cs typeface="Arial" pitchFamily="34" charset="0"/>
            </a:endParaRPr>
          </a:p>
          <a:p>
            <a:pPr>
              <a:lnSpc>
                <a:spcPct val="90000"/>
              </a:lnSpc>
              <a:buNone/>
            </a:pPr>
            <a:r>
              <a:rPr lang="en-US" sz="1200" dirty="0">
                <a:latin typeface="Arial" pitchFamily="34" charset="0"/>
                <a:cs typeface="Arial" pitchFamily="34" charset="0"/>
              </a:rPr>
              <a:t>3. Merge back into master, develop current release</a:t>
            </a:r>
          </a:p>
          <a:p>
            <a:pPr>
              <a:lnSpc>
                <a:spcPct val="90000"/>
              </a:lnSpc>
              <a:buNone/>
            </a:pPr>
            <a:r>
              <a:rPr lang="en-US" sz="1200" dirty="0">
                <a:latin typeface="Arial" pitchFamily="34" charset="0"/>
                <a:cs typeface="Arial" pitchFamily="34" charset="0"/>
              </a:rPr>
              <a:t>4. Tag master with new number</a:t>
            </a:r>
          </a:p>
          <a:p>
            <a:pPr>
              <a:lnSpc>
                <a:spcPct val="90000"/>
              </a:lnSpc>
              <a:buNone/>
            </a:pPr>
            <a:r>
              <a:rPr lang="en-US" sz="1200" dirty="0">
                <a:latin typeface="Arial" pitchFamily="34" charset="0"/>
                <a:cs typeface="Arial" pitchFamily="34" charset="0"/>
              </a:rPr>
              <a:t>5. Delete hotfix branch</a:t>
            </a:r>
          </a:p>
          <a:p>
            <a:pPr>
              <a:lnSpc>
                <a:spcPct val="90000"/>
              </a:lnSpc>
              <a:buNone/>
            </a:pPr>
            <a:endParaRPr lang="en-US" sz="1200" dirty="0">
              <a:latin typeface="Arial" pitchFamily="34" charset="0"/>
              <a:cs typeface="Arial" pitchFamily="34" charset="0"/>
            </a:endParaRPr>
          </a:p>
          <a:p>
            <a:pPr>
              <a:lnSpc>
                <a:spcPct val="90000"/>
              </a:lnSpc>
              <a:buNone/>
            </a:pPr>
            <a:r>
              <a:rPr lang="en-US" sz="1200" b="1" u="sng" dirty="0">
                <a:latin typeface="Arial" pitchFamily="34" charset="0"/>
                <a:cs typeface="Arial" pitchFamily="34" charset="0"/>
              </a:rPr>
              <a:t>Resources</a:t>
            </a:r>
          </a:p>
          <a:p>
            <a:pPr>
              <a:lnSpc>
                <a:spcPct val="90000"/>
              </a:lnSpc>
              <a:buNone/>
            </a:pPr>
            <a:r>
              <a:rPr lang="en-US" sz="1200" dirty="0">
                <a:latin typeface="Arial" pitchFamily="34" charset="0"/>
                <a:cs typeface="Arial" pitchFamily="34" charset="0"/>
              </a:rPr>
              <a:t>1. Git Flow </a:t>
            </a:r>
            <a:r>
              <a:rPr lang="en-US" sz="1200" dirty="0" err="1">
                <a:latin typeface="Arial" pitchFamily="34" charset="0"/>
                <a:cs typeface="Arial" pitchFamily="34" charset="0"/>
              </a:rPr>
              <a:t>cheatsheet</a:t>
            </a:r>
            <a:r>
              <a:rPr lang="en-US" sz="1200" dirty="0">
                <a:latin typeface="Arial" pitchFamily="34" charset="0"/>
                <a:cs typeface="Arial" pitchFamily="34" charset="0"/>
              </a:rPr>
              <a:t>  (also comes as a PDF)</a:t>
            </a:r>
          </a:p>
          <a:p>
            <a:pPr>
              <a:lnSpc>
                <a:spcPct val="90000"/>
              </a:lnSpc>
              <a:buNone/>
            </a:pPr>
            <a:r>
              <a:rPr lang="en-US" sz="1200" dirty="0">
                <a:latin typeface="Arial" pitchFamily="34" charset="0"/>
                <a:cs typeface="Arial" pitchFamily="34" charset="0"/>
              </a:rPr>
              <a:t>2. Comparing workflows: </a:t>
            </a:r>
            <a:r>
              <a:rPr lang="en-US" sz="1200" dirty="0" err="1">
                <a:latin typeface="Arial" pitchFamily="34" charset="0"/>
                <a:cs typeface="Arial" pitchFamily="34" charset="0"/>
              </a:rPr>
              <a:t>Gitflow</a:t>
            </a:r>
            <a:r>
              <a:rPr lang="en-US" sz="1200" dirty="0">
                <a:latin typeface="Arial" pitchFamily="34" charset="0"/>
                <a:cs typeface="Arial" pitchFamily="34" charset="0"/>
              </a:rPr>
              <a:t>-workflow (Atlassian)</a:t>
            </a:r>
          </a:p>
          <a:p>
            <a:pPr>
              <a:lnSpc>
                <a:spcPct val="90000"/>
              </a:lnSpc>
              <a:buNone/>
            </a:pPr>
            <a:r>
              <a:rPr lang="en-US" sz="1200" dirty="0">
                <a:latin typeface="Arial" pitchFamily="34" charset="0"/>
                <a:cs typeface="Arial" pitchFamily="34" charset="0"/>
              </a:rPr>
              <a:t>3. </a:t>
            </a:r>
            <a:r>
              <a:rPr lang="en-US" sz="1200" dirty="0" err="1">
                <a:latin typeface="Arial" pitchFamily="34" charset="0"/>
                <a:cs typeface="Arial" pitchFamily="34" charset="0"/>
              </a:rPr>
              <a:t>GitFlow</a:t>
            </a:r>
            <a:r>
              <a:rPr lang="en-US" sz="1200" dirty="0">
                <a:latin typeface="Arial" pitchFamily="34" charset="0"/>
                <a:cs typeface="Arial" pitchFamily="34" charset="0"/>
              </a:rPr>
              <a:t> (Atlassian)</a:t>
            </a:r>
          </a:p>
          <a:p>
            <a:pPr>
              <a:lnSpc>
                <a:spcPct val="90000"/>
              </a:lnSpc>
              <a:buNone/>
            </a:pPr>
            <a:r>
              <a:rPr lang="en-US" sz="1200" dirty="0">
                <a:latin typeface="Arial" pitchFamily="34" charset="0"/>
                <a:cs typeface="Arial" pitchFamily="34" charset="0"/>
              </a:rPr>
              <a:t>4. A successful Git branching model</a:t>
            </a:r>
          </a:p>
          <a:p>
            <a:pPr>
              <a:lnSpc>
                <a:spcPct val="90000"/>
              </a:lnSpc>
              <a:buNone/>
            </a:pPr>
            <a:endParaRPr lang="en-US" sz="700" dirty="0">
              <a:latin typeface="Arial" pitchFamily="34" charset="0"/>
              <a:cs typeface="Arial" pitchFamily="34" charset="0"/>
            </a:endParaRPr>
          </a:p>
        </p:txBody>
      </p:sp>
      <p:sp>
        <p:nvSpPr>
          <p:cNvPr id="53" name="Isosceles Triangle 13">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4013200"/>
            <a:ext cx="336550"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err="1"/>
              <a:t>Git</a:t>
            </a:r>
            <a:r>
              <a:rPr lang="en-US" b="0" dirty="0"/>
              <a:t> flow (cont.)</a:t>
            </a:r>
          </a:p>
        </p:txBody>
      </p:sp>
      <p:sp>
        <p:nvSpPr>
          <p:cNvPr id="3" name="Content Placeholder 2"/>
          <p:cNvSpPr>
            <a:spLocks noGrp="1"/>
          </p:cNvSpPr>
          <p:nvPr>
            <p:ph idx="1"/>
          </p:nvPr>
        </p:nvSpPr>
        <p:spPr/>
        <p:txBody>
          <a:bodyPr>
            <a:normAutofit fontScale="77500" lnSpcReduction="20000"/>
          </a:bodyPr>
          <a:lstStyle/>
          <a:p>
            <a:pPr>
              <a:buNone/>
            </a:pPr>
            <a:r>
              <a:rPr lang="en-US" sz="1800" b="1" u="sng" dirty="0">
                <a:solidFill>
                  <a:srgbClr val="7030A0"/>
                </a:solidFill>
                <a:latin typeface="Arial" pitchFamily="34" charset="0"/>
                <a:cs typeface="Arial" pitchFamily="34" charset="0"/>
              </a:rPr>
              <a:t>Trunk-based Development Workflow</a:t>
            </a:r>
          </a:p>
          <a:p>
            <a:r>
              <a:rPr lang="en-US" sz="1300" dirty="0">
                <a:solidFill>
                  <a:schemeClr val="tx2"/>
                </a:solidFill>
                <a:latin typeface="Arial" pitchFamily="34" charset="0"/>
                <a:cs typeface="Arial" pitchFamily="34" charset="0"/>
              </a:rPr>
              <a:t>In the trunk-based development model, all developers work on a single branch with open access to it. Often it’s simply the master branch. They commit code to it and run it. It’s super simple. In some cases, they create short-lived feature branches. Once code on their branch compiles and </a:t>
            </a:r>
            <a:r>
              <a:rPr lang="en-US" sz="1300" dirty="0" err="1">
                <a:solidFill>
                  <a:schemeClr val="tx2"/>
                </a:solidFill>
                <a:latin typeface="Arial" pitchFamily="34" charset="0"/>
                <a:cs typeface="Arial" pitchFamily="34" charset="0"/>
              </a:rPr>
              <a:t>passess</a:t>
            </a:r>
            <a:r>
              <a:rPr lang="en-US" sz="1300" dirty="0">
                <a:solidFill>
                  <a:schemeClr val="tx2"/>
                </a:solidFill>
                <a:latin typeface="Arial" pitchFamily="34" charset="0"/>
                <a:cs typeface="Arial" pitchFamily="34" charset="0"/>
              </a:rPr>
              <a:t> all tests, they merge it straight to master. It ensures that development is truly continuous and prevents developers from creating merge conflicts that are difficult to resolve.</a:t>
            </a:r>
          </a:p>
          <a:p>
            <a:pPr>
              <a:buNone/>
            </a:pPr>
            <a:r>
              <a:rPr lang="en-US" sz="1800" b="1" u="sng" dirty="0">
                <a:solidFill>
                  <a:srgbClr val="7030A0"/>
                </a:solidFill>
                <a:latin typeface="Arial" pitchFamily="34" charset="0"/>
                <a:cs typeface="Arial" pitchFamily="34" charset="0"/>
              </a:rPr>
              <a:t>When can trunk-based Development Work Best?</a:t>
            </a:r>
          </a:p>
          <a:p>
            <a:pPr>
              <a:buNone/>
            </a:pPr>
            <a:r>
              <a:rPr lang="en-US" sz="1600" b="1" dirty="0">
                <a:solidFill>
                  <a:schemeClr val="tx2"/>
                </a:solidFill>
                <a:latin typeface="Arial" pitchFamily="34" charset="0"/>
                <a:cs typeface="Arial" pitchFamily="34" charset="0"/>
              </a:rPr>
              <a:t>When you are just starting up</a:t>
            </a:r>
            <a:endParaRPr lang="en-US" sz="1800" b="1" dirty="0">
              <a:solidFill>
                <a:schemeClr val="tx2"/>
              </a:solidFill>
              <a:latin typeface="Arial" pitchFamily="34" charset="0"/>
              <a:cs typeface="Arial" pitchFamily="34" charset="0"/>
            </a:endParaRPr>
          </a:p>
          <a:p>
            <a:r>
              <a:rPr lang="en-US" sz="1300" dirty="0">
                <a:solidFill>
                  <a:schemeClr val="tx2"/>
                </a:solidFill>
                <a:latin typeface="Arial" pitchFamily="34" charset="0"/>
                <a:cs typeface="Arial" pitchFamily="34" charset="0"/>
              </a:rPr>
              <a:t>If you are working on your minimum viable product, then this style is perfect for you. It offers maximum development speed with minimum formality. Since there are no pull requests, developers can deliver new functionality at the speed of light. Just be sure to hire experienced programmers.</a:t>
            </a:r>
          </a:p>
          <a:p>
            <a:pPr>
              <a:buNone/>
            </a:pPr>
            <a:r>
              <a:rPr lang="en-US" sz="1500" b="1" dirty="0">
                <a:solidFill>
                  <a:schemeClr val="tx2"/>
                </a:solidFill>
                <a:latin typeface="Arial" pitchFamily="34" charset="0"/>
                <a:cs typeface="Arial" pitchFamily="34" charset="0"/>
              </a:rPr>
              <a:t>When you need to iterate quickly</a:t>
            </a:r>
            <a:endParaRPr lang="en-US" sz="1800" dirty="0">
              <a:solidFill>
                <a:srgbClr val="7030A0"/>
              </a:solidFill>
              <a:latin typeface="Arial" pitchFamily="34" charset="0"/>
              <a:cs typeface="Arial" pitchFamily="34" charset="0"/>
            </a:endParaRPr>
          </a:p>
          <a:p>
            <a:r>
              <a:rPr lang="en-US" sz="1300" dirty="0">
                <a:solidFill>
                  <a:schemeClr val="tx2"/>
                </a:solidFill>
                <a:latin typeface="Arial" pitchFamily="34" charset="0"/>
                <a:cs typeface="Arial" pitchFamily="34" charset="0"/>
              </a:rPr>
              <a:t>Once you reached the first version of your product and you noticed that your customers want something different, then don’t think twice and use this style to pivot into a new direction. You are still in the exploration phase and you need to be able to change your product as fast as possible.</a:t>
            </a:r>
          </a:p>
          <a:p>
            <a:pPr>
              <a:buNone/>
            </a:pPr>
            <a:r>
              <a:rPr lang="en-US" sz="1500" b="1" dirty="0">
                <a:solidFill>
                  <a:schemeClr val="tx2"/>
                </a:solidFill>
                <a:latin typeface="Arial" pitchFamily="34" charset="0"/>
                <a:cs typeface="Arial" pitchFamily="34" charset="0"/>
              </a:rPr>
              <a:t>When you work mostly with senior developers</a:t>
            </a:r>
            <a:endParaRPr lang="en-US" sz="1800" b="1" dirty="0">
              <a:solidFill>
                <a:srgbClr val="7030A0"/>
              </a:solidFill>
              <a:latin typeface="Arial" pitchFamily="34" charset="0"/>
              <a:cs typeface="Arial" pitchFamily="34" charset="0"/>
            </a:endParaRPr>
          </a:p>
          <a:p>
            <a:r>
              <a:rPr lang="en-US" sz="1300" dirty="0">
                <a:solidFill>
                  <a:schemeClr val="tx2"/>
                </a:solidFill>
                <a:latin typeface="Arial" pitchFamily="34" charset="0"/>
                <a:cs typeface="Arial" pitchFamily="34" charset="0"/>
              </a:rPr>
              <a:t>If your team consists mainly of senior developers, then you should trust them and let them do their job. This workflow gives them the autonomy that they need and enables them to wield their mastery of their profession. Just give them purpose (tasks to accomplish) and watch how your product grows.</a:t>
            </a:r>
          </a:p>
          <a:p>
            <a:pPr>
              <a:buNone/>
            </a:pPr>
            <a:endParaRPr lang="en-US" sz="1800" dirty="0">
              <a:solidFill>
                <a:srgbClr val="7030A0"/>
              </a:solidFill>
              <a:latin typeface="Arial" pitchFamily="34" charset="0"/>
              <a:cs typeface="Arial" pitchFamily="34" charset="0"/>
            </a:endParaRPr>
          </a:p>
        </p:txBody>
      </p:sp>
      <p:sp>
        <p:nvSpPr>
          <p:cNvPr id="4" name="Footer Placeholder 3">
            <a:extLst>
              <a:ext uri="{FF2B5EF4-FFF2-40B4-BE49-F238E27FC236}">
                <a16:creationId xmlns:a16="http://schemas.microsoft.com/office/drawing/2014/main" id="{18F59D9C-4333-4960-96EE-A9815F72C136}"/>
              </a:ext>
            </a:extLst>
          </p:cNvPr>
          <p:cNvSpPr>
            <a:spLocks noGrp="1"/>
          </p:cNvSpPr>
          <p:nvPr>
            <p:ph type="ftr" sz="quarter" idx="11"/>
          </p:nvPr>
        </p:nvSpPr>
        <p:spPr/>
        <p:txBody>
          <a:bodyPr/>
          <a:lstStyle/>
          <a:p>
            <a:r>
              <a:rPr lang="en-US"/>
              <a:t>Geopell Cloud LLC</a:t>
            </a:r>
          </a:p>
        </p:txBody>
      </p:sp>
      <p:sp>
        <p:nvSpPr>
          <p:cNvPr id="5" name="Slide Number Placeholder 4">
            <a:extLst>
              <a:ext uri="{FF2B5EF4-FFF2-40B4-BE49-F238E27FC236}">
                <a16:creationId xmlns:a16="http://schemas.microsoft.com/office/drawing/2014/main" id="{68092EA3-4117-4437-AE34-4A3BE630BE17}"/>
              </a:ext>
            </a:extLst>
          </p:cNvPr>
          <p:cNvSpPr>
            <a:spLocks noGrp="1"/>
          </p:cNvSpPr>
          <p:nvPr>
            <p:ph type="sldNum" sz="quarter" idx="12"/>
          </p:nvPr>
        </p:nvSpPr>
        <p:spPr/>
        <p:txBody>
          <a:bodyPr/>
          <a:lstStyle/>
          <a:p>
            <a:fld id="{B1C4EC5C-25CF-4E23-A7BD-822BC4C8325F}"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err="1"/>
              <a:t>Git</a:t>
            </a:r>
            <a:r>
              <a:rPr lang="en-US" b="0" dirty="0"/>
              <a:t> flow (cont.)</a:t>
            </a:r>
          </a:p>
        </p:txBody>
      </p:sp>
      <p:sp>
        <p:nvSpPr>
          <p:cNvPr id="3" name="Content Placeholder 2"/>
          <p:cNvSpPr>
            <a:spLocks noGrp="1"/>
          </p:cNvSpPr>
          <p:nvPr>
            <p:ph idx="1"/>
          </p:nvPr>
        </p:nvSpPr>
        <p:spPr/>
        <p:txBody>
          <a:bodyPr>
            <a:normAutofit fontScale="92500" lnSpcReduction="20000"/>
          </a:bodyPr>
          <a:lstStyle/>
          <a:p>
            <a:pPr>
              <a:buNone/>
            </a:pPr>
            <a:endParaRPr lang="en-US" sz="1800" b="1" u="sng" dirty="0">
              <a:solidFill>
                <a:srgbClr val="7030A0"/>
              </a:solidFill>
              <a:latin typeface="Arial" pitchFamily="34" charset="0"/>
              <a:cs typeface="Arial" pitchFamily="34" charset="0"/>
            </a:endParaRPr>
          </a:p>
          <a:p>
            <a:pPr>
              <a:buNone/>
            </a:pPr>
            <a:endParaRPr lang="en-US" sz="1800" b="1" u="sng" dirty="0">
              <a:solidFill>
                <a:srgbClr val="7030A0"/>
              </a:solidFill>
              <a:latin typeface="Arial" pitchFamily="34" charset="0"/>
              <a:cs typeface="Arial" pitchFamily="34" charset="0"/>
            </a:endParaRPr>
          </a:p>
          <a:p>
            <a:pPr>
              <a:buNone/>
            </a:pPr>
            <a:r>
              <a:rPr lang="en-US" sz="1800" b="1" u="sng" dirty="0">
                <a:solidFill>
                  <a:srgbClr val="7030A0"/>
                </a:solidFill>
                <a:latin typeface="Arial" pitchFamily="34" charset="0"/>
                <a:cs typeface="Arial" pitchFamily="34" charset="0"/>
              </a:rPr>
              <a:t>When Can Trunk-based Development Cause Problems?</a:t>
            </a:r>
            <a:endParaRPr lang="en-US" sz="1800" u="sng" dirty="0">
              <a:solidFill>
                <a:srgbClr val="7030A0"/>
              </a:solidFill>
              <a:latin typeface="Arial" pitchFamily="34" charset="0"/>
              <a:cs typeface="Arial" pitchFamily="34" charset="0"/>
            </a:endParaRPr>
          </a:p>
          <a:p>
            <a:pPr>
              <a:buNone/>
            </a:pPr>
            <a:r>
              <a:rPr lang="en-US" sz="1400" b="1" dirty="0">
                <a:solidFill>
                  <a:schemeClr val="tx2"/>
                </a:solidFill>
                <a:latin typeface="Arial" pitchFamily="34" charset="0"/>
                <a:cs typeface="Arial" pitchFamily="34" charset="0"/>
              </a:rPr>
              <a:t>When you run an open-source project.</a:t>
            </a:r>
          </a:p>
          <a:p>
            <a:r>
              <a:rPr lang="en-US" sz="1400" dirty="0">
                <a:solidFill>
                  <a:schemeClr val="tx2"/>
                </a:solidFill>
                <a:latin typeface="Arial" pitchFamily="34" charset="0"/>
                <a:cs typeface="Arial" pitchFamily="34" charset="0"/>
              </a:rPr>
              <a:t>If you are running an open-source project, then </a:t>
            </a:r>
            <a:r>
              <a:rPr lang="en-US" sz="1400" dirty="0" err="1">
                <a:solidFill>
                  <a:schemeClr val="tx2"/>
                </a:solidFill>
                <a:latin typeface="Arial" pitchFamily="34" charset="0"/>
                <a:cs typeface="Arial" pitchFamily="34" charset="0"/>
              </a:rPr>
              <a:t>Git</a:t>
            </a:r>
            <a:r>
              <a:rPr lang="en-US" sz="1400" dirty="0">
                <a:solidFill>
                  <a:schemeClr val="tx2"/>
                </a:solidFill>
                <a:latin typeface="Arial" pitchFamily="34" charset="0"/>
                <a:cs typeface="Arial" pitchFamily="34" charset="0"/>
              </a:rPr>
              <a:t> flow is the better option. You need very strict control over changes and you can’t trust contributors. After all, anyone can contribute. Including online trolls.</a:t>
            </a:r>
          </a:p>
          <a:p>
            <a:pPr>
              <a:buNone/>
            </a:pPr>
            <a:r>
              <a:rPr lang="en-US" sz="1400" b="1" dirty="0">
                <a:solidFill>
                  <a:schemeClr val="tx2"/>
                </a:solidFill>
                <a:latin typeface="Arial" pitchFamily="34" charset="0"/>
                <a:cs typeface="Arial" pitchFamily="34" charset="0"/>
              </a:rPr>
              <a:t>When you have a lot of junior developers</a:t>
            </a:r>
          </a:p>
          <a:p>
            <a:r>
              <a:rPr lang="en-US" sz="1200" dirty="0">
                <a:solidFill>
                  <a:schemeClr val="tx2"/>
                </a:solidFill>
                <a:latin typeface="Arial" pitchFamily="34" charset="0"/>
                <a:cs typeface="Arial" pitchFamily="34" charset="0"/>
              </a:rPr>
              <a:t>If you hire mostly junior developers, then it’s a better idea to tightly control what they are doing. Strict pull requests will help them to </a:t>
            </a:r>
            <a:r>
              <a:rPr lang="en-US" sz="1200" dirty="0" err="1">
                <a:solidFill>
                  <a:schemeClr val="tx2"/>
                </a:solidFill>
                <a:latin typeface="Arial" pitchFamily="34" charset="0"/>
                <a:cs typeface="Arial" pitchFamily="34" charset="0"/>
              </a:rPr>
              <a:t>to</a:t>
            </a:r>
            <a:r>
              <a:rPr lang="en-US" sz="1200" dirty="0">
                <a:solidFill>
                  <a:schemeClr val="tx2"/>
                </a:solidFill>
                <a:latin typeface="Arial" pitchFamily="34" charset="0"/>
                <a:cs typeface="Arial" pitchFamily="34" charset="0"/>
              </a:rPr>
              <a:t> improve their skills and will find potential bugs more quickly.</a:t>
            </a:r>
          </a:p>
          <a:p>
            <a:pPr>
              <a:buNone/>
            </a:pPr>
            <a:r>
              <a:rPr lang="en-US" sz="1400" b="1" dirty="0">
                <a:solidFill>
                  <a:schemeClr val="tx2"/>
                </a:solidFill>
                <a:latin typeface="Arial" pitchFamily="34" charset="0"/>
                <a:cs typeface="Arial" pitchFamily="34" charset="0"/>
              </a:rPr>
              <a:t>When you have established product or manage large teams</a:t>
            </a:r>
          </a:p>
          <a:p>
            <a:r>
              <a:rPr lang="en-US" sz="1200" dirty="0">
                <a:solidFill>
                  <a:schemeClr val="tx2"/>
                </a:solidFill>
                <a:latin typeface="Arial" pitchFamily="34" charset="0"/>
                <a:cs typeface="Arial" pitchFamily="34" charset="0"/>
              </a:rPr>
              <a:t>If you already have a prosperous product or manage large teams at a huge enterprise, then </a:t>
            </a:r>
            <a:r>
              <a:rPr lang="en-US" sz="1200" dirty="0" err="1">
                <a:solidFill>
                  <a:schemeClr val="tx2"/>
                </a:solidFill>
                <a:latin typeface="Arial" pitchFamily="34" charset="0"/>
                <a:cs typeface="Arial" pitchFamily="34" charset="0"/>
              </a:rPr>
              <a:t>Git</a:t>
            </a:r>
            <a:r>
              <a:rPr lang="en-US" sz="1200" dirty="0">
                <a:solidFill>
                  <a:schemeClr val="tx2"/>
                </a:solidFill>
                <a:latin typeface="Arial" pitchFamily="34" charset="0"/>
                <a:cs typeface="Arial" pitchFamily="34" charset="0"/>
              </a:rPr>
              <a:t> flow might be a better idea. You want to have strict control over what is happening with a well-established product worth millions of dollars. Probably, application performance and load capabilities are the most important things. That kind of optimization requires very precise changes.</a:t>
            </a:r>
          </a:p>
        </p:txBody>
      </p:sp>
      <p:sp>
        <p:nvSpPr>
          <p:cNvPr id="4" name="Footer Placeholder 3">
            <a:extLst>
              <a:ext uri="{FF2B5EF4-FFF2-40B4-BE49-F238E27FC236}">
                <a16:creationId xmlns:a16="http://schemas.microsoft.com/office/drawing/2014/main" id="{2DB45EFA-EC26-443B-A7AE-C9BD364B097F}"/>
              </a:ext>
            </a:extLst>
          </p:cNvPr>
          <p:cNvSpPr>
            <a:spLocks noGrp="1"/>
          </p:cNvSpPr>
          <p:nvPr>
            <p:ph type="ftr" sz="quarter" idx="11"/>
          </p:nvPr>
        </p:nvSpPr>
        <p:spPr/>
        <p:txBody>
          <a:bodyPr/>
          <a:lstStyle/>
          <a:p>
            <a:r>
              <a:rPr lang="en-US"/>
              <a:t>Geopell Cloud LLC</a:t>
            </a:r>
          </a:p>
        </p:txBody>
      </p:sp>
      <p:sp>
        <p:nvSpPr>
          <p:cNvPr id="5" name="Slide Number Placeholder 4">
            <a:extLst>
              <a:ext uri="{FF2B5EF4-FFF2-40B4-BE49-F238E27FC236}">
                <a16:creationId xmlns:a16="http://schemas.microsoft.com/office/drawing/2014/main" id="{E6F31539-C0A4-4DD8-8529-BDBF2C21BB51}"/>
              </a:ext>
            </a:extLst>
          </p:cNvPr>
          <p:cNvSpPr>
            <a:spLocks noGrp="1"/>
          </p:cNvSpPr>
          <p:nvPr>
            <p:ph type="sldNum" sz="quarter" idx="12"/>
          </p:nvPr>
        </p:nvSpPr>
        <p:spPr/>
        <p:txBody>
          <a:bodyPr/>
          <a:lstStyle/>
          <a:p>
            <a:fld id="{B1C4EC5C-25CF-4E23-A7BD-822BC4C8325F}"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err="1"/>
              <a:t>Git</a:t>
            </a:r>
            <a:r>
              <a:rPr lang="en-US" b="0" dirty="0"/>
              <a:t> flow (cont.)</a:t>
            </a:r>
          </a:p>
        </p:txBody>
      </p:sp>
      <p:sp>
        <p:nvSpPr>
          <p:cNvPr id="3" name="Content Placeholder 2"/>
          <p:cNvSpPr>
            <a:spLocks noGrp="1"/>
          </p:cNvSpPr>
          <p:nvPr>
            <p:ph idx="1"/>
          </p:nvPr>
        </p:nvSpPr>
        <p:spPr/>
        <p:txBody>
          <a:bodyPr>
            <a:normAutofit fontScale="92500" lnSpcReduction="10000"/>
          </a:bodyPr>
          <a:lstStyle/>
          <a:p>
            <a:pPr>
              <a:buNone/>
            </a:pPr>
            <a:r>
              <a:rPr lang="en-US" sz="1800" b="1" u="sng" dirty="0" err="1">
                <a:solidFill>
                  <a:srgbClr val="7030A0"/>
                </a:solidFill>
                <a:latin typeface="Arial" pitchFamily="34" charset="0"/>
                <a:cs typeface="Arial" pitchFamily="34" charset="0"/>
              </a:rPr>
              <a:t>Git</a:t>
            </a:r>
            <a:r>
              <a:rPr lang="en-US" sz="1800" b="1" u="sng" dirty="0">
                <a:solidFill>
                  <a:srgbClr val="7030A0"/>
                </a:solidFill>
                <a:latin typeface="Arial" pitchFamily="34" charset="0"/>
                <a:cs typeface="Arial" pitchFamily="34" charset="0"/>
              </a:rPr>
              <a:t> Flow Work Best?</a:t>
            </a:r>
            <a:endParaRPr lang="en-US" sz="1800" u="sng" dirty="0">
              <a:solidFill>
                <a:srgbClr val="7030A0"/>
              </a:solidFill>
              <a:latin typeface="Arial" pitchFamily="34" charset="0"/>
              <a:cs typeface="Arial" pitchFamily="34" charset="0"/>
            </a:endParaRPr>
          </a:p>
          <a:p>
            <a:pPr>
              <a:buNone/>
            </a:pPr>
            <a:r>
              <a:rPr lang="en-US" sz="1400" b="1" dirty="0">
                <a:solidFill>
                  <a:schemeClr val="tx2"/>
                </a:solidFill>
                <a:latin typeface="Arial" pitchFamily="34" charset="0"/>
                <a:cs typeface="Arial" pitchFamily="34" charset="0"/>
              </a:rPr>
              <a:t>When you run an open-source project</a:t>
            </a:r>
            <a:endParaRPr lang="en-US" sz="1400" b="1" dirty="0"/>
          </a:p>
          <a:p>
            <a:r>
              <a:rPr lang="en-US" sz="1200" dirty="0">
                <a:solidFill>
                  <a:schemeClr val="tx2"/>
                </a:solidFill>
                <a:latin typeface="Arial" pitchFamily="34" charset="0"/>
                <a:cs typeface="Arial" pitchFamily="34" charset="0"/>
              </a:rPr>
              <a:t>This style comes from the open-source world and it works best there. Since everyone can contribute, you want to have very strict access to all the changes. You want to be able to check every single line of code, because frankly you can’t trust people contributing. Usually, those are not commercial projects, so development speed is not a concern.</a:t>
            </a:r>
          </a:p>
          <a:p>
            <a:pPr>
              <a:buNone/>
            </a:pPr>
            <a:r>
              <a:rPr lang="en-US" sz="1400" b="1" dirty="0">
                <a:solidFill>
                  <a:schemeClr val="tx2"/>
                </a:solidFill>
                <a:latin typeface="Arial" pitchFamily="34" charset="0"/>
                <a:cs typeface="Arial" pitchFamily="34" charset="0"/>
              </a:rPr>
              <a:t>When you have a lot of junior developers</a:t>
            </a:r>
            <a:endParaRPr lang="en-US" sz="2200" b="1" dirty="0">
              <a:solidFill>
                <a:schemeClr val="tx2"/>
              </a:solidFill>
              <a:latin typeface="Arial" pitchFamily="34" charset="0"/>
              <a:cs typeface="Arial" pitchFamily="34" charset="0"/>
            </a:endParaRPr>
          </a:p>
          <a:p>
            <a:r>
              <a:rPr lang="en-US" sz="1200" dirty="0">
                <a:solidFill>
                  <a:schemeClr val="tx2"/>
                </a:solidFill>
                <a:latin typeface="Arial" pitchFamily="34" charset="0"/>
                <a:cs typeface="Arial" pitchFamily="34" charset="0"/>
              </a:rPr>
              <a:t>If you work mostly with junior developers, then you want to have a way to check their work closely. You can give them multiple hints on how to do things more efficiently and help them improve their skills faster. People who accept pull requests have strict control over recurring changes so they can prevent deteriorating code quality.</a:t>
            </a:r>
          </a:p>
          <a:p>
            <a:pPr>
              <a:buNone/>
            </a:pPr>
            <a:r>
              <a:rPr lang="en-US" sz="1400" b="1" dirty="0">
                <a:solidFill>
                  <a:schemeClr val="tx2"/>
                </a:solidFill>
                <a:latin typeface="Arial" pitchFamily="34" charset="0"/>
                <a:cs typeface="Arial" pitchFamily="34" charset="0"/>
              </a:rPr>
              <a:t>When you have an established product</a:t>
            </a:r>
          </a:p>
          <a:p>
            <a:r>
              <a:rPr lang="en-US" sz="1200" dirty="0">
                <a:solidFill>
                  <a:schemeClr val="tx2"/>
                </a:solidFill>
                <a:latin typeface="Arial" pitchFamily="34" charset="0"/>
                <a:cs typeface="Arial" pitchFamily="34" charset="0"/>
              </a:rPr>
              <a:t>This style also seems to play well when you already have a successful product. In such cases, the focus is usually on application performance and load capabilities. That kind of optimization requires very precise changes. Usually, time is not a constraint, so this style works well here. What’s more, large enterprises are a great fit for this style. They need to control every change closely, since they don’t want to break their multi-million dollar investment.</a:t>
            </a:r>
          </a:p>
          <a:p>
            <a:pPr>
              <a:buNone/>
            </a:pPr>
            <a:endParaRPr lang="en-US" dirty="0"/>
          </a:p>
        </p:txBody>
      </p:sp>
      <p:sp>
        <p:nvSpPr>
          <p:cNvPr id="4" name="Footer Placeholder 3">
            <a:extLst>
              <a:ext uri="{FF2B5EF4-FFF2-40B4-BE49-F238E27FC236}">
                <a16:creationId xmlns:a16="http://schemas.microsoft.com/office/drawing/2014/main" id="{9577A862-0D53-49F4-B895-3FB6D01F2AF6}"/>
              </a:ext>
            </a:extLst>
          </p:cNvPr>
          <p:cNvSpPr>
            <a:spLocks noGrp="1"/>
          </p:cNvSpPr>
          <p:nvPr>
            <p:ph type="ftr" sz="quarter" idx="11"/>
          </p:nvPr>
        </p:nvSpPr>
        <p:spPr/>
        <p:txBody>
          <a:bodyPr/>
          <a:lstStyle/>
          <a:p>
            <a:r>
              <a:rPr lang="en-US"/>
              <a:t>Geopell Cloud LLC</a:t>
            </a:r>
          </a:p>
        </p:txBody>
      </p:sp>
      <p:sp>
        <p:nvSpPr>
          <p:cNvPr id="5" name="Slide Number Placeholder 4">
            <a:extLst>
              <a:ext uri="{FF2B5EF4-FFF2-40B4-BE49-F238E27FC236}">
                <a16:creationId xmlns:a16="http://schemas.microsoft.com/office/drawing/2014/main" id="{E559BF0E-9B08-4D8E-857C-CB85160E5180}"/>
              </a:ext>
            </a:extLst>
          </p:cNvPr>
          <p:cNvSpPr>
            <a:spLocks noGrp="1"/>
          </p:cNvSpPr>
          <p:nvPr>
            <p:ph type="sldNum" sz="quarter" idx="12"/>
          </p:nvPr>
        </p:nvSpPr>
        <p:spPr/>
        <p:txBody>
          <a:bodyPr/>
          <a:lstStyle/>
          <a:p>
            <a:fld id="{B1C4EC5C-25CF-4E23-A7BD-822BC4C8325F}"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err="1">
                <a:latin typeface="Arial" pitchFamily="34" charset="0"/>
                <a:cs typeface="Arial" pitchFamily="34" charset="0"/>
              </a:rPr>
              <a:t>Git</a:t>
            </a:r>
            <a:r>
              <a:rPr lang="en-US" b="0" dirty="0">
                <a:latin typeface="Arial" pitchFamily="34" charset="0"/>
                <a:cs typeface="Arial" pitchFamily="34" charset="0"/>
              </a:rPr>
              <a:t> flow (cont.)</a:t>
            </a:r>
          </a:p>
        </p:txBody>
      </p:sp>
      <p:sp>
        <p:nvSpPr>
          <p:cNvPr id="3" name="Content Placeholder 2"/>
          <p:cNvSpPr>
            <a:spLocks noGrp="1"/>
          </p:cNvSpPr>
          <p:nvPr>
            <p:ph idx="1"/>
          </p:nvPr>
        </p:nvSpPr>
        <p:spPr/>
        <p:txBody>
          <a:bodyPr>
            <a:normAutofit lnSpcReduction="10000"/>
          </a:bodyPr>
          <a:lstStyle/>
          <a:p>
            <a:pPr>
              <a:buNone/>
            </a:pPr>
            <a:r>
              <a:rPr lang="en-US" sz="1800" b="1" u="sng" dirty="0">
                <a:solidFill>
                  <a:srgbClr val="7030A0"/>
                </a:solidFill>
                <a:latin typeface="Arial" pitchFamily="34" charset="0"/>
                <a:cs typeface="Arial" pitchFamily="34" charset="0"/>
              </a:rPr>
              <a:t>When Can </a:t>
            </a:r>
            <a:r>
              <a:rPr lang="en-US" sz="1800" b="1" u="sng" dirty="0" err="1">
                <a:solidFill>
                  <a:srgbClr val="7030A0"/>
                </a:solidFill>
                <a:latin typeface="Arial" pitchFamily="34" charset="0"/>
                <a:cs typeface="Arial" pitchFamily="34" charset="0"/>
              </a:rPr>
              <a:t>Git</a:t>
            </a:r>
            <a:r>
              <a:rPr lang="en-US" sz="1800" b="1" u="sng" dirty="0">
                <a:solidFill>
                  <a:srgbClr val="7030A0"/>
                </a:solidFill>
                <a:latin typeface="Arial" pitchFamily="34" charset="0"/>
                <a:cs typeface="Arial" pitchFamily="34" charset="0"/>
              </a:rPr>
              <a:t> Flow Cause Problems?</a:t>
            </a:r>
          </a:p>
          <a:p>
            <a:pPr>
              <a:buNone/>
            </a:pPr>
            <a:r>
              <a:rPr lang="en-US" sz="1400" b="1" dirty="0">
                <a:solidFill>
                  <a:schemeClr val="tx2"/>
                </a:solidFill>
                <a:latin typeface="Arial" pitchFamily="34" charset="0"/>
                <a:cs typeface="Arial" pitchFamily="34" charset="0"/>
              </a:rPr>
              <a:t>When you are just starting up</a:t>
            </a:r>
          </a:p>
          <a:p>
            <a:r>
              <a:rPr lang="en-US" sz="1200" dirty="0">
                <a:solidFill>
                  <a:schemeClr val="tx2"/>
                </a:solidFill>
                <a:latin typeface="Arial" pitchFamily="34" charset="0"/>
                <a:cs typeface="Arial" pitchFamily="34" charset="0"/>
              </a:rPr>
              <a:t>If you are just starting up, then </a:t>
            </a:r>
            <a:r>
              <a:rPr lang="en-US" sz="1200" dirty="0" err="1">
                <a:solidFill>
                  <a:schemeClr val="tx2"/>
                </a:solidFill>
                <a:latin typeface="Arial" pitchFamily="34" charset="0"/>
                <a:cs typeface="Arial" pitchFamily="34" charset="0"/>
              </a:rPr>
              <a:t>Git</a:t>
            </a:r>
            <a:r>
              <a:rPr lang="en-US" sz="1200" dirty="0">
                <a:solidFill>
                  <a:schemeClr val="tx2"/>
                </a:solidFill>
                <a:latin typeface="Arial" pitchFamily="34" charset="0"/>
                <a:cs typeface="Arial" pitchFamily="34" charset="0"/>
              </a:rPr>
              <a:t> flow is not for you. Chances are you want to create a minimal viable product quickly. Doing pull requests creates a huge bottleneck that slows the whole team down dramatically. You simply can’t afford it. The problem with </a:t>
            </a:r>
            <a:r>
              <a:rPr lang="en-US" sz="1200" dirty="0" err="1">
                <a:solidFill>
                  <a:schemeClr val="tx2"/>
                </a:solidFill>
                <a:latin typeface="Arial" pitchFamily="34" charset="0"/>
                <a:cs typeface="Arial" pitchFamily="34" charset="0"/>
              </a:rPr>
              <a:t>Git</a:t>
            </a:r>
            <a:r>
              <a:rPr lang="en-US" sz="1200" dirty="0">
                <a:solidFill>
                  <a:schemeClr val="tx2"/>
                </a:solidFill>
                <a:latin typeface="Arial" pitchFamily="34" charset="0"/>
                <a:cs typeface="Arial" pitchFamily="34" charset="0"/>
              </a:rPr>
              <a:t> flow is the fact that pull requests can take a lot of time. It’s just not possible to provide rapid development that way.</a:t>
            </a:r>
          </a:p>
          <a:p>
            <a:pPr>
              <a:buNone/>
            </a:pPr>
            <a:r>
              <a:rPr lang="en-US" sz="1400" b="1" dirty="0">
                <a:solidFill>
                  <a:schemeClr val="tx2"/>
                </a:solidFill>
                <a:latin typeface="Arial" pitchFamily="34" charset="0"/>
                <a:cs typeface="Arial" pitchFamily="34" charset="0"/>
              </a:rPr>
              <a:t>When you need to iterate quickly</a:t>
            </a:r>
          </a:p>
          <a:p>
            <a:r>
              <a:rPr lang="en-US" sz="1200" dirty="0">
                <a:solidFill>
                  <a:schemeClr val="tx2"/>
                </a:solidFill>
                <a:latin typeface="Arial" pitchFamily="34" charset="0"/>
                <a:cs typeface="Arial" pitchFamily="34" charset="0"/>
              </a:rPr>
              <a:t>Once you reach the first version of your product, you will most likely need to pivot it few times to meet your customers’ need. Again, multiple branches and pull requests reduce development speed dramatically and are not advised in such cases.</a:t>
            </a:r>
          </a:p>
          <a:p>
            <a:pPr>
              <a:buNone/>
            </a:pPr>
            <a:r>
              <a:rPr lang="en-US" sz="1400" b="1" dirty="0">
                <a:solidFill>
                  <a:schemeClr val="tx2"/>
                </a:solidFill>
                <a:latin typeface="Arial" pitchFamily="34" charset="0"/>
                <a:cs typeface="Arial" pitchFamily="34" charset="0"/>
              </a:rPr>
              <a:t>When you work mostly with senior developers</a:t>
            </a:r>
          </a:p>
          <a:p>
            <a:r>
              <a:rPr lang="en-US" sz="1200" dirty="0">
                <a:solidFill>
                  <a:schemeClr val="tx2"/>
                </a:solidFill>
                <a:latin typeface="Arial" pitchFamily="34" charset="0"/>
                <a:cs typeface="Arial" pitchFamily="34" charset="0"/>
              </a:rPr>
              <a:t>If your team consists mainly of senior developers who have worked with one another for a longer period of time, then you don’t really need the aforementioned pull request micromanagement. You trust your developers and know that they are professionals. Let them do their job and don’t slow them down with all the </a:t>
            </a:r>
            <a:r>
              <a:rPr lang="en-US" sz="1200" dirty="0" err="1">
                <a:solidFill>
                  <a:schemeClr val="tx2"/>
                </a:solidFill>
                <a:latin typeface="Arial" pitchFamily="34" charset="0"/>
                <a:cs typeface="Arial" pitchFamily="34" charset="0"/>
              </a:rPr>
              <a:t>Git</a:t>
            </a:r>
            <a:r>
              <a:rPr lang="en-US" sz="1200" dirty="0">
                <a:solidFill>
                  <a:schemeClr val="tx2"/>
                </a:solidFill>
                <a:latin typeface="Arial" pitchFamily="34" charset="0"/>
                <a:cs typeface="Arial" pitchFamily="34" charset="0"/>
              </a:rPr>
              <a:t> flow bureaucracy.</a:t>
            </a:r>
          </a:p>
          <a:p>
            <a:endParaRPr lang="en-US" dirty="0"/>
          </a:p>
        </p:txBody>
      </p:sp>
      <p:sp>
        <p:nvSpPr>
          <p:cNvPr id="4" name="Footer Placeholder 3">
            <a:extLst>
              <a:ext uri="{FF2B5EF4-FFF2-40B4-BE49-F238E27FC236}">
                <a16:creationId xmlns:a16="http://schemas.microsoft.com/office/drawing/2014/main" id="{538878DA-FA22-4F30-8BD2-3F3E150E5AF5}"/>
              </a:ext>
            </a:extLst>
          </p:cNvPr>
          <p:cNvSpPr>
            <a:spLocks noGrp="1"/>
          </p:cNvSpPr>
          <p:nvPr>
            <p:ph type="ftr" sz="quarter" idx="11"/>
          </p:nvPr>
        </p:nvSpPr>
        <p:spPr/>
        <p:txBody>
          <a:bodyPr/>
          <a:lstStyle/>
          <a:p>
            <a:r>
              <a:rPr lang="en-US"/>
              <a:t>Geopell Cloud LLC</a:t>
            </a:r>
          </a:p>
        </p:txBody>
      </p:sp>
      <p:sp>
        <p:nvSpPr>
          <p:cNvPr id="5" name="Slide Number Placeholder 4">
            <a:extLst>
              <a:ext uri="{FF2B5EF4-FFF2-40B4-BE49-F238E27FC236}">
                <a16:creationId xmlns:a16="http://schemas.microsoft.com/office/drawing/2014/main" id="{BE3ED377-7597-49CF-918E-868743A6E020}"/>
              </a:ext>
            </a:extLst>
          </p:cNvPr>
          <p:cNvSpPr>
            <a:spLocks noGrp="1"/>
          </p:cNvSpPr>
          <p:nvPr>
            <p:ph type="sldNum" sz="quarter" idx="12"/>
          </p:nvPr>
        </p:nvSpPr>
        <p:spPr/>
        <p:txBody>
          <a:bodyPr/>
          <a:lstStyle/>
          <a:p>
            <a:fld id="{B1C4EC5C-25CF-4E23-A7BD-822BC4C8325F}" type="slidenum">
              <a:rPr lang="en-US" smtClean="0"/>
              <a:t>17</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Arial" pitchFamily="34" charset="0"/>
                <a:cs typeface="Arial" pitchFamily="34" charset="0"/>
              </a:rPr>
              <a:t>What is </a:t>
            </a:r>
            <a:r>
              <a:rPr lang="en-US" b="0" dirty="0" err="1">
                <a:latin typeface="Arial" pitchFamily="34" charset="0"/>
                <a:cs typeface="Arial" pitchFamily="34" charset="0"/>
              </a:rPr>
              <a:t>Github</a:t>
            </a:r>
            <a:r>
              <a:rPr lang="en-US" b="0" dirty="0">
                <a:latin typeface="Arial" pitchFamily="34" charset="0"/>
                <a:cs typeface="Arial" pitchFamily="34" charset="0"/>
              </a:rPr>
              <a:t>?</a:t>
            </a:r>
          </a:p>
        </p:txBody>
      </p:sp>
      <p:sp>
        <p:nvSpPr>
          <p:cNvPr id="3" name="Content Placeholder 2"/>
          <p:cNvSpPr>
            <a:spLocks noGrp="1"/>
          </p:cNvSpPr>
          <p:nvPr>
            <p:ph idx="1"/>
          </p:nvPr>
        </p:nvSpPr>
        <p:spPr/>
        <p:txBody>
          <a:bodyPr>
            <a:normAutofit/>
          </a:bodyPr>
          <a:lstStyle/>
          <a:p>
            <a:r>
              <a:rPr lang="en-US" sz="1600" dirty="0">
                <a:latin typeface="Arial" pitchFamily="34" charset="0"/>
                <a:cs typeface="Arial" pitchFamily="34" charset="0"/>
              </a:rPr>
              <a:t> A provider of Internet hosting for software development and version control.</a:t>
            </a:r>
          </a:p>
          <a:p>
            <a:r>
              <a:rPr lang="en-US" sz="1600" dirty="0">
                <a:latin typeface="Arial" pitchFamily="34" charset="0"/>
                <a:cs typeface="Arial" pitchFamily="34" charset="0"/>
              </a:rPr>
              <a:t>It offers the distributed version control and source code management (SCM) functionality </a:t>
            </a:r>
          </a:p>
          <a:p>
            <a:r>
              <a:rPr lang="en-US" sz="1600" dirty="0">
                <a:latin typeface="Arial" pitchFamily="34" charset="0"/>
                <a:cs typeface="Arial" pitchFamily="34" charset="0"/>
              </a:rPr>
              <a:t>It provides access control and several collaboration features such as bug tracking, feature requests, task management, continuous integration and wikis for every project.</a:t>
            </a:r>
          </a:p>
          <a:p>
            <a:r>
              <a:rPr lang="en-US" sz="1600" dirty="0">
                <a:latin typeface="Arial" pitchFamily="34" charset="0"/>
                <a:cs typeface="Arial" pitchFamily="34" charset="0"/>
              </a:rPr>
              <a:t>It is commonly used to host open-source projects. As of November 2021, </a:t>
            </a:r>
            <a:r>
              <a:rPr lang="en-US" sz="1600" dirty="0" err="1">
                <a:latin typeface="Arial" pitchFamily="34" charset="0"/>
                <a:cs typeface="Arial" pitchFamily="34" charset="0"/>
              </a:rPr>
              <a:t>GitHub</a:t>
            </a:r>
            <a:r>
              <a:rPr lang="en-US" sz="1600" dirty="0">
                <a:latin typeface="Arial" pitchFamily="34" charset="0"/>
                <a:cs typeface="Arial" pitchFamily="34" charset="0"/>
              </a:rPr>
              <a:t> reports having over 73 million developers and more than 200 million repositories. This includes at least 28 million public repositories. It is the largest source code host as of November 2021.</a:t>
            </a:r>
          </a:p>
        </p:txBody>
      </p:sp>
      <p:sp>
        <p:nvSpPr>
          <p:cNvPr id="4" name="Footer Placeholder 3">
            <a:extLst>
              <a:ext uri="{FF2B5EF4-FFF2-40B4-BE49-F238E27FC236}">
                <a16:creationId xmlns:a16="http://schemas.microsoft.com/office/drawing/2014/main" id="{37CD37AF-25FF-49EC-8089-434942577B30}"/>
              </a:ext>
            </a:extLst>
          </p:cNvPr>
          <p:cNvSpPr>
            <a:spLocks noGrp="1"/>
          </p:cNvSpPr>
          <p:nvPr>
            <p:ph type="ftr" sz="quarter" idx="11"/>
          </p:nvPr>
        </p:nvSpPr>
        <p:spPr/>
        <p:txBody>
          <a:bodyPr/>
          <a:lstStyle/>
          <a:p>
            <a:r>
              <a:rPr lang="en-US"/>
              <a:t>Geopell Cloud LLC</a:t>
            </a:r>
          </a:p>
        </p:txBody>
      </p:sp>
      <p:sp>
        <p:nvSpPr>
          <p:cNvPr id="5" name="Slide Number Placeholder 4">
            <a:extLst>
              <a:ext uri="{FF2B5EF4-FFF2-40B4-BE49-F238E27FC236}">
                <a16:creationId xmlns:a16="http://schemas.microsoft.com/office/drawing/2014/main" id="{3D098525-E0B5-48B8-B1EA-673EF27423D0}"/>
              </a:ext>
            </a:extLst>
          </p:cNvPr>
          <p:cNvSpPr>
            <a:spLocks noGrp="1"/>
          </p:cNvSpPr>
          <p:nvPr>
            <p:ph type="sldNum" sz="quarter" idx="12"/>
          </p:nvPr>
        </p:nvSpPr>
        <p:spPr/>
        <p:txBody>
          <a:bodyPr/>
          <a:lstStyle/>
          <a:p>
            <a:fld id="{B1C4EC5C-25CF-4E23-A7BD-822BC4C8325F}"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Arial" pitchFamily="34" charset="0"/>
                <a:cs typeface="Arial" pitchFamily="34" charset="0"/>
              </a:rPr>
              <a:t>Benefits of </a:t>
            </a:r>
            <a:r>
              <a:rPr lang="en-US" b="0" dirty="0" err="1">
                <a:latin typeface="Arial" pitchFamily="34" charset="0"/>
                <a:cs typeface="Arial" pitchFamily="34" charset="0"/>
              </a:rPr>
              <a:t>Github</a:t>
            </a:r>
            <a:endParaRPr lang="en-US" b="0" dirty="0">
              <a:latin typeface="Arial" pitchFamily="34" charset="0"/>
              <a:cs typeface="Arial" pitchFamily="34" charset="0"/>
            </a:endParaRPr>
          </a:p>
        </p:txBody>
      </p:sp>
      <p:sp>
        <p:nvSpPr>
          <p:cNvPr id="3" name="Content Placeholder 2"/>
          <p:cNvSpPr>
            <a:spLocks noGrp="1"/>
          </p:cNvSpPr>
          <p:nvPr>
            <p:ph idx="1"/>
          </p:nvPr>
        </p:nvSpPr>
        <p:spPr/>
        <p:txBody>
          <a:bodyPr>
            <a:noAutofit/>
          </a:bodyPr>
          <a:lstStyle/>
          <a:p>
            <a:r>
              <a:rPr lang="en-US" sz="1200" b="1" u="sng" dirty="0">
                <a:latin typeface="Arial" pitchFamily="34" charset="0"/>
                <a:cs typeface="Arial" pitchFamily="34" charset="0"/>
              </a:rPr>
              <a:t>It Makes It Easy to Contribute to Your Open Source Projects</a:t>
            </a:r>
          </a:p>
          <a:p>
            <a:pPr>
              <a:buFontTx/>
              <a:buChar char="-"/>
            </a:pPr>
            <a:r>
              <a:rPr lang="en-US" sz="1200" dirty="0">
                <a:latin typeface="Arial" pitchFamily="34" charset="0"/>
                <a:cs typeface="Arial" pitchFamily="34" charset="0"/>
              </a:rPr>
              <a:t>Nearly every open-source project uses </a:t>
            </a:r>
            <a:r>
              <a:rPr lang="en-US" sz="1200" dirty="0" err="1">
                <a:latin typeface="Arial" pitchFamily="34" charset="0"/>
                <a:cs typeface="Arial" pitchFamily="34" charset="0"/>
              </a:rPr>
              <a:t>GitHub</a:t>
            </a:r>
            <a:r>
              <a:rPr lang="en-US" sz="1200" dirty="0">
                <a:latin typeface="Arial" pitchFamily="34" charset="0"/>
                <a:cs typeface="Arial" pitchFamily="34" charset="0"/>
              </a:rPr>
              <a:t> to manage their project. Using </a:t>
            </a:r>
            <a:r>
              <a:rPr lang="en-US" sz="1200" dirty="0" err="1">
                <a:latin typeface="Arial" pitchFamily="34" charset="0"/>
                <a:cs typeface="Arial" pitchFamily="34" charset="0"/>
              </a:rPr>
              <a:t>GitHub</a:t>
            </a:r>
            <a:r>
              <a:rPr lang="en-US" sz="1200" dirty="0">
                <a:latin typeface="Arial" pitchFamily="34" charset="0"/>
                <a:cs typeface="Arial" pitchFamily="34" charset="0"/>
              </a:rPr>
              <a:t> is free if your project is open-source, and </a:t>
            </a:r>
            <a:r>
              <a:rPr lang="en-US" sz="1200" dirty="0" err="1">
                <a:latin typeface="Arial" pitchFamily="34" charset="0"/>
                <a:cs typeface="Arial" pitchFamily="34" charset="0"/>
              </a:rPr>
              <a:t>GitHub</a:t>
            </a:r>
            <a:r>
              <a:rPr lang="en-US" sz="1200" dirty="0">
                <a:latin typeface="Arial" pitchFamily="34" charset="0"/>
                <a:cs typeface="Arial" pitchFamily="34" charset="0"/>
              </a:rPr>
              <a:t> includes a wiki and issue tracker that makes it easy to include more in-depth documentation and get feedback about your project.</a:t>
            </a:r>
          </a:p>
          <a:p>
            <a:r>
              <a:rPr lang="en-US" sz="1200" b="1" u="sng" dirty="0">
                <a:latin typeface="Arial" pitchFamily="34" charset="0"/>
                <a:cs typeface="Arial" pitchFamily="34" charset="0"/>
              </a:rPr>
              <a:t>Documentation</a:t>
            </a:r>
          </a:p>
          <a:p>
            <a:pPr>
              <a:buFontTx/>
              <a:buChar char="-"/>
            </a:pPr>
            <a:r>
              <a:rPr lang="en-US" sz="1200" dirty="0">
                <a:latin typeface="Arial" pitchFamily="34" charset="0"/>
                <a:cs typeface="Arial" pitchFamily="34" charset="0"/>
              </a:rPr>
              <a:t>By using </a:t>
            </a:r>
            <a:r>
              <a:rPr lang="en-US" sz="1200" dirty="0" err="1">
                <a:latin typeface="Arial" pitchFamily="34" charset="0"/>
                <a:cs typeface="Arial" pitchFamily="34" charset="0"/>
              </a:rPr>
              <a:t>GitHub</a:t>
            </a:r>
            <a:r>
              <a:rPr lang="en-US" sz="1200" dirty="0">
                <a:latin typeface="Arial" pitchFamily="34" charset="0"/>
                <a:cs typeface="Arial" pitchFamily="34" charset="0"/>
              </a:rPr>
              <a:t>, you make it easier to get excellent documentation. Their help section and guides have articles for nearly any topic related to </a:t>
            </a:r>
            <a:r>
              <a:rPr lang="en-US" sz="1200" dirty="0" err="1">
                <a:latin typeface="Arial" pitchFamily="34" charset="0"/>
                <a:cs typeface="Arial" pitchFamily="34" charset="0"/>
              </a:rPr>
              <a:t>git</a:t>
            </a:r>
            <a:r>
              <a:rPr lang="en-US" sz="1200" dirty="0">
                <a:latin typeface="Arial" pitchFamily="34" charset="0"/>
                <a:cs typeface="Arial" pitchFamily="34" charset="0"/>
              </a:rPr>
              <a:t> that you can think of.</a:t>
            </a:r>
          </a:p>
          <a:p>
            <a:r>
              <a:rPr lang="en-US" sz="1200" b="1" u="sng" dirty="0">
                <a:latin typeface="Arial" pitchFamily="34" charset="0"/>
                <a:cs typeface="Arial" pitchFamily="34" charset="0"/>
              </a:rPr>
              <a:t>Showcase your work</a:t>
            </a:r>
          </a:p>
          <a:p>
            <a:pPr>
              <a:buFontTx/>
              <a:buChar char="-"/>
            </a:pPr>
            <a:r>
              <a:rPr lang="en-US" sz="1200" dirty="0">
                <a:latin typeface="Arial" pitchFamily="34" charset="0"/>
                <a:cs typeface="Arial" pitchFamily="34" charset="0"/>
              </a:rPr>
              <a:t>If you are a developer looking for recruitment </a:t>
            </a:r>
            <a:r>
              <a:rPr lang="en-US" sz="1200" dirty="0" err="1">
                <a:latin typeface="Arial" pitchFamily="34" charset="0"/>
                <a:cs typeface="Arial" pitchFamily="34" charset="0"/>
              </a:rPr>
              <a:t>GitHub</a:t>
            </a:r>
            <a:r>
              <a:rPr lang="en-US" sz="1200" dirty="0">
                <a:latin typeface="Arial" pitchFamily="34" charset="0"/>
                <a:cs typeface="Arial" pitchFamily="34" charset="0"/>
              </a:rPr>
              <a:t> is the best tool you can rely on for this. Today, when searching for new recruits for their project, most companies look into the </a:t>
            </a:r>
            <a:r>
              <a:rPr lang="en-US" sz="1200" dirty="0" err="1">
                <a:latin typeface="Arial" pitchFamily="34" charset="0"/>
                <a:cs typeface="Arial" pitchFamily="34" charset="0"/>
              </a:rPr>
              <a:t>GitHub</a:t>
            </a:r>
            <a:r>
              <a:rPr lang="en-US" sz="1200" dirty="0">
                <a:latin typeface="Arial" pitchFamily="34" charset="0"/>
                <a:cs typeface="Arial" pitchFamily="34" charset="0"/>
              </a:rPr>
              <a:t> profiles. If your profile is available, you will have a higher chance of being recruited even if you are not from a great university or college.</a:t>
            </a:r>
          </a:p>
          <a:p>
            <a:r>
              <a:rPr lang="en-US" sz="1200" b="1" u="sng" dirty="0">
                <a:latin typeface="Arial" pitchFamily="34" charset="0"/>
                <a:cs typeface="Arial" pitchFamily="34" charset="0"/>
              </a:rPr>
              <a:t>Markdown</a:t>
            </a:r>
          </a:p>
          <a:p>
            <a:pPr>
              <a:buFontTx/>
              <a:buChar char="-"/>
            </a:pPr>
            <a:r>
              <a:rPr lang="en-US" sz="1200" dirty="0">
                <a:latin typeface="Arial" pitchFamily="34" charset="0"/>
                <a:cs typeface="Arial" pitchFamily="34" charset="0"/>
              </a:rPr>
              <a:t>Markdown allows you to use a simple text editor to write formatted documents. </a:t>
            </a:r>
            <a:r>
              <a:rPr lang="en-US" sz="1200" dirty="0" err="1">
                <a:latin typeface="Arial" pitchFamily="34" charset="0"/>
                <a:cs typeface="Arial" pitchFamily="34" charset="0"/>
              </a:rPr>
              <a:t>GitHub</a:t>
            </a:r>
            <a:r>
              <a:rPr lang="en-US" sz="1200" dirty="0">
                <a:latin typeface="Arial" pitchFamily="34" charset="0"/>
                <a:cs typeface="Arial" pitchFamily="34" charset="0"/>
              </a:rPr>
              <a:t> has revolutionized writing by channeling everything through Markdown: the issue tracker, user comments, everything. With so many other programming languages to learn for setting up projects, it’s really a big benefit to have your content inputted in a format without having to learn yet another system.</a:t>
            </a:r>
          </a:p>
        </p:txBody>
      </p:sp>
      <p:sp>
        <p:nvSpPr>
          <p:cNvPr id="4" name="Footer Placeholder 3">
            <a:extLst>
              <a:ext uri="{FF2B5EF4-FFF2-40B4-BE49-F238E27FC236}">
                <a16:creationId xmlns:a16="http://schemas.microsoft.com/office/drawing/2014/main" id="{F9246C41-F6C6-4652-9381-5D8CC76E20C1}"/>
              </a:ext>
            </a:extLst>
          </p:cNvPr>
          <p:cNvSpPr>
            <a:spLocks noGrp="1"/>
          </p:cNvSpPr>
          <p:nvPr>
            <p:ph type="ftr" sz="quarter" idx="11"/>
          </p:nvPr>
        </p:nvSpPr>
        <p:spPr/>
        <p:txBody>
          <a:bodyPr/>
          <a:lstStyle/>
          <a:p>
            <a:r>
              <a:rPr lang="en-US"/>
              <a:t>Geopell Cloud LLC</a:t>
            </a:r>
          </a:p>
        </p:txBody>
      </p:sp>
      <p:sp>
        <p:nvSpPr>
          <p:cNvPr id="5" name="Slide Number Placeholder 4">
            <a:extLst>
              <a:ext uri="{FF2B5EF4-FFF2-40B4-BE49-F238E27FC236}">
                <a16:creationId xmlns:a16="http://schemas.microsoft.com/office/drawing/2014/main" id="{AF27D03F-784F-4F09-A01C-08713735A8F6}"/>
              </a:ext>
            </a:extLst>
          </p:cNvPr>
          <p:cNvSpPr>
            <a:spLocks noGrp="1"/>
          </p:cNvSpPr>
          <p:nvPr>
            <p:ph type="sldNum" sz="quarter" idx="12"/>
          </p:nvPr>
        </p:nvSpPr>
        <p:spPr/>
        <p:txBody>
          <a:bodyPr/>
          <a:lstStyle/>
          <a:p>
            <a:fld id="{B1C4EC5C-25CF-4E23-A7BD-822BC4C8325F}"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Arial" pitchFamily="34" charset="0"/>
                <a:cs typeface="Arial" pitchFamily="34" charset="0"/>
              </a:rPr>
              <a:t>Benefits of </a:t>
            </a:r>
            <a:r>
              <a:rPr lang="en-US" b="0" dirty="0" err="1">
                <a:latin typeface="Arial" pitchFamily="34" charset="0"/>
                <a:cs typeface="Arial" pitchFamily="34" charset="0"/>
              </a:rPr>
              <a:t>github</a:t>
            </a:r>
            <a:r>
              <a:rPr lang="en-US" b="0" dirty="0">
                <a:latin typeface="Arial" pitchFamily="34" charset="0"/>
                <a:cs typeface="Arial" pitchFamily="34" charset="0"/>
              </a:rPr>
              <a:t> (cont.)</a:t>
            </a:r>
          </a:p>
        </p:txBody>
      </p:sp>
      <p:sp>
        <p:nvSpPr>
          <p:cNvPr id="3" name="Content Placeholder 2"/>
          <p:cNvSpPr>
            <a:spLocks noGrp="1"/>
          </p:cNvSpPr>
          <p:nvPr>
            <p:ph idx="1"/>
          </p:nvPr>
        </p:nvSpPr>
        <p:spPr/>
        <p:txBody>
          <a:bodyPr>
            <a:normAutofit lnSpcReduction="10000"/>
          </a:bodyPr>
          <a:lstStyle/>
          <a:p>
            <a:r>
              <a:rPr lang="en-US" sz="1800" b="1" u="sng" dirty="0" err="1">
                <a:latin typeface="Arial" pitchFamily="34" charset="0"/>
                <a:cs typeface="Arial" pitchFamily="34" charset="0"/>
              </a:rPr>
              <a:t>Github</a:t>
            </a:r>
            <a:r>
              <a:rPr lang="en-US" sz="1800" b="1" u="sng" dirty="0">
                <a:latin typeface="Arial" pitchFamily="34" charset="0"/>
                <a:cs typeface="Arial" pitchFamily="34" charset="0"/>
              </a:rPr>
              <a:t> is a Repository</a:t>
            </a:r>
          </a:p>
          <a:p>
            <a:pPr>
              <a:buFontTx/>
              <a:buChar char="-"/>
            </a:pPr>
            <a:r>
              <a:rPr lang="en-US" sz="1400" dirty="0">
                <a:latin typeface="Arial" pitchFamily="34" charset="0"/>
                <a:cs typeface="Arial" pitchFamily="34" charset="0"/>
              </a:rPr>
              <a:t>What this means that it allows your work to get out there in front of the public. Moreover, </a:t>
            </a:r>
            <a:r>
              <a:rPr lang="en-US" sz="1400" dirty="0" err="1">
                <a:latin typeface="Arial" pitchFamily="34" charset="0"/>
                <a:cs typeface="Arial" pitchFamily="34" charset="0"/>
              </a:rPr>
              <a:t>GitHub</a:t>
            </a:r>
            <a:r>
              <a:rPr lang="en-US" sz="1400" dirty="0">
                <a:latin typeface="Arial" pitchFamily="34" charset="0"/>
                <a:cs typeface="Arial" pitchFamily="34" charset="0"/>
              </a:rPr>
              <a:t> is one of the largest coding communities around right now, so it’s wide exposure for your project.</a:t>
            </a:r>
          </a:p>
          <a:p>
            <a:r>
              <a:rPr lang="en-US" sz="1800" b="1" u="sng" dirty="0">
                <a:latin typeface="Arial" pitchFamily="34" charset="0"/>
                <a:cs typeface="Arial" pitchFamily="34" charset="0"/>
              </a:rPr>
              <a:t>Track changes in your code across versions</a:t>
            </a:r>
          </a:p>
          <a:p>
            <a:pPr>
              <a:buFontTx/>
              <a:buChar char="-"/>
            </a:pPr>
            <a:r>
              <a:rPr lang="en-US" sz="1400" dirty="0">
                <a:latin typeface="Arial" pitchFamily="34" charset="0"/>
                <a:cs typeface="Arial" pitchFamily="34" charset="0"/>
              </a:rPr>
              <a:t>When multiple people collaborate on a project, it’s hard to keep track revisions—who changed what, when, and where those files are stored. </a:t>
            </a:r>
            <a:r>
              <a:rPr lang="en-US" sz="1400" dirty="0" err="1">
                <a:latin typeface="Arial" pitchFamily="34" charset="0"/>
                <a:cs typeface="Arial" pitchFamily="34" charset="0"/>
              </a:rPr>
              <a:t>GitHub</a:t>
            </a:r>
            <a:r>
              <a:rPr lang="en-US" sz="1400" dirty="0">
                <a:latin typeface="Arial" pitchFamily="34" charset="0"/>
                <a:cs typeface="Arial" pitchFamily="34" charset="0"/>
              </a:rPr>
              <a:t> takes care of this problem by keeping track of all the changes that have been pushed to the repository. Much like using Microsoft Word or Google Drive, you can have a version history of your code so that previous versions are not lost with every iteration.</a:t>
            </a:r>
          </a:p>
          <a:p>
            <a:r>
              <a:rPr lang="en-US" sz="1800" b="1" u="sng" dirty="0">
                <a:latin typeface="Arial" pitchFamily="34" charset="0"/>
                <a:cs typeface="Arial" pitchFamily="34" charset="0"/>
              </a:rPr>
              <a:t>Integration Options</a:t>
            </a:r>
          </a:p>
          <a:p>
            <a:pPr>
              <a:buNone/>
            </a:pPr>
            <a:r>
              <a:rPr lang="en-US" sz="1400" dirty="0">
                <a:latin typeface="Arial" pitchFamily="34" charset="0"/>
                <a:cs typeface="Arial" pitchFamily="34" charset="0"/>
              </a:rPr>
              <a:t>- </a:t>
            </a:r>
            <a:r>
              <a:rPr lang="en-US" sz="1400" dirty="0" err="1">
                <a:latin typeface="Arial" pitchFamily="34" charset="0"/>
                <a:cs typeface="Arial" pitchFamily="34" charset="0"/>
              </a:rPr>
              <a:t>Github</a:t>
            </a:r>
            <a:r>
              <a:rPr lang="en-US" sz="1400" dirty="0">
                <a:latin typeface="Arial" pitchFamily="34" charset="0"/>
                <a:cs typeface="Arial" pitchFamily="34" charset="0"/>
              </a:rPr>
              <a:t> can integrate with platforms like Eclipse, Spring Tool Suite, </a:t>
            </a:r>
            <a:r>
              <a:rPr lang="en-US" sz="1400" dirty="0" err="1">
                <a:latin typeface="Arial" pitchFamily="34" charset="0"/>
                <a:cs typeface="Arial" pitchFamily="34" charset="0"/>
              </a:rPr>
              <a:t>Intelli</a:t>
            </a:r>
            <a:r>
              <a:rPr lang="en-US" sz="1400" dirty="0">
                <a:latin typeface="Arial" pitchFamily="34" charset="0"/>
                <a:cs typeface="Arial" pitchFamily="34" charset="0"/>
              </a:rPr>
              <a:t> J, Slack, Microsoft Teams, </a:t>
            </a:r>
            <a:r>
              <a:rPr lang="en-US" sz="1400" dirty="0" err="1">
                <a:latin typeface="Arial" pitchFamily="34" charset="0"/>
                <a:cs typeface="Arial" pitchFamily="34" charset="0"/>
              </a:rPr>
              <a:t>Jira</a:t>
            </a:r>
            <a:r>
              <a:rPr lang="en-US" sz="1400" dirty="0">
                <a:latin typeface="Arial" pitchFamily="34" charset="0"/>
                <a:cs typeface="Arial" pitchFamily="34" charset="0"/>
              </a:rPr>
              <a:t> Cloud, and etc.</a:t>
            </a:r>
          </a:p>
        </p:txBody>
      </p:sp>
      <p:sp>
        <p:nvSpPr>
          <p:cNvPr id="5" name="Footer Placeholder 4">
            <a:extLst>
              <a:ext uri="{FF2B5EF4-FFF2-40B4-BE49-F238E27FC236}">
                <a16:creationId xmlns:a16="http://schemas.microsoft.com/office/drawing/2014/main" id="{E0D19800-B61F-48B5-8C6A-4E71D63FD756}"/>
              </a:ext>
            </a:extLst>
          </p:cNvPr>
          <p:cNvSpPr>
            <a:spLocks noGrp="1"/>
          </p:cNvSpPr>
          <p:nvPr>
            <p:ph type="ftr" sz="quarter" idx="11"/>
          </p:nvPr>
        </p:nvSpPr>
        <p:spPr/>
        <p:txBody>
          <a:bodyPr/>
          <a:lstStyle/>
          <a:p>
            <a:r>
              <a:rPr lang="en-US"/>
              <a:t>Geopell Cloud LLC</a:t>
            </a:r>
          </a:p>
        </p:txBody>
      </p:sp>
      <p:sp>
        <p:nvSpPr>
          <p:cNvPr id="6" name="Slide Number Placeholder 5">
            <a:extLst>
              <a:ext uri="{FF2B5EF4-FFF2-40B4-BE49-F238E27FC236}">
                <a16:creationId xmlns:a16="http://schemas.microsoft.com/office/drawing/2014/main" id="{94ECB866-90EA-4E53-B131-BB90CBC7464E}"/>
              </a:ext>
            </a:extLst>
          </p:cNvPr>
          <p:cNvSpPr>
            <a:spLocks noGrp="1"/>
          </p:cNvSpPr>
          <p:nvPr>
            <p:ph type="sldNum" sz="quarter" idx="12"/>
          </p:nvPr>
        </p:nvSpPr>
        <p:spPr/>
        <p:txBody>
          <a:bodyPr/>
          <a:lstStyle/>
          <a:p>
            <a:fld id="{B1C4EC5C-25CF-4E23-A7BD-822BC4C8325F}" type="slidenum">
              <a:rPr lang="en-US" smtClean="0"/>
              <a:t>4</a:t>
            </a:fld>
            <a:endParaRPr lang="en-US"/>
          </a:p>
        </p:txBody>
      </p:sp>
      <p:pic>
        <p:nvPicPr>
          <p:cNvPr id="4" name="Picture 3" descr="github-social-coding.jpg"/>
          <p:cNvPicPr>
            <a:picLocks noChangeAspect="1"/>
          </p:cNvPicPr>
          <p:nvPr/>
        </p:nvPicPr>
        <p:blipFill>
          <a:blip r:embed="rId2"/>
          <a:stretch>
            <a:fillRect/>
          </a:stretch>
        </p:blipFill>
        <p:spPr>
          <a:xfrm>
            <a:off x="5181600" y="4924321"/>
            <a:ext cx="2967037" cy="193367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F27B-1AC3-4FAC-AFD4-AD64C07C0823}"/>
              </a:ext>
            </a:extLst>
          </p:cNvPr>
          <p:cNvSpPr>
            <a:spLocks noGrp="1"/>
          </p:cNvSpPr>
          <p:nvPr>
            <p:ph type="title"/>
          </p:nvPr>
        </p:nvSpPr>
        <p:spPr/>
        <p:txBody>
          <a:bodyPr/>
          <a:lstStyle/>
          <a:p>
            <a:r>
              <a:rPr lang="en-US" dirty="0"/>
              <a:t>Branching Strategy</a:t>
            </a:r>
          </a:p>
        </p:txBody>
      </p:sp>
      <p:pic>
        <p:nvPicPr>
          <p:cNvPr id="6" name="Content Placeholder 5">
            <a:extLst>
              <a:ext uri="{FF2B5EF4-FFF2-40B4-BE49-F238E27FC236}">
                <a16:creationId xmlns:a16="http://schemas.microsoft.com/office/drawing/2014/main" id="{A95BE2C4-81EB-4F56-8FE9-34560AF0365A}"/>
              </a:ext>
            </a:extLst>
          </p:cNvPr>
          <p:cNvPicPr>
            <a:picLocks noGrp="1" noChangeAspect="1"/>
          </p:cNvPicPr>
          <p:nvPr>
            <p:ph idx="1"/>
          </p:nvPr>
        </p:nvPicPr>
        <p:blipFill>
          <a:blip r:embed="rId2"/>
          <a:stretch>
            <a:fillRect/>
          </a:stretch>
        </p:blipFill>
        <p:spPr>
          <a:xfrm>
            <a:off x="660811" y="2160588"/>
            <a:ext cx="6245990" cy="3881437"/>
          </a:xfrm>
          <a:prstGeom prst="rect">
            <a:avLst/>
          </a:prstGeom>
        </p:spPr>
      </p:pic>
      <p:sp>
        <p:nvSpPr>
          <p:cNvPr id="4" name="Footer Placeholder 3">
            <a:extLst>
              <a:ext uri="{FF2B5EF4-FFF2-40B4-BE49-F238E27FC236}">
                <a16:creationId xmlns:a16="http://schemas.microsoft.com/office/drawing/2014/main" id="{B1B4B59F-DF9C-4998-8B2B-F1785E4A6E50}"/>
              </a:ext>
            </a:extLst>
          </p:cNvPr>
          <p:cNvSpPr>
            <a:spLocks noGrp="1"/>
          </p:cNvSpPr>
          <p:nvPr>
            <p:ph type="ftr" sz="quarter" idx="11"/>
          </p:nvPr>
        </p:nvSpPr>
        <p:spPr/>
        <p:txBody>
          <a:bodyPr/>
          <a:lstStyle/>
          <a:p>
            <a:r>
              <a:rPr lang="en-US"/>
              <a:t>Geopell Cloud LLC</a:t>
            </a:r>
          </a:p>
        </p:txBody>
      </p:sp>
      <p:sp>
        <p:nvSpPr>
          <p:cNvPr id="5" name="Slide Number Placeholder 4">
            <a:extLst>
              <a:ext uri="{FF2B5EF4-FFF2-40B4-BE49-F238E27FC236}">
                <a16:creationId xmlns:a16="http://schemas.microsoft.com/office/drawing/2014/main" id="{5407FD46-5ECB-4713-A240-B9A27F9DAA12}"/>
              </a:ext>
            </a:extLst>
          </p:cNvPr>
          <p:cNvSpPr>
            <a:spLocks noGrp="1"/>
          </p:cNvSpPr>
          <p:nvPr>
            <p:ph type="sldNum" sz="quarter" idx="12"/>
          </p:nvPr>
        </p:nvSpPr>
        <p:spPr/>
        <p:txBody>
          <a:bodyPr/>
          <a:lstStyle/>
          <a:p>
            <a:fld id="{B1C4EC5C-25CF-4E23-A7BD-822BC4C8325F}" type="slidenum">
              <a:rPr lang="en-US" smtClean="0"/>
              <a:t>5</a:t>
            </a:fld>
            <a:endParaRPr lang="en-US"/>
          </a:p>
        </p:txBody>
      </p:sp>
    </p:spTree>
    <p:extLst>
      <p:ext uri="{BB962C8B-B14F-4D97-AF65-F5344CB8AC3E}">
        <p14:creationId xmlns:p14="http://schemas.microsoft.com/office/powerpoint/2010/main" val="3075878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8699" y="294538"/>
            <a:ext cx="7421963" cy="1033669"/>
          </a:xfrm>
        </p:spPr>
        <p:txBody>
          <a:bodyPr>
            <a:normAutofit/>
          </a:bodyPr>
          <a:lstStyle/>
          <a:p>
            <a:r>
              <a:rPr lang="en-US" sz="3500" b="0">
                <a:solidFill>
                  <a:srgbClr val="FFFFFF"/>
                </a:solidFill>
                <a:latin typeface="Arial" pitchFamily="34" charset="0"/>
                <a:cs typeface="Arial" pitchFamily="34" charset="0"/>
              </a:rPr>
              <a:t>What is a branching strategy?</a:t>
            </a:r>
          </a:p>
        </p:txBody>
      </p:sp>
      <p:sp>
        <p:nvSpPr>
          <p:cNvPr id="3" name="Content Placeholder 2"/>
          <p:cNvSpPr>
            <a:spLocks noGrp="1"/>
          </p:cNvSpPr>
          <p:nvPr>
            <p:ph idx="1"/>
          </p:nvPr>
        </p:nvSpPr>
        <p:spPr>
          <a:xfrm>
            <a:off x="1028699" y="2318197"/>
            <a:ext cx="7293023" cy="3683358"/>
          </a:xfrm>
        </p:spPr>
        <p:txBody>
          <a:bodyPr anchor="ctr">
            <a:normAutofit lnSpcReduction="10000"/>
          </a:bodyPr>
          <a:lstStyle/>
          <a:p>
            <a:endParaRPr lang="en-US" sz="1400">
              <a:latin typeface="Arial" pitchFamily="34" charset="0"/>
              <a:cs typeface="Arial" pitchFamily="34" charset="0"/>
            </a:endParaRPr>
          </a:p>
          <a:p>
            <a:r>
              <a:rPr lang="en-US" sz="1400">
                <a:latin typeface="Arial" pitchFamily="34" charset="0"/>
                <a:cs typeface="Arial" pitchFamily="34" charset="0"/>
              </a:rPr>
              <a:t>A “</a:t>
            </a:r>
            <a:r>
              <a:rPr lang="en-US" sz="1400" b="1">
                <a:latin typeface="Arial" pitchFamily="34" charset="0"/>
                <a:cs typeface="Arial" pitchFamily="34" charset="0"/>
              </a:rPr>
              <a:t>Branching Strategy</a:t>
            </a:r>
            <a:r>
              <a:rPr lang="en-US" sz="1400">
                <a:latin typeface="Arial" pitchFamily="34" charset="0"/>
                <a:cs typeface="Arial" pitchFamily="34" charset="0"/>
              </a:rPr>
              <a:t>” refers to the strategy a software development team employs when writing, merging, and shipping code in the context of a version control system like Git. Software developers working as a team on the same codebase must share their changes with each other.</a:t>
            </a:r>
          </a:p>
          <a:p>
            <a:r>
              <a:rPr lang="en-US" sz="1400">
                <a:latin typeface="Arial" pitchFamily="34" charset="0"/>
                <a:cs typeface="Arial" pitchFamily="34" charset="0"/>
              </a:rPr>
              <a:t>The goal of any branching strategy is to problem solve and to enable teams to work together on the same source code without trampling on each other. A branching strategy defines how teams use branches to achieve this level of concurrent development</a:t>
            </a:r>
          </a:p>
          <a:p>
            <a:pPr>
              <a:buNone/>
            </a:pPr>
            <a:endParaRPr lang="en-US" sz="1400" b="1" u="sng">
              <a:latin typeface="Arial" pitchFamily="34" charset="0"/>
              <a:cs typeface="Arial" pitchFamily="34" charset="0"/>
            </a:endParaRPr>
          </a:p>
          <a:p>
            <a:pPr>
              <a:buNone/>
            </a:pPr>
            <a:r>
              <a:rPr lang="en-US" sz="1400" b="1" u="sng">
                <a:latin typeface="Arial" pitchFamily="34" charset="0"/>
                <a:cs typeface="Arial" pitchFamily="34" charset="0"/>
              </a:rPr>
              <a:t>Why do you need a Branching Strategy?</a:t>
            </a:r>
          </a:p>
          <a:p>
            <a:r>
              <a:rPr lang="en-US" sz="1400">
                <a:latin typeface="Arial" pitchFamily="34" charset="0"/>
                <a:cs typeface="Arial" pitchFamily="34" charset="0"/>
              </a:rPr>
              <a:t>. A branching strategy ensures everyone on the team is following the same process for making changes to source control. The right strategy enhances collaboration, efficiency, and accuracy in the software delivery process, while the wrong strategy (or no strategy) leads to hours of lost effort.</a:t>
            </a:r>
          </a:p>
          <a:p>
            <a:pPr>
              <a:buNone/>
            </a:pPr>
            <a:endParaRPr lang="en-US" sz="1400" b="1" u="sng">
              <a:latin typeface="Arial" pitchFamily="34" charset="0"/>
              <a:cs typeface="Arial" pitchFamily="34" charset="0"/>
            </a:endParaRPr>
          </a:p>
        </p:txBody>
      </p:sp>
      <p:sp>
        <p:nvSpPr>
          <p:cNvPr id="4" name="Footer Placeholder 3">
            <a:extLst>
              <a:ext uri="{FF2B5EF4-FFF2-40B4-BE49-F238E27FC236}">
                <a16:creationId xmlns:a16="http://schemas.microsoft.com/office/drawing/2014/main" id="{C522F58C-16C5-45C4-9D95-7FFD9F748E74}"/>
              </a:ext>
            </a:extLst>
          </p:cNvPr>
          <p:cNvSpPr>
            <a:spLocks noGrp="1"/>
          </p:cNvSpPr>
          <p:nvPr>
            <p:ph type="ftr" sz="quarter" idx="11"/>
          </p:nvPr>
        </p:nvSpPr>
        <p:spPr>
          <a:xfrm rot="5400000">
            <a:off x="-1370793" y="1984248"/>
            <a:ext cx="3086099" cy="365125"/>
          </a:xfrm>
        </p:spPr>
        <p:txBody>
          <a:bodyPr>
            <a:normAutofit/>
          </a:bodyPr>
          <a:lstStyle/>
          <a:p>
            <a:pPr algn="l">
              <a:spcAft>
                <a:spcPts val="600"/>
              </a:spcAft>
            </a:pPr>
            <a:r>
              <a:rPr lang="en-US" sz="1000">
                <a:solidFill>
                  <a:srgbClr val="FFFFFF"/>
                </a:solidFill>
              </a:rPr>
              <a:t>Geopell Cloud LLC</a:t>
            </a:r>
          </a:p>
        </p:txBody>
      </p:sp>
      <p:sp>
        <p:nvSpPr>
          <p:cNvPr id="5" name="Slide Number Placeholder 4">
            <a:extLst>
              <a:ext uri="{FF2B5EF4-FFF2-40B4-BE49-F238E27FC236}">
                <a16:creationId xmlns:a16="http://schemas.microsoft.com/office/drawing/2014/main" id="{47EE5EEF-6926-4ED9-A577-256D6909764E}"/>
              </a:ext>
            </a:extLst>
          </p:cNvPr>
          <p:cNvSpPr>
            <a:spLocks noGrp="1"/>
          </p:cNvSpPr>
          <p:nvPr>
            <p:ph type="sldNum" sz="quarter" idx="12"/>
          </p:nvPr>
        </p:nvSpPr>
        <p:spPr>
          <a:xfrm>
            <a:off x="8778240" y="6455431"/>
            <a:ext cx="334434" cy="365125"/>
          </a:xfrm>
        </p:spPr>
        <p:txBody>
          <a:bodyPr>
            <a:normAutofit/>
          </a:bodyPr>
          <a:lstStyle/>
          <a:p>
            <a:pPr>
              <a:spcAft>
                <a:spcPts val="600"/>
              </a:spcAft>
            </a:pPr>
            <a:fld id="{B1C4EC5C-25CF-4E23-A7BD-822BC4C8325F}" type="slidenum">
              <a:rPr lang="en-US" sz="1000">
                <a:solidFill>
                  <a:schemeClr val="tx1">
                    <a:lumMod val="50000"/>
                    <a:lumOff val="50000"/>
                  </a:schemeClr>
                </a:solidFill>
              </a:rPr>
              <a:pPr>
                <a:spcAft>
                  <a:spcPts val="600"/>
                </a:spcAft>
              </a:pPr>
              <a:t>6</a:t>
            </a:fld>
            <a:endParaRPr lang="en-US" sz="1000">
              <a:solidFill>
                <a:schemeClr val="tx1">
                  <a:lumMod val="50000"/>
                  <a:lumOff val="5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latin typeface="Arial" pitchFamily="34" charset="0"/>
                <a:cs typeface="Arial" pitchFamily="34" charset="0"/>
              </a:rPr>
              <a:t>What is a branch strategy (cont.)</a:t>
            </a:r>
          </a:p>
        </p:txBody>
      </p:sp>
      <p:sp>
        <p:nvSpPr>
          <p:cNvPr id="3" name="Content Placeholder 2"/>
          <p:cNvSpPr>
            <a:spLocks noGrp="1"/>
          </p:cNvSpPr>
          <p:nvPr>
            <p:ph idx="1"/>
          </p:nvPr>
        </p:nvSpPr>
        <p:spPr/>
        <p:txBody>
          <a:bodyPr>
            <a:normAutofit fontScale="85000" lnSpcReduction="10000"/>
          </a:bodyPr>
          <a:lstStyle/>
          <a:p>
            <a:pPr>
              <a:buNone/>
            </a:pPr>
            <a:r>
              <a:rPr lang="en-US" sz="1800" b="1" u="sng" dirty="0">
                <a:solidFill>
                  <a:srgbClr val="7030A0"/>
                </a:solidFill>
                <a:latin typeface="Arial" pitchFamily="34" charset="0"/>
                <a:cs typeface="Arial" pitchFamily="34" charset="0"/>
              </a:rPr>
              <a:t>Common uses cases to consider developing a branch strategy</a:t>
            </a:r>
          </a:p>
          <a:p>
            <a:r>
              <a:rPr lang="en-US" sz="1400" b="1" dirty="0">
                <a:solidFill>
                  <a:schemeClr val="tx2"/>
                </a:solidFill>
                <a:latin typeface="Arial" pitchFamily="34" charset="0"/>
                <a:cs typeface="Arial" pitchFamily="34" charset="0"/>
              </a:rPr>
              <a:t>Typical Development Workflow - </a:t>
            </a:r>
            <a:r>
              <a:rPr lang="en-US" sz="1200" dirty="0">
                <a:solidFill>
                  <a:schemeClr val="tx2"/>
                </a:solidFill>
                <a:latin typeface="Arial" pitchFamily="34" charset="0"/>
                <a:cs typeface="Arial" pitchFamily="34" charset="0"/>
              </a:rPr>
              <a:t>The typical day-to-day flow includes normal changes that developers make to the code, changes that do not bring any heightened sense of urgency. These changes are ordinary in terms of size and complexity for your codebase and, generally, will make up the bulk of all the changes your developers make. Since this flow will be used the most frequently, your strategy here must ensure proper coordination among the developers and support all relevant policies such as automated testing, pull requests, and deployments.</a:t>
            </a:r>
          </a:p>
          <a:p>
            <a:r>
              <a:rPr lang="en-US" sz="1400" b="1" dirty="0">
                <a:solidFill>
                  <a:schemeClr val="tx2"/>
                </a:solidFill>
                <a:latin typeface="Arial" pitchFamily="34" charset="0"/>
                <a:cs typeface="Arial" pitchFamily="34" charset="0"/>
              </a:rPr>
              <a:t>Emergency </a:t>
            </a:r>
            <a:r>
              <a:rPr lang="en-US" sz="1400" b="1" dirty="0" err="1">
                <a:solidFill>
                  <a:schemeClr val="tx2"/>
                </a:solidFill>
                <a:latin typeface="Arial" pitchFamily="34" charset="0"/>
                <a:cs typeface="Arial" pitchFamily="34" charset="0"/>
              </a:rPr>
              <a:t>Hotfixes</a:t>
            </a:r>
            <a:r>
              <a:rPr lang="en-US" sz="1400" b="1" dirty="0">
                <a:solidFill>
                  <a:schemeClr val="tx2"/>
                </a:solidFill>
                <a:latin typeface="Arial" pitchFamily="34" charset="0"/>
                <a:cs typeface="Arial" pitchFamily="34" charset="0"/>
              </a:rPr>
              <a:t> </a:t>
            </a:r>
            <a:r>
              <a:rPr lang="en-US" sz="1400" dirty="0">
                <a:solidFill>
                  <a:schemeClr val="tx2"/>
                </a:solidFill>
                <a:latin typeface="Arial" pitchFamily="34" charset="0"/>
                <a:cs typeface="Arial" pitchFamily="34" charset="0"/>
              </a:rPr>
              <a:t>- </a:t>
            </a:r>
            <a:r>
              <a:rPr lang="en-US" sz="1200" dirty="0">
                <a:solidFill>
                  <a:schemeClr val="tx2"/>
                </a:solidFill>
                <a:latin typeface="Arial" pitchFamily="34" charset="0"/>
                <a:cs typeface="Arial" pitchFamily="34" charset="0"/>
              </a:rPr>
              <a:t>An emergency </a:t>
            </a:r>
            <a:r>
              <a:rPr lang="en-US" sz="1200" dirty="0" err="1">
                <a:solidFill>
                  <a:schemeClr val="tx2"/>
                </a:solidFill>
                <a:latin typeface="Arial" pitchFamily="34" charset="0"/>
                <a:cs typeface="Arial" pitchFamily="34" charset="0"/>
              </a:rPr>
              <a:t>hotfix</a:t>
            </a:r>
            <a:r>
              <a:rPr lang="en-US" sz="1200" dirty="0">
                <a:solidFill>
                  <a:schemeClr val="tx2"/>
                </a:solidFill>
                <a:latin typeface="Arial" pitchFamily="34" charset="0"/>
                <a:cs typeface="Arial" pitchFamily="34" charset="0"/>
              </a:rPr>
              <a:t> is when a particular incident or issue has been expedited to deal with some emergent situation, normally bug fixes. Your flow must account for a developer who needs to make an urgent change and get it all the way through your process and into production while still aligning with your typical development workflow.</a:t>
            </a:r>
          </a:p>
          <a:p>
            <a:r>
              <a:rPr lang="en-US" sz="1400" b="1" dirty="0">
                <a:solidFill>
                  <a:schemeClr val="tx2"/>
                </a:solidFill>
                <a:latin typeface="Arial" pitchFamily="34" charset="0"/>
                <a:cs typeface="Arial" pitchFamily="34" charset="0"/>
              </a:rPr>
              <a:t>Small vs. Large Changes </a:t>
            </a:r>
            <a:r>
              <a:rPr lang="en-US" sz="1400" dirty="0">
                <a:solidFill>
                  <a:schemeClr val="tx2"/>
                </a:solidFill>
                <a:latin typeface="Arial" pitchFamily="34" charset="0"/>
                <a:cs typeface="Arial" pitchFamily="34" charset="0"/>
              </a:rPr>
              <a:t>- </a:t>
            </a:r>
            <a:r>
              <a:rPr lang="en-US" sz="1200" dirty="0">
                <a:solidFill>
                  <a:schemeClr val="tx2"/>
                </a:solidFill>
                <a:latin typeface="Arial" pitchFamily="34" charset="0"/>
                <a:cs typeface="Arial" pitchFamily="34" charset="0"/>
              </a:rPr>
              <a:t>As the industry has evolved, the emphasis on developers working on smaller changes and limited batch sizes has increased due to broader use of flow-based delivery practices. However, there are still times when you must make large, complex changes, and your branching strategy must accommodate those situations.</a:t>
            </a:r>
          </a:p>
          <a:p>
            <a:r>
              <a:rPr lang="en-US" sz="1400" b="1" dirty="0">
                <a:solidFill>
                  <a:schemeClr val="tx2"/>
                </a:solidFill>
                <a:latin typeface="Arial" pitchFamily="34" charset="0"/>
                <a:cs typeface="Arial" pitchFamily="34" charset="0"/>
              </a:rPr>
              <a:t>Standard vs. Experimental </a:t>
            </a:r>
            <a:r>
              <a:rPr lang="en-US" sz="1400" dirty="0">
                <a:solidFill>
                  <a:schemeClr val="tx2"/>
                </a:solidFill>
                <a:latin typeface="Arial" pitchFamily="34" charset="0"/>
                <a:cs typeface="Arial" pitchFamily="34" charset="0"/>
              </a:rPr>
              <a:t>- </a:t>
            </a:r>
            <a:r>
              <a:rPr lang="en-US" sz="1200" dirty="0">
                <a:solidFill>
                  <a:schemeClr val="tx2"/>
                </a:solidFill>
                <a:latin typeface="Arial" pitchFamily="34" charset="0"/>
                <a:cs typeface="Arial" pitchFamily="34" charset="0"/>
              </a:rPr>
              <a:t>Developers feel greater certainty about how standard code changes will perform than with experimental code changes. For example, if you’re evaluating a new library or framework, you may feel uncertain about how well it integrates with your codebase. In that case, your change may or may not actually go to production but still needs to be shared with other developers. Your branching strategy must account for these types of experimental changes.</a:t>
            </a:r>
            <a:endParaRPr lang="en-US" sz="1200" b="1" dirty="0">
              <a:solidFill>
                <a:schemeClr val="tx2"/>
              </a:solidFill>
              <a:latin typeface="Arial" pitchFamily="34" charset="0"/>
              <a:cs typeface="Arial" pitchFamily="34" charset="0"/>
            </a:endParaRPr>
          </a:p>
        </p:txBody>
      </p:sp>
      <p:sp>
        <p:nvSpPr>
          <p:cNvPr id="4" name="Footer Placeholder 3">
            <a:extLst>
              <a:ext uri="{FF2B5EF4-FFF2-40B4-BE49-F238E27FC236}">
                <a16:creationId xmlns:a16="http://schemas.microsoft.com/office/drawing/2014/main" id="{C8CD256E-6F69-40D9-8E57-70A07C9CCFA7}"/>
              </a:ext>
            </a:extLst>
          </p:cNvPr>
          <p:cNvSpPr>
            <a:spLocks noGrp="1"/>
          </p:cNvSpPr>
          <p:nvPr>
            <p:ph type="ftr" sz="quarter" idx="11"/>
          </p:nvPr>
        </p:nvSpPr>
        <p:spPr/>
        <p:txBody>
          <a:bodyPr/>
          <a:lstStyle/>
          <a:p>
            <a:r>
              <a:rPr lang="en-US"/>
              <a:t>Geopell Cloud LLC</a:t>
            </a:r>
          </a:p>
        </p:txBody>
      </p:sp>
      <p:sp>
        <p:nvSpPr>
          <p:cNvPr id="5" name="Slide Number Placeholder 4">
            <a:extLst>
              <a:ext uri="{FF2B5EF4-FFF2-40B4-BE49-F238E27FC236}">
                <a16:creationId xmlns:a16="http://schemas.microsoft.com/office/drawing/2014/main" id="{E36B631A-FD1A-4106-8806-E1411D391C67}"/>
              </a:ext>
            </a:extLst>
          </p:cNvPr>
          <p:cNvSpPr>
            <a:spLocks noGrp="1"/>
          </p:cNvSpPr>
          <p:nvPr>
            <p:ph type="sldNum" sz="quarter" idx="12"/>
          </p:nvPr>
        </p:nvSpPr>
        <p:spPr/>
        <p:txBody>
          <a:bodyPr/>
          <a:lstStyle/>
          <a:p>
            <a:fld id="{B1C4EC5C-25CF-4E23-A7BD-822BC4C8325F}"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Git</a:t>
            </a:r>
            <a:r>
              <a:rPr lang="en-US" dirty="0"/>
              <a:t> bash?</a:t>
            </a:r>
          </a:p>
        </p:txBody>
      </p:sp>
      <p:sp>
        <p:nvSpPr>
          <p:cNvPr id="3" name="Content Placeholder 2"/>
          <p:cNvSpPr>
            <a:spLocks noGrp="1"/>
          </p:cNvSpPr>
          <p:nvPr>
            <p:ph idx="1"/>
          </p:nvPr>
        </p:nvSpPr>
        <p:spPr>
          <a:xfrm>
            <a:off x="609599" y="2160591"/>
            <a:ext cx="6347714" cy="3249610"/>
          </a:xfrm>
        </p:spPr>
        <p:txBody>
          <a:bodyPr>
            <a:normAutofit/>
          </a:bodyPr>
          <a:lstStyle/>
          <a:p>
            <a:r>
              <a:rPr lang="en-US" sz="2000" dirty="0" err="1">
                <a:solidFill>
                  <a:schemeClr val="tx2"/>
                </a:solidFill>
                <a:latin typeface="Arial" pitchFamily="34" charset="0"/>
                <a:cs typeface="Arial" pitchFamily="34" charset="0"/>
              </a:rPr>
              <a:t>Git</a:t>
            </a:r>
            <a:r>
              <a:rPr lang="en-US" sz="2000" dirty="0">
                <a:solidFill>
                  <a:schemeClr val="tx2"/>
                </a:solidFill>
                <a:latin typeface="Arial" pitchFamily="34" charset="0"/>
                <a:cs typeface="Arial" pitchFamily="34" charset="0"/>
              </a:rPr>
              <a:t> Bash is an application for Microsoft Windows environments which provides an emulation layer for a </a:t>
            </a:r>
            <a:r>
              <a:rPr lang="en-US" sz="2000" dirty="0" err="1">
                <a:solidFill>
                  <a:schemeClr val="tx2"/>
                </a:solidFill>
                <a:latin typeface="Arial" pitchFamily="34" charset="0"/>
                <a:cs typeface="Arial" pitchFamily="34" charset="0"/>
              </a:rPr>
              <a:t>Git</a:t>
            </a:r>
            <a:r>
              <a:rPr lang="en-US" sz="2000" dirty="0">
                <a:solidFill>
                  <a:schemeClr val="tx2"/>
                </a:solidFill>
                <a:latin typeface="Arial" pitchFamily="34" charset="0"/>
                <a:cs typeface="Arial" pitchFamily="34" charset="0"/>
              </a:rPr>
              <a:t> command line experience. Bash is an acronym for Bourne Again Shell. A shell is a terminal application used to interface with an operating system through written commands. Bash is a popular default shell on Linux and </a:t>
            </a:r>
            <a:r>
              <a:rPr lang="en-US" sz="2000" dirty="0" err="1">
                <a:solidFill>
                  <a:schemeClr val="tx2"/>
                </a:solidFill>
                <a:latin typeface="Arial" pitchFamily="34" charset="0"/>
                <a:cs typeface="Arial" pitchFamily="34" charset="0"/>
              </a:rPr>
              <a:t>macOS</a:t>
            </a:r>
            <a:r>
              <a:rPr lang="en-US" sz="2000" dirty="0">
                <a:solidFill>
                  <a:schemeClr val="tx2"/>
                </a:solidFill>
                <a:latin typeface="Arial" pitchFamily="34" charset="0"/>
                <a:cs typeface="Arial" pitchFamily="34" charset="0"/>
              </a:rPr>
              <a:t>. </a:t>
            </a:r>
            <a:r>
              <a:rPr lang="en-US" sz="2000" dirty="0" err="1">
                <a:solidFill>
                  <a:schemeClr val="tx2"/>
                </a:solidFill>
                <a:latin typeface="Arial" pitchFamily="34" charset="0"/>
                <a:cs typeface="Arial" pitchFamily="34" charset="0"/>
              </a:rPr>
              <a:t>Git</a:t>
            </a:r>
            <a:r>
              <a:rPr lang="en-US" sz="2000" dirty="0">
                <a:solidFill>
                  <a:schemeClr val="tx2"/>
                </a:solidFill>
                <a:latin typeface="Arial" pitchFamily="34" charset="0"/>
                <a:cs typeface="Arial" pitchFamily="34" charset="0"/>
              </a:rPr>
              <a:t> Bash is a package that installs Bash, some common bash utilities, and </a:t>
            </a:r>
            <a:r>
              <a:rPr lang="en-US" sz="2000" dirty="0" err="1">
                <a:solidFill>
                  <a:schemeClr val="tx2"/>
                </a:solidFill>
                <a:latin typeface="Arial" pitchFamily="34" charset="0"/>
                <a:cs typeface="Arial" pitchFamily="34" charset="0"/>
              </a:rPr>
              <a:t>Git</a:t>
            </a:r>
            <a:r>
              <a:rPr lang="en-US" sz="2000" dirty="0">
                <a:solidFill>
                  <a:schemeClr val="tx2"/>
                </a:solidFill>
                <a:latin typeface="Arial" pitchFamily="34" charset="0"/>
                <a:cs typeface="Arial" pitchFamily="34" charset="0"/>
              </a:rPr>
              <a:t> on a Windows operating system.</a:t>
            </a:r>
          </a:p>
        </p:txBody>
      </p:sp>
      <p:sp>
        <p:nvSpPr>
          <p:cNvPr id="6" name="Footer Placeholder 5">
            <a:extLst>
              <a:ext uri="{FF2B5EF4-FFF2-40B4-BE49-F238E27FC236}">
                <a16:creationId xmlns:a16="http://schemas.microsoft.com/office/drawing/2014/main" id="{F96498FD-2CF6-4D1E-9058-5B6FDBB21731}"/>
              </a:ext>
            </a:extLst>
          </p:cNvPr>
          <p:cNvSpPr>
            <a:spLocks noGrp="1"/>
          </p:cNvSpPr>
          <p:nvPr>
            <p:ph type="ftr" sz="quarter" idx="11"/>
          </p:nvPr>
        </p:nvSpPr>
        <p:spPr/>
        <p:txBody>
          <a:bodyPr/>
          <a:lstStyle/>
          <a:p>
            <a:r>
              <a:rPr lang="en-US"/>
              <a:t>Geopell Cloud LLC</a:t>
            </a:r>
          </a:p>
        </p:txBody>
      </p:sp>
      <p:sp>
        <p:nvSpPr>
          <p:cNvPr id="7" name="Slide Number Placeholder 6">
            <a:extLst>
              <a:ext uri="{FF2B5EF4-FFF2-40B4-BE49-F238E27FC236}">
                <a16:creationId xmlns:a16="http://schemas.microsoft.com/office/drawing/2014/main" id="{B1FCABC4-D266-4B6A-867A-4D7986F03698}"/>
              </a:ext>
            </a:extLst>
          </p:cNvPr>
          <p:cNvSpPr>
            <a:spLocks noGrp="1"/>
          </p:cNvSpPr>
          <p:nvPr>
            <p:ph type="sldNum" sz="quarter" idx="12"/>
          </p:nvPr>
        </p:nvSpPr>
        <p:spPr/>
        <p:txBody>
          <a:bodyPr/>
          <a:lstStyle/>
          <a:p>
            <a:fld id="{B1C4EC5C-25CF-4E23-A7BD-822BC4C8325F}" type="slidenum">
              <a:rPr lang="en-US" smtClean="0"/>
              <a:t>8</a:t>
            </a:fld>
            <a:endParaRPr lang="en-US"/>
          </a:p>
        </p:txBody>
      </p:sp>
      <p:pic>
        <p:nvPicPr>
          <p:cNvPr id="4" name="Picture 3" descr="git bash picture.jpg"/>
          <p:cNvPicPr>
            <a:picLocks noChangeAspect="1"/>
          </p:cNvPicPr>
          <p:nvPr/>
        </p:nvPicPr>
        <p:blipFill>
          <a:blip r:embed="rId2"/>
          <a:stretch>
            <a:fillRect/>
          </a:stretch>
        </p:blipFill>
        <p:spPr>
          <a:xfrm>
            <a:off x="4267203" y="94888"/>
            <a:ext cx="2438398" cy="1600199"/>
          </a:xfrm>
          <a:prstGeom prst="rect">
            <a:avLst/>
          </a:prstGeom>
        </p:spPr>
      </p:pic>
      <p:pic>
        <p:nvPicPr>
          <p:cNvPr id="5" name="Picture 4" descr="Git bash example.PNG"/>
          <p:cNvPicPr>
            <a:picLocks noChangeAspect="1"/>
          </p:cNvPicPr>
          <p:nvPr/>
        </p:nvPicPr>
        <p:blipFill>
          <a:blip r:embed="rId3"/>
          <a:stretch>
            <a:fillRect/>
          </a:stretch>
        </p:blipFill>
        <p:spPr>
          <a:xfrm>
            <a:off x="3783455" y="5110163"/>
            <a:ext cx="3033179" cy="111376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install </a:t>
            </a:r>
            <a:r>
              <a:rPr lang="en-US" dirty="0" err="1"/>
              <a:t>git</a:t>
            </a:r>
            <a:r>
              <a:rPr lang="en-US" dirty="0"/>
              <a:t> bash?</a:t>
            </a:r>
          </a:p>
        </p:txBody>
      </p:sp>
      <p:sp>
        <p:nvSpPr>
          <p:cNvPr id="3" name="Content Placeholder 2"/>
          <p:cNvSpPr>
            <a:spLocks noGrp="1"/>
          </p:cNvSpPr>
          <p:nvPr>
            <p:ph idx="1"/>
          </p:nvPr>
        </p:nvSpPr>
        <p:spPr/>
        <p:txBody>
          <a:bodyPr/>
          <a:lstStyle/>
          <a:p>
            <a:r>
              <a:rPr lang="en-US" dirty="0">
                <a:solidFill>
                  <a:schemeClr val="tx2"/>
                </a:solidFill>
                <a:latin typeface="Arial" pitchFamily="34" charset="0"/>
                <a:cs typeface="Arial" pitchFamily="34" charset="0"/>
              </a:rPr>
              <a:t>Here is a link that explains the installation steps on </a:t>
            </a:r>
            <a:r>
              <a:rPr lang="en-US" dirty="0" err="1">
                <a:solidFill>
                  <a:schemeClr val="tx2"/>
                </a:solidFill>
                <a:latin typeface="Arial" pitchFamily="34" charset="0"/>
                <a:cs typeface="Arial" pitchFamily="34" charset="0"/>
              </a:rPr>
              <a:t>Git</a:t>
            </a:r>
            <a:r>
              <a:rPr lang="en-US" dirty="0">
                <a:solidFill>
                  <a:schemeClr val="tx2"/>
                </a:solidFill>
                <a:latin typeface="Arial" pitchFamily="34" charset="0"/>
                <a:cs typeface="Arial" pitchFamily="34" charset="0"/>
              </a:rPr>
              <a:t> Bash for Windows users. </a:t>
            </a:r>
          </a:p>
          <a:p>
            <a:pPr>
              <a:buNone/>
            </a:pPr>
            <a:r>
              <a:rPr lang="en-US" dirty="0">
                <a:solidFill>
                  <a:schemeClr val="tx2"/>
                </a:solidFill>
                <a:latin typeface="Arial" pitchFamily="34" charset="0"/>
                <a:cs typeface="Arial" pitchFamily="34" charset="0"/>
                <a:hlinkClick r:id="rId2"/>
              </a:rPr>
              <a:t>https://www.stanleyulili.com/git/how-to-install-git-bash-on-windows/</a:t>
            </a:r>
            <a:r>
              <a:rPr lang="en-US" dirty="0">
                <a:solidFill>
                  <a:schemeClr val="tx2"/>
                </a:solidFill>
                <a:latin typeface="Arial" pitchFamily="34" charset="0"/>
                <a:cs typeface="Arial" pitchFamily="34" charset="0"/>
              </a:rPr>
              <a:t> </a:t>
            </a:r>
          </a:p>
          <a:p>
            <a:pPr>
              <a:buNone/>
            </a:pPr>
            <a:endParaRPr lang="en-US" dirty="0">
              <a:solidFill>
                <a:schemeClr val="tx2"/>
              </a:solidFill>
              <a:latin typeface="Arial" pitchFamily="34" charset="0"/>
              <a:cs typeface="Arial" pitchFamily="34" charset="0"/>
            </a:endParaRPr>
          </a:p>
          <a:p>
            <a:r>
              <a:rPr lang="en-US" dirty="0">
                <a:solidFill>
                  <a:schemeClr val="tx2"/>
                </a:solidFill>
                <a:latin typeface="Arial" pitchFamily="34" charset="0"/>
                <a:cs typeface="Arial" pitchFamily="34" charset="0"/>
              </a:rPr>
              <a:t>Here is a link that explains the installation of </a:t>
            </a:r>
            <a:r>
              <a:rPr lang="en-US" dirty="0" err="1">
                <a:solidFill>
                  <a:schemeClr val="tx2"/>
                </a:solidFill>
                <a:latin typeface="Arial" pitchFamily="34" charset="0"/>
                <a:cs typeface="Arial" pitchFamily="34" charset="0"/>
              </a:rPr>
              <a:t>Git</a:t>
            </a:r>
            <a:r>
              <a:rPr lang="en-US" dirty="0">
                <a:solidFill>
                  <a:schemeClr val="tx2"/>
                </a:solidFill>
                <a:latin typeface="Arial" pitchFamily="34" charset="0"/>
                <a:cs typeface="Arial" pitchFamily="34" charset="0"/>
              </a:rPr>
              <a:t> Bash for Mac users</a:t>
            </a:r>
          </a:p>
          <a:p>
            <a:pPr>
              <a:buNone/>
            </a:pPr>
            <a:r>
              <a:rPr lang="en-US" dirty="0">
                <a:solidFill>
                  <a:schemeClr val="tx2"/>
                </a:solidFill>
                <a:latin typeface="Arial" pitchFamily="34" charset="0"/>
                <a:cs typeface="Arial" pitchFamily="34" charset="0"/>
                <a:hlinkClick r:id="rId3"/>
              </a:rPr>
              <a:t>https://phoenixnap.com/kb/install-git-on-mac</a:t>
            </a:r>
            <a:r>
              <a:rPr lang="en-US" dirty="0">
                <a:solidFill>
                  <a:schemeClr val="tx2"/>
                </a:solidFill>
                <a:latin typeface="Arial" pitchFamily="34" charset="0"/>
                <a:cs typeface="Arial" pitchFamily="34" charset="0"/>
              </a:rPr>
              <a:t> </a:t>
            </a:r>
          </a:p>
          <a:p>
            <a:endParaRPr lang="en-US" dirty="0">
              <a:solidFill>
                <a:schemeClr val="tx2"/>
              </a:solidFill>
              <a:latin typeface="Arial" pitchFamily="34" charset="0"/>
              <a:cs typeface="Arial" pitchFamily="34" charset="0"/>
            </a:endParaRPr>
          </a:p>
        </p:txBody>
      </p:sp>
      <p:sp>
        <p:nvSpPr>
          <p:cNvPr id="4" name="Footer Placeholder 3">
            <a:extLst>
              <a:ext uri="{FF2B5EF4-FFF2-40B4-BE49-F238E27FC236}">
                <a16:creationId xmlns:a16="http://schemas.microsoft.com/office/drawing/2014/main" id="{C387BB12-15DD-474F-8326-FD33824F0888}"/>
              </a:ext>
            </a:extLst>
          </p:cNvPr>
          <p:cNvSpPr>
            <a:spLocks noGrp="1"/>
          </p:cNvSpPr>
          <p:nvPr>
            <p:ph type="ftr" sz="quarter" idx="11"/>
          </p:nvPr>
        </p:nvSpPr>
        <p:spPr/>
        <p:txBody>
          <a:bodyPr/>
          <a:lstStyle/>
          <a:p>
            <a:r>
              <a:rPr lang="en-US"/>
              <a:t>Geopell Cloud LLC</a:t>
            </a:r>
          </a:p>
        </p:txBody>
      </p:sp>
      <p:sp>
        <p:nvSpPr>
          <p:cNvPr id="5" name="Slide Number Placeholder 4">
            <a:extLst>
              <a:ext uri="{FF2B5EF4-FFF2-40B4-BE49-F238E27FC236}">
                <a16:creationId xmlns:a16="http://schemas.microsoft.com/office/drawing/2014/main" id="{67B5B14B-08B6-4DE4-BC36-2D0A02C7011F}"/>
              </a:ext>
            </a:extLst>
          </p:cNvPr>
          <p:cNvSpPr>
            <a:spLocks noGrp="1"/>
          </p:cNvSpPr>
          <p:nvPr>
            <p:ph type="sldNum" sz="quarter" idx="12"/>
          </p:nvPr>
        </p:nvSpPr>
        <p:spPr/>
        <p:txBody>
          <a:bodyPr/>
          <a:lstStyle/>
          <a:p>
            <a:fld id="{B1C4EC5C-25CF-4E23-A7BD-822BC4C8325F}" type="slidenum">
              <a:rPr lang="en-US" smtClean="0"/>
              <a:t>9</a:t>
            </a:fld>
            <a:endParaRPr lang="en-US"/>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3620</TotalTime>
  <Words>2926</Words>
  <Application>Microsoft Office PowerPoint</Application>
  <PresentationFormat>On-screen Show (4:3)</PresentationFormat>
  <Paragraphs>162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Trebuchet MS</vt:lpstr>
      <vt:lpstr>Wingdings 3</vt:lpstr>
      <vt:lpstr>Facet</vt:lpstr>
      <vt:lpstr>GitHub/Git bash</vt:lpstr>
      <vt:lpstr>What is Github?</vt:lpstr>
      <vt:lpstr>Benefits of Github</vt:lpstr>
      <vt:lpstr>Benefits of github (cont.)</vt:lpstr>
      <vt:lpstr>Branching Strategy</vt:lpstr>
      <vt:lpstr>What is a branching strategy?</vt:lpstr>
      <vt:lpstr>What is a branch strategy (cont.)</vt:lpstr>
      <vt:lpstr>What is Git bash?</vt:lpstr>
      <vt:lpstr>How to install git bash?</vt:lpstr>
      <vt:lpstr>Git flow</vt:lpstr>
      <vt:lpstr>Git flow (cont.)</vt:lpstr>
      <vt:lpstr>Git flow (cont.)</vt:lpstr>
      <vt:lpstr>Git flow (cont.)</vt:lpstr>
      <vt:lpstr>Git flow (cont.)</vt:lpstr>
      <vt:lpstr>Git flow (cont.)</vt:lpstr>
      <vt:lpstr>Git flow (cont.)</vt:lpstr>
      <vt:lpstr>Git flow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Ekene</dc:creator>
  <cp:lastModifiedBy>Paschal Ogbannu</cp:lastModifiedBy>
  <cp:revision>34</cp:revision>
  <dcterms:created xsi:type="dcterms:W3CDTF">2022-02-11T16:33:05Z</dcterms:created>
  <dcterms:modified xsi:type="dcterms:W3CDTF">2023-07-29T16:59:40Z</dcterms:modified>
</cp:coreProperties>
</file>