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5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8" r:id="rId14"/>
  </p:sldIdLst>
  <p:sldSz cx="12192000" cy="6858000"/>
  <p:notesSz cx="6784975" cy="9906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84A9-D147-4B16-95C5-E025FB53E545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9BF19-4DAE-43CB-90E6-5C257C4690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892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https://github.com/okyay90/UlkeNufusTahmini.git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4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79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57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08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84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02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5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https://github.com/okyay90/UlkeNufusTahmini.git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95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96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07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6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20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3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47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03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2DD1-F4A1-4FF1-9DF6-835F72D4FAED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6ACBE6-8125-49A1-A599-BFA64BE22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0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45057" y="2404534"/>
            <a:ext cx="8928946" cy="1646302"/>
          </a:xfrm>
        </p:spPr>
        <p:txBody>
          <a:bodyPr>
            <a:noAutofit/>
          </a:bodyPr>
          <a:lstStyle/>
          <a:p>
            <a:r>
              <a:rPr lang="tr-TR" sz="4400" dirty="0" smtClean="0"/>
              <a:t>Ülke Nüfuslarının Yıllara Göre Büyüme Oranının </a:t>
            </a:r>
            <a:r>
              <a:rPr lang="tr-TR" sz="4400" dirty="0"/>
              <a:t>Tahmin Edilmesi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33257" y="4163313"/>
            <a:ext cx="6831673" cy="108623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17110131006-Mehmet OKYAY</a:t>
            </a:r>
          </a:p>
          <a:p>
            <a:r>
              <a:rPr lang="tr-TR" sz="2400" dirty="0" smtClean="0"/>
              <a:t>18110131505-Abdourazak ALİ EGUEH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727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Modelin Eğitilmesi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3416"/>
            <a:ext cx="8596312" cy="1864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etin kutusu 4"/>
          <p:cNvSpPr txBox="1"/>
          <p:nvPr/>
        </p:nvSpPr>
        <p:spPr>
          <a:xfrm>
            <a:off x="677334" y="1447910"/>
            <a:ext cx="845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R2 hata oranına bakılarak </a:t>
            </a:r>
            <a:r>
              <a:rPr lang="tr-TR" dirty="0" err="1" smtClean="0">
                <a:solidFill>
                  <a:srgbClr val="FF0000"/>
                </a:solidFill>
              </a:rPr>
              <a:t>test_size</a:t>
            </a:r>
            <a:r>
              <a:rPr lang="tr-TR" dirty="0" smtClean="0">
                <a:solidFill>
                  <a:srgbClr val="FF0000"/>
                </a:solidFill>
              </a:rPr>
              <a:t> = 0,33  </a:t>
            </a:r>
            <a:r>
              <a:rPr lang="tr-TR" dirty="0" smtClean="0"/>
              <a:t>ve </a:t>
            </a:r>
            <a:r>
              <a:rPr lang="tr-TR" dirty="0" err="1" smtClean="0">
                <a:solidFill>
                  <a:srgbClr val="FF0000"/>
                </a:solidFill>
              </a:rPr>
              <a:t>random_state</a:t>
            </a:r>
            <a:r>
              <a:rPr lang="tr-TR" dirty="0" smtClean="0">
                <a:solidFill>
                  <a:srgbClr val="FF0000"/>
                </a:solidFill>
              </a:rPr>
              <a:t>=0</a:t>
            </a:r>
            <a:r>
              <a:rPr lang="tr-TR" dirty="0" smtClean="0"/>
              <a:t> olarak belirlendi.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79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Tahmin İşlemleri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2662" y="1375585"/>
            <a:ext cx="8596668" cy="3880773"/>
          </a:xfrm>
        </p:spPr>
        <p:txBody>
          <a:bodyPr/>
          <a:lstStyle/>
          <a:p>
            <a:r>
              <a:rPr lang="tr-TR" dirty="0" smtClean="0"/>
              <a:t>Tahmin işlemleri için lineer regresyon modeli kullanıldı.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1930400"/>
            <a:ext cx="7052075" cy="4590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Görselleştirme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33" y="1270000"/>
            <a:ext cx="8337270" cy="53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R2 İle Eğitimin İyileştirilmesi(</a:t>
            </a:r>
            <a:r>
              <a:rPr lang="tr-TR" dirty="0" err="1" smtClean="0"/>
              <a:t>Gelişitirme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06" y="2425356"/>
            <a:ext cx="5467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Projemizin Amacı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dirty="0" smtClean="0"/>
              <a:t>Projemizin amacı 1950-2011 yılları arasında ülkelerini nüfus bilgileri doğrultusunda belirlenmiş bir ülkenin, belirli bir yıla ait dair tahminlerde bulunmasını sağlamak.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8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seti Hakkında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dirty="0" smtClean="0"/>
              <a:t>Veri toplama adımı olarak </a:t>
            </a:r>
            <a:r>
              <a:rPr lang="tr-TR" dirty="0" err="1" smtClean="0"/>
              <a:t>Kaggle</a:t>
            </a:r>
            <a:r>
              <a:rPr lang="tr-TR" dirty="0" smtClean="0"/>
              <a:t> yer alan bir veri seti kullanılmıştır.</a:t>
            </a:r>
            <a:r>
              <a:rPr lang="tr-TR" dirty="0"/>
              <a:t> </a:t>
            </a:r>
            <a:endParaRPr lang="tr-TR" dirty="0" smtClean="0"/>
          </a:p>
          <a:p>
            <a:pPr>
              <a:lnSpc>
                <a:spcPct val="200000"/>
              </a:lnSpc>
            </a:pPr>
            <a:r>
              <a:rPr lang="tr-TR" dirty="0" smtClean="0"/>
              <a:t>Veri </a:t>
            </a:r>
            <a:r>
              <a:rPr lang="tr-TR" dirty="0"/>
              <a:t>seti Birleşmiş Milletler(BM) tarafından 1950 yılında itibaren ülkelerin nüfus bilgilerinin yer aldığı bir veri setidir</a:t>
            </a:r>
            <a:r>
              <a:rPr lang="tr-T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Veri setinde 228 ülkenin 15109 adet kayıtlık nüfus verisi yer almaktadır. </a:t>
            </a:r>
          </a:p>
          <a:p>
            <a:pPr>
              <a:lnSpc>
                <a:spcPct val="200000"/>
              </a:lnSpc>
            </a:pPr>
            <a:endParaRPr lang="tr-TR" dirty="0" smtClean="0"/>
          </a:p>
          <a:p>
            <a:pPr>
              <a:lnSpc>
                <a:spcPct val="20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7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</a:t>
            </a:r>
            <a:r>
              <a:rPr lang="tr-TR" dirty="0" smtClean="0"/>
              <a:t>Adımları</a:t>
            </a:r>
            <a:br>
              <a:rPr lang="tr-TR" dirty="0" smtClean="0"/>
            </a:br>
            <a:r>
              <a:rPr lang="tr-TR" dirty="0" smtClean="0"/>
              <a:t>(Python Kütüphanelerini Yükleme)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47278"/>
            <a:ext cx="8596312" cy="1989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7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</a:t>
            </a:r>
            <a:r>
              <a:rPr lang="tr-TR" dirty="0" smtClean="0"/>
              <a:t>Adımları</a:t>
            </a:r>
            <a:br>
              <a:rPr lang="tr-TR" dirty="0" smtClean="0"/>
            </a:br>
            <a:r>
              <a:rPr lang="tr-TR" dirty="0" smtClean="0"/>
              <a:t>(Veri </a:t>
            </a:r>
            <a:r>
              <a:rPr lang="tr-TR" dirty="0"/>
              <a:t>seti </a:t>
            </a:r>
            <a:r>
              <a:rPr lang="tr-TR" dirty="0" smtClean="0"/>
              <a:t>Hakkında)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435867"/>
            <a:ext cx="8596312" cy="3555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2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</a:t>
            </a:r>
            <a:r>
              <a:rPr lang="tr-TR" dirty="0" smtClean="0"/>
              <a:t>Adımları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/>
              <a:t>Veri seti Hakkında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43" y="2881868"/>
            <a:ext cx="7953375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etin kutusu 4"/>
          <p:cNvSpPr txBox="1"/>
          <p:nvPr/>
        </p:nvSpPr>
        <p:spPr>
          <a:xfrm>
            <a:off x="582443" y="1595574"/>
            <a:ext cx="8596668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dirty="0" smtClean="0"/>
              <a:t>Veri setinde yer alan veri türleri aşağıda görüntülenmektedir. Ayrıca veri tipi ve boş değer içerip içermediği hakkında genel bilgi verilmiştir.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4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Önişleme Adımları(</a:t>
            </a:r>
            <a:r>
              <a:rPr lang="tr-TR" dirty="0" err="1" smtClean="0"/>
              <a:t>Verisetinin</a:t>
            </a:r>
            <a:r>
              <a:rPr lang="tr-TR" dirty="0" smtClean="0"/>
              <a:t> düzenleme)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Sütunların yeniden adlandırılması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Ülke </a:t>
            </a:r>
            <a:r>
              <a:rPr lang="tr-TR" dirty="0"/>
              <a:t>adı ve ülke kodu bilgileri yer alan veri setinde ülke kodu gereksiz olduğu düşünülerek Ülke Kodu sütunu silinmiştir.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04" y="5381401"/>
            <a:ext cx="4838700" cy="41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r="11234"/>
          <a:stretch/>
        </p:blipFill>
        <p:spPr>
          <a:xfrm>
            <a:off x="904965" y="2700403"/>
            <a:ext cx="10594047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Adımları(Veri seti Hakkında)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Verisetindeki</a:t>
            </a:r>
            <a:r>
              <a:rPr lang="tr-TR" dirty="0" smtClean="0"/>
              <a:t> temel istatistiki veriler.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8" y="2785401"/>
            <a:ext cx="8658225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1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Önişleme 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591245"/>
            <a:ext cx="8768591" cy="3880773"/>
          </a:xfrm>
        </p:spPr>
        <p:txBody>
          <a:bodyPr/>
          <a:lstStyle/>
          <a:p>
            <a:r>
              <a:rPr lang="tr-TR" dirty="0" smtClean="0"/>
              <a:t>Verilerimizin eğitim ve test verilerinin ayrıştırılması için ilk 6 sütun bağımsız değişken olarak belirlendi ve </a:t>
            </a:r>
            <a:r>
              <a:rPr lang="tr-TR" dirty="0" err="1" smtClean="0"/>
              <a:t>nupy</a:t>
            </a:r>
            <a:r>
              <a:rPr lang="tr-TR" dirty="0" smtClean="0"/>
              <a:t> dizini olarak X değişkeninde hafızaya alındı.</a:t>
            </a:r>
          </a:p>
          <a:p>
            <a:r>
              <a:rPr lang="tr-TR" dirty="0" smtClean="0"/>
              <a:t>Son sütun olan nüfusun büyüme oranı ise bağımlı değişken olarak(y) alındı. </a:t>
            </a:r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15" y="2996490"/>
            <a:ext cx="4779843" cy="3767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7" y="2996490"/>
            <a:ext cx="4333875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5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222</Words>
  <Application>Microsoft Office PowerPoint</Application>
  <PresentationFormat>Geniş ekran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Kristal</vt:lpstr>
      <vt:lpstr>Ülke Nüfuslarının Yıllara Göre Büyüme Oranının Tahmin Edilmesi</vt:lpstr>
      <vt:lpstr>Projemizin Amacı</vt:lpstr>
      <vt:lpstr>Veri seti Hakkında</vt:lpstr>
      <vt:lpstr>Veri Önişleme Adımları (Python Kütüphanelerini Yükleme)</vt:lpstr>
      <vt:lpstr>Veri Önişleme Adımları (Veri seti Hakkında)</vt:lpstr>
      <vt:lpstr>Veri Önişleme Adımları (Veri seti Hakkında)</vt:lpstr>
      <vt:lpstr>Veri Önişleme Adımları(Verisetinin düzenleme)</vt:lpstr>
      <vt:lpstr>Veri Önişleme Adımları(Veri seti Hakkında)</vt:lpstr>
      <vt:lpstr>Veri Önişleme Adımları</vt:lpstr>
      <vt:lpstr>Modelin Eğitilmesi</vt:lpstr>
      <vt:lpstr>Tahmin İşlemleri</vt:lpstr>
      <vt:lpstr>Veri Görselleştirme</vt:lpstr>
      <vt:lpstr>R2 İle Eğitimin İyileştirilmesi(Gelişitirme)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Yıllara Göre Büyüme Oranının Tahmin Edilmesi</dc:title>
  <dc:creator>Microsoft hesabı</dc:creator>
  <cp:lastModifiedBy>Microsoft hesabı</cp:lastModifiedBy>
  <cp:revision>17</cp:revision>
  <cp:lastPrinted>2021-12-14T05:29:50Z</cp:lastPrinted>
  <dcterms:created xsi:type="dcterms:W3CDTF">2021-12-07T07:42:14Z</dcterms:created>
  <dcterms:modified xsi:type="dcterms:W3CDTF">2021-12-14T05:31:43Z</dcterms:modified>
</cp:coreProperties>
</file>