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640e65f6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640e65f6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640e65f6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640e65f6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640e65f6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640e65f6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Oky Bagus Lukmana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201511023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Pemrograman Berorientasi Objek Minggu 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72375" y="478625"/>
            <a:ext cx="2849700" cy="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Agregation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3864775" y="1385900"/>
            <a:ext cx="4552800" cy="3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Disamping adalah contoh agregation dimana  class Jurusan memiliki objek pada class Mahasiswa, lalu class Kampus memiliki objek dari Class Jurusan. Jadi Kampus beragregasi dengan Jurusan, dan Jurusan beragregasi dengan Mahasiswa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25" y="1385900"/>
            <a:ext cx="3095116" cy="36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772375" y="478625"/>
            <a:ext cx="3292500" cy="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Composition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3864775" y="1385900"/>
            <a:ext cx="4552800" cy="3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Pada class Jurusan terdapat objek dari class Mahasiswa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363" y="2157413"/>
            <a:ext cx="302895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ctrTitle"/>
          </p:nvPr>
        </p:nvSpPr>
        <p:spPr>
          <a:xfrm>
            <a:off x="772375" y="478625"/>
            <a:ext cx="3385200" cy="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Dependence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375" y="1293775"/>
            <a:ext cx="3955326" cy="368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