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350"/>
    <a:srgbClr val="D7537B"/>
    <a:srgbClr val="4FD093"/>
    <a:srgbClr val="54BCDF"/>
    <a:srgbClr val="A262D0"/>
    <a:srgbClr val="E78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06815D-07E5-4E68-94CE-4763DBBC5107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40AB100-0722-4369-AC4C-F39C0E2F50A8}">
      <dgm:prSet/>
      <dgm:spPr/>
      <dgm:t>
        <a:bodyPr/>
        <a:lstStyle/>
        <a:p>
          <a:pPr>
            <a:defRPr cap="all"/>
          </a:pPr>
          <a:r>
            <a:rPr lang="en-US"/>
            <a:t>Breath rate measurement</a:t>
          </a:r>
        </a:p>
      </dgm:t>
    </dgm:pt>
    <dgm:pt modelId="{098A19EF-E52A-4849-AFA1-68685CCE2165}" type="parTrans" cxnId="{6B8C0C2A-2E1C-4481-9275-296B140D69CF}">
      <dgm:prSet/>
      <dgm:spPr/>
      <dgm:t>
        <a:bodyPr/>
        <a:lstStyle/>
        <a:p>
          <a:endParaRPr lang="en-US"/>
        </a:p>
      </dgm:t>
    </dgm:pt>
    <dgm:pt modelId="{A6385708-5BFA-4E66-88E8-2A42792E3411}" type="sibTrans" cxnId="{6B8C0C2A-2E1C-4481-9275-296B140D69CF}">
      <dgm:prSet/>
      <dgm:spPr/>
      <dgm:t>
        <a:bodyPr/>
        <a:lstStyle/>
        <a:p>
          <a:endParaRPr lang="en-US"/>
        </a:p>
      </dgm:t>
    </dgm:pt>
    <dgm:pt modelId="{7846A363-D3B3-4AF9-A8A0-D4012ABFD197}">
      <dgm:prSet/>
      <dgm:spPr/>
      <dgm:t>
        <a:bodyPr/>
        <a:lstStyle/>
        <a:p>
          <a:pPr>
            <a:defRPr cap="all"/>
          </a:pPr>
          <a:r>
            <a:rPr lang="en-US"/>
            <a:t>Temperature measurement</a:t>
          </a:r>
        </a:p>
      </dgm:t>
    </dgm:pt>
    <dgm:pt modelId="{4CA08FAB-4584-45E9-AE6F-BA9AC97B614E}" type="parTrans" cxnId="{1BE8618E-E38E-45C0-844E-D28CE098E627}">
      <dgm:prSet/>
      <dgm:spPr/>
      <dgm:t>
        <a:bodyPr/>
        <a:lstStyle/>
        <a:p>
          <a:endParaRPr lang="en-US"/>
        </a:p>
      </dgm:t>
    </dgm:pt>
    <dgm:pt modelId="{59B30F92-98AD-45C8-AD7E-48A33D16B0F0}" type="sibTrans" cxnId="{1BE8618E-E38E-45C0-844E-D28CE098E627}">
      <dgm:prSet/>
      <dgm:spPr/>
      <dgm:t>
        <a:bodyPr/>
        <a:lstStyle/>
        <a:p>
          <a:endParaRPr lang="en-US"/>
        </a:p>
      </dgm:t>
    </dgm:pt>
    <dgm:pt modelId="{D6FDB2C9-3B45-4CE4-8BE2-4D18C08CD65B}">
      <dgm:prSet/>
      <dgm:spPr/>
      <dgm:t>
        <a:bodyPr/>
        <a:lstStyle/>
        <a:p>
          <a:pPr>
            <a:defRPr cap="all"/>
          </a:pPr>
          <a:r>
            <a:rPr lang="en-US"/>
            <a:t>Wireless</a:t>
          </a:r>
        </a:p>
      </dgm:t>
    </dgm:pt>
    <dgm:pt modelId="{D35F9862-CFD2-46EC-BBC7-63974F2D5A2C}" type="parTrans" cxnId="{33153F36-4718-4F5F-8C99-2E299E803EA5}">
      <dgm:prSet/>
      <dgm:spPr/>
      <dgm:t>
        <a:bodyPr/>
        <a:lstStyle/>
        <a:p>
          <a:endParaRPr lang="en-US"/>
        </a:p>
      </dgm:t>
    </dgm:pt>
    <dgm:pt modelId="{C4D89F28-E996-4E6A-9FE2-80FEBA3E6CDD}" type="sibTrans" cxnId="{33153F36-4718-4F5F-8C99-2E299E803EA5}">
      <dgm:prSet/>
      <dgm:spPr/>
      <dgm:t>
        <a:bodyPr/>
        <a:lstStyle/>
        <a:p>
          <a:endParaRPr lang="en-US"/>
        </a:p>
      </dgm:t>
    </dgm:pt>
    <dgm:pt modelId="{D3727199-70AC-4F6B-BC5A-0FB8EF86A445}" type="pres">
      <dgm:prSet presAssocID="{DF06815D-07E5-4E68-94CE-4763DBBC5107}" presName="root" presStyleCnt="0">
        <dgm:presLayoutVars>
          <dgm:dir/>
          <dgm:resizeHandles val="exact"/>
        </dgm:presLayoutVars>
      </dgm:prSet>
      <dgm:spPr/>
    </dgm:pt>
    <dgm:pt modelId="{B3D58FCE-1BB0-49A3-BFF4-A65D748AF632}" type="pres">
      <dgm:prSet presAssocID="{D40AB100-0722-4369-AC4C-F39C0E2F50A8}" presName="compNode" presStyleCnt="0"/>
      <dgm:spPr/>
    </dgm:pt>
    <dgm:pt modelId="{4DC9457C-B94B-449E-AFC5-8509B870A37A}" type="pres">
      <dgm:prSet presAssocID="{D40AB100-0722-4369-AC4C-F39C0E2F50A8}" presName="iconBgRect" presStyleLbl="bgShp" presStyleIdx="0" presStyleCnt="3"/>
      <dgm:spPr/>
    </dgm:pt>
    <dgm:pt modelId="{476A00AB-3F54-48E8-BAA8-89D9AC54C87F}" type="pres">
      <dgm:prSet presAssocID="{D40AB100-0722-4369-AC4C-F39C0E2F50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297E49A1-1E3D-4398-A485-A74550E777A4}" type="pres">
      <dgm:prSet presAssocID="{D40AB100-0722-4369-AC4C-F39C0E2F50A8}" presName="spaceRect" presStyleCnt="0"/>
      <dgm:spPr/>
    </dgm:pt>
    <dgm:pt modelId="{76920F16-F216-4500-B22A-1157C3145F61}" type="pres">
      <dgm:prSet presAssocID="{D40AB100-0722-4369-AC4C-F39C0E2F50A8}" presName="textRect" presStyleLbl="revTx" presStyleIdx="0" presStyleCnt="3">
        <dgm:presLayoutVars>
          <dgm:chMax val="1"/>
          <dgm:chPref val="1"/>
        </dgm:presLayoutVars>
      </dgm:prSet>
      <dgm:spPr/>
    </dgm:pt>
    <dgm:pt modelId="{0E802BF8-E152-4D86-876B-DEE394848C45}" type="pres">
      <dgm:prSet presAssocID="{A6385708-5BFA-4E66-88E8-2A42792E3411}" presName="sibTrans" presStyleCnt="0"/>
      <dgm:spPr/>
    </dgm:pt>
    <dgm:pt modelId="{9CC129B1-09D1-40EB-A08C-0C293A9D0CB9}" type="pres">
      <dgm:prSet presAssocID="{7846A363-D3B3-4AF9-A8A0-D4012ABFD197}" presName="compNode" presStyleCnt="0"/>
      <dgm:spPr/>
    </dgm:pt>
    <dgm:pt modelId="{33CDDEEC-7DCB-4F82-A39F-7F7F238B7FBF}" type="pres">
      <dgm:prSet presAssocID="{7846A363-D3B3-4AF9-A8A0-D4012ABFD197}" presName="iconBgRect" presStyleLbl="bgShp" presStyleIdx="1" presStyleCnt="3"/>
      <dgm:spPr/>
    </dgm:pt>
    <dgm:pt modelId="{58D4BD62-E764-4739-9A98-0A88E30883BB}" type="pres">
      <dgm:prSet presAssocID="{7846A363-D3B3-4AF9-A8A0-D4012ABFD1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1BA3B6E7-10B5-4668-B8D8-4BEF2D251FE1}" type="pres">
      <dgm:prSet presAssocID="{7846A363-D3B3-4AF9-A8A0-D4012ABFD197}" presName="spaceRect" presStyleCnt="0"/>
      <dgm:spPr/>
    </dgm:pt>
    <dgm:pt modelId="{98A3CBDD-F1A8-4634-8669-46EDAA5B9B7D}" type="pres">
      <dgm:prSet presAssocID="{7846A363-D3B3-4AF9-A8A0-D4012ABFD197}" presName="textRect" presStyleLbl="revTx" presStyleIdx="1" presStyleCnt="3">
        <dgm:presLayoutVars>
          <dgm:chMax val="1"/>
          <dgm:chPref val="1"/>
        </dgm:presLayoutVars>
      </dgm:prSet>
      <dgm:spPr/>
    </dgm:pt>
    <dgm:pt modelId="{3D5843B3-33D4-4E78-B611-76DD7EB22709}" type="pres">
      <dgm:prSet presAssocID="{59B30F92-98AD-45C8-AD7E-48A33D16B0F0}" presName="sibTrans" presStyleCnt="0"/>
      <dgm:spPr/>
    </dgm:pt>
    <dgm:pt modelId="{12610CCC-3F7A-4ECB-B277-BE434CC8CDE7}" type="pres">
      <dgm:prSet presAssocID="{D6FDB2C9-3B45-4CE4-8BE2-4D18C08CD65B}" presName="compNode" presStyleCnt="0"/>
      <dgm:spPr/>
    </dgm:pt>
    <dgm:pt modelId="{736FE87C-2069-45C0-BD75-09F4CF71989E}" type="pres">
      <dgm:prSet presAssocID="{D6FDB2C9-3B45-4CE4-8BE2-4D18C08CD65B}" presName="iconBgRect" presStyleLbl="bgShp" presStyleIdx="2" presStyleCnt="3"/>
      <dgm:spPr/>
    </dgm:pt>
    <dgm:pt modelId="{05704817-859F-4C2A-A8A9-6A86C4BD0822}" type="pres">
      <dgm:prSet presAssocID="{D6FDB2C9-3B45-4CE4-8BE2-4D18C08CD6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117CBD5E-BC01-43F7-B567-D08D0F92F179}" type="pres">
      <dgm:prSet presAssocID="{D6FDB2C9-3B45-4CE4-8BE2-4D18C08CD65B}" presName="spaceRect" presStyleCnt="0"/>
      <dgm:spPr/>
    </dgm:pt>
    <dgm:pt modelId="{EEFFCAD0-DA3A-4C74-A329-D71F316DAEF7}" type="pres">
      <dgm:prSet presAssocID="{D6FDB2C9-3B45-4CE4-8BE2-4D18C08CD65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8C0C2A-2E1C-4481-9275-296B140D69CF}" srcId="{DF06815D-07E5-4E68-94CE-4763DBBC5107}" destId="{D40AB100-0722-4369-AC4C-F39C0E2F50A8}" srcOrd="0" destOrd="0" parTransId="{098A19EF-E52A-4849-AFA1-68685CCE2165}" sibTransId="{A6385708-5BFA-4E66-88E8-2A42792E3411}"/>
    <dgm:cxn modelId="{33153F36-4718-4F5F-8C99-2E299E803EA5}" srcId="{DF06815D-07E5-4E68-94CE-4763DBBC5107}" destId="{D6FDB2C9-3B45-4CE4-8BE2-4D18C08CD65B}" srcOrd="2" destOrd="0" parTransId="{D35F9862-CFD2-46EC-BBC7-63974F2D5A2C}" sibTransId="{C4D89F28-E996-4E6A-9FE2-80FEBA3E6CDD}"/>
    <dgm:cxn modelId="{C9231472-A478-4F92-8A49-79877C95E64F}" type="presOf" srcId="{DF06815D-07E5-4E68-94CE-4763DBBC5107}" destId="{D3727199-70AC-4F6B-BC5A-0FB8EF86A445}" srcOrd="0" destOrd="0" presId="urn:microsoft.com/office/officeart/2018/5/layout/IconCircleLabelList"/>
    <dgm:cxn modelId="{1BE8618E-E38E-45C0-844E-D28CE098E627}" srcId="{DF06815D-07E5-4E68-94CE-4763DBBC5107}" destId="{7846A363-D3B3-4AF9-A8A0-D4012ABFD197}" srcOrd="1" destOrd="0" parTransId="{4CA08FAB-4584-45E9-AE6F-BA9AC97B614E}" sibTransId="{59B30F92-98AD-45C8-AD7E-48A33D16B0F0}"/>
    <dgm:cxn modelId="{47825FAC-6246-4FC7-AFC8-2D2F0BF05AAA}" type="presOf" srcId="{D40AB100-0722-4369-AC4C-F39C0E2F50A8}" destId="{76920F16-F216-4500-B22A-1157C3145F61}" srcOrd="0" destOrd="0" presId="urn:microsoft.com/office/officeart/2018/5/layout/IconCircleLabelList"/>
    <dgm:cxn modelId="{A5F948B7-76C8-48C3-A7B9-4D2EC52E74BC}" type="presOf" srcId="{D6FDB2C9-3B45-4CE4-8BE2-4D18C08CD65B}" destId="{EEFFCAD0-DA3A-4C74-A329-D71F316DAEF7}" srcOrd="0" destOrd="0" presId="urn:microsoft.com/office/officeart/2018/5/layout/IconCircleLabelList"/>
    <dgm:cxn modelId="{6FB9DFE6-3373-4440-91A9-745ED28382CC}" type="presOf" srcId="{7846A363-D3B3-4AF9-A8A0-D4012ABFD197}" destId="{98A3CBDD-F1A8-4634-8669-46EDAA5B9B7D}" srcOrd="0" destOrd="0" presId="urn:microsoft.com/office/officeart/2018/5/layout/IconCircleLabelList"/>
    <dgm:cxn modelId="{D99F1CDD-8DBD-48EE-BC68-F0938E38117E}" type="presParOf" srcId="{D3727199-70AC-4F6B-BC5A-0FB8EF86A445}" destId="{B3D58FCE-1BB0-49A3-BFF4-A65D748AF632}" srcOrd="0" destOrd="0" presId="urn:microsoft.com/office/officeart/2018/5/layout/IconCircleLabelList"/>
    <dgm:cxn modelId="{20C38D8A-95B7-4C11-A2B7-79AE5E51654C}" type="presParOf" srcId="{B3D58FCE-1BB0-49A3-BFF4-A65D748AF632}" destId="{4DC9457C-B94B-449E-AFC5-8509B870A37A}" srcOrd="0" destOrd="0" presId="urn:microsoft.com/office/officeart/2018/5/layout/IconCircleLabelList"/>
    <dgm:cxn modelId="{3452ED6C-AD94-4826-AB4A-7EA992BF33F4}" type="presParOf" srcId="{B3D58FCE-1BB0-49A3-BFF4-A65D748AF632}" destId="{476A00AB-3F54-48E8-BAA8-89D9AC54C87F}" srcOrd="1" destOrd="0" presId="urn:microsoft.com/office/officeart/2018/5/layout/IconCircleLabelList"/>
    <dgm:cxn modelId="{FED8A9EA-5352-4FBF-857F-6D448DC5B81E}" type="presParOf" srcId="{B3D58FCE-1BB0-49A3-BFF4-A65D748AF632}" destId="{297E49A1-1E3D-4398-A485-A74550E777A4}" srcOrd="2" destOrd="0" presId="urn:microsoft.com/office/officeart/2018/5/layout/IconCircleLabelList"/>
    <dgm:cxn modelId="{7347E36A-D4B8-42BD-99E2-27064B6A4CF5}" type="presParOf" srcId="{B3D58FCE-1BB0-49A3-BFF4-A65D748AF632}" destId="{76920F16-F216-4500-B22A-1157C3145F61}" srcOrd="3" destOrd="0" presId="urn:microsoft.com/office/officeart/2018/5/layout/IconCircleLabelList"/>
    <dgm:cxn modelId="{59F39BEA-B720-430D-9BC9-7AEE97DD60FF}" type="presParOf" srcId="{D3727199-70AC-4F6B-BC5A-0FB8EF86A445}" destId="{0E802BF8-E152-4D86-876B-DEE394848C45}" srcOrd="1" destOrd="0" presId="urn:microsoft.com/office/officeart/2018/5/layout/IconCircleLabelList"/>
    <dgm:cxn modelId="{F0C395FB-30F1-4E70-9A7E-2BA4AE9361D5}" type="presParOf" srcId="{D3727199-70AC-4F6B-BC5A-0FB8EF86A445}" destId="{9CC129B1-09D1-40EB-A08C-0C293A9D0CB9}" srcOrd="2" destOrd="0" presId="urn:microsoft.com/office/officeart/2018/5/layout/IconCircleLabelList"/>
    <dgm:cxn modelId="{BDC1F508-F906-4130-B43C-044049A6C678}" type="presParOf" srcId="{9CC129B1-09D1-40EB-A08C-0C293A9D0CB9}" destId="{33CDDEEC-7DCB-4F82-A39F-7F7F238B7FBF}" srcOrd="0" destOrd="0" presId="urn:microsoft.com/office/officeart/2018/5/layout/IconCircleLabelList"/>
    <dgm:cxn modelId="{EA33DE89-5941-46BF-AD19-E38D0307F661}" type="presParOf" srcId="{9CC129B1-09D1-40EB-A08C-0C293A9D0CB9}" destId="{58D4BD62-E764-4739-9A98-0A88E30883BB}" srcOrd="1" destOrd="0" presId="urn:microsoft.com/office/officeart/2018/5/layout/IconCircleLabelList"/>
    <dgm:cxn modelId="{2095D902-5317-48CA-AC8D-3151A4138537}" type="presParOf" srcId="{9CC129B1-09D1-40EB-A08C-0C293A9D0CB9}" destId="{1BA3B6E7-10B5-4668-B8D8-4BEF2D251FE1}" srcOrd="2" destOrd="0" presId="urn:microsoft.com/office/officeart/2018/5/layout/IconCircleLabelList"/>
    <dgm:cxn modelId="{368AEC33-560E-4907-B81A-C52CF30D923A}" type="presParOf" srcId="{9CC129B1-09D1-40EB-A08C-0C293A9D0CB9}" destId="{98A3CBDD-F1A8-4634-8669-46EDAA5B9B7D}" srcOrd="3" destOrd="0" presId="urn:microsoft.com/office/officeart/2018/5/layout/IconCircleLabelList"/>
    <dgm:cxn modelId="{5ACADBAB-4A59-46D6-A5AB-AF2379DFDDC1}" type="presParOf" srcId="{D3727199-70AC-4F6B-BC5A-0FB8EF86A445}" destId="{3D5843B3-33D4-4E78-B611-76DD7EB22709}" srcOrd="3" destOrd="0" presId="urn:microsoft.com/office/officeart/2018/5/layout/IconCircleLabelList"/>
    <dgm:cxn modelId="{99DDCDEB-5914-4DD4-AB46-60EC21E136BA}" type="presParOf" srcId="{D3727199-70AC-4F6B-BC5A-0FB8EF86A445}" destId="{12610CCC-3F7A-4ECB-B277-BE434CC8CDE7}" srcOrd="4" destOrd="0" presId="urn:microsoft.com/office/officeart/2018/5/layout/IconCircleLabelList"/>
    <dgm:cxn modelId="{FC57095C-8887-46B0-B8C9-ABFDB9E77A0C}" type="presParOf" srcId="{12610CCC-3F7A-4ECB-B277-BE434CC8CDE7}" destId="{736FE87C-2069-45C0-BD75-09F4CF71989E}" srcOrd="0" destOrd="0" presId="urn:microsoft.com/office/officeart/2018/5/layout/IconCircleLabelList"/>
    <dgm:cxn modelId="{DB3EC6AD-9A67-4D7C-AAFD-9620B2C399E7}" type="presParOf" srcId="{12610CCC-3F7A-4ECB-B277-BE434CC8CDE7}" destId="{05704817-859F-4C2A-A8A9-6A86C4BD0822}" srcOrd="1" destOrd="0" presId="urn:microsoft.com/office/officeart/2018/5/layout/IconCircleLabelList"/>
    <dgm:cxn modelId="{2C8AF2ED-7F34-4139-B314-6EA08E0DDD8B}" type="presParOf" srcId="{12610CCC-3F7A-4ECB-B277-BE434CC8CDE7}" destId="{117CBD5E-BC01-43F7-B567-D08D0F92F179}" srcOrd="2" destOrd="0" presId="urn:microsoft.com/office/officeart/2018/5/layout/IconCircleLabelList"/>
    <dgm:cxn modelId="{33E15296-493E-4652-B4D3-7B6AE9B31286}" type="presParOf" srcId="{12610CCC-3F7A-4ECB-B277-BE434CC8CDE7}" destId="{EEFFCAD0-DA3A-4C74-A329-D71F316DAEF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9457C-B94B-449E-AFC5-8509B870A37A}">
      <dsp:nvSpPr>
        <dsp:cNvPr id="0" name=""/>
        <dsp:cNvSpPr/>
      </dsp:nvSpPr>
      <dsp:spPr>
        <a:xfrm>
          <a:off x="624000" y="41360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6A00AB-3F54-48E8-BAA8-89D9AC54C87F}">
      <dsp:nvSpPr>
        <dsp:cNvPr id="0" name=""/>
        <dsp:cNvSpPr/>
      </dsp:nvSpPr>
      <dsp:spPr>
        <a:xfrm>
          <a:off x="100425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920F16-F216-4500-B22A-1157C3145F61}">
      <dsp:nvSpPr>
        <dsp:cNvPr id="0" name=""/>
        <dsp:cNvSpPr/>
      </dsp:nvSpPr>
      <dsp:spPr>
        <a:xfrm>
          <a:off x="5362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Breath rate measurement</a:t>
          </a:r>
        </a:p>
      </dsp:txBody>
      <dsp:txXfrm>
        <a:off x="53625" y="2381360"/>
        <a:ext cx="2925000" cy="720000"/>
      </dsp:txXfrm>
    </dsp:sp>
    <dsp:sp modelId="{33CDDEEC-7DCB-4F82-A39F-7F7F238B7FBF}">
      <dsp:nvSpPr>
        <dsp:cNvPr id="0" name=""/>
        <dsp:cNvSpPr/>
      </dsp:nvSpPr>
      <dsp:spPr>
        <a:xfrm>
          <a:off x="4060875" y="41360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D4BD62-E764-4739-9A98-0A88E30883BB}">
      <dsp:nvSpPr>
        <dsp:cNvPr id="0" name=""/>
        <dsp:cNvSpPr/>
      </dsp:nvSpPr>
      <dsp:spPr>
        <a:xfrm>
          <a:off x="4441125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A3CBDD-F1A8-4634-8669-46EDAA5B9B7D}">
      <dsp:nvSpPr>
        <dsp:cNvPr id="0" name=""/>
        <dsp:cNvSpPr/>
      </dsp:nvSpPr>
      <dsp:spPr>
        <a:xfrm>
          <a:off x="3490500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Temperature measurement</a:t>
          </a:r>
        </a:p>
      </dsp:txBody>
      <dsp:txXfrm>
        <a:off x="3490500" y="2381360"/>
        <a:ext cx="2925000" cy="720000"/>
      </dsp:txXfrm>
    </dsp:sp>
    <dsp:sp modelId="{736FE87C-2069-45C0-BD75-09F4CF71989E}">
      <dsp:nvSpPr>
        <dsp:cNvPr id="0" name=""/>
        <dsp:cNvSpPr/>
      </dsp:nvSpPr>
      <dsp:spPr>
        <a:xfrm>
          <a:off x="7497750" y="41360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704817-859F-4C2A-A8A9-6A86C4BD0822}">
      <dsp:nvSpPr>
        <dsp:cNvPr id="0" name=""/>
        <dsp:cNvSpPr/>
      </dsp:nvSpPr>
      <dsp:spPr>
        <a:xfrm>
          <a:off x="787800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FFCAD0-DA3A-4C74-A329-D71F316DAEF7}">
      <dsp:nvSpPr>
        <dsp:cNvPr id="0" name=""/>
        <dsp:cNvSpPr/>
      </dsp:nvSpPr>
      <dsp:spPr>
        <a:xfrm>
          <a:off x="692737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Wireless</a:t>
          </a:r>
        </a:p>
      </dsp:txBody>
      <dsp:txXfrm>
        <a:off x="6927375" y="2381360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4.svg"/><Relationship Id="rId3" Type="http://schemas.openxmlformats.org/officeDocument/2006/relationships/image" Target="../media/image10.jpe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dafruit.com/product/381" TargetMode="External"/><Relationship Id="rId11" Type="http://schemas.openxmlformats.org/officeDocument/2006/relationships/hyperlink" Target="https://www.adafruit.com/product/2750" TargetMode="External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hyperlink" Target="https://www.adafruit.com/product/519" TargetMode="External"/><Relationship Id="rId9" Type="http://schemas.openxmlformats.org/officeDocument/2006/relationships/hyperlink" Target="https://www.adafruit.com/product/3405" TargetMode="External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C4318-AB7C-44B0-95EB-7EEAA4C4E3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FF"/>
                </a:solidFill>
                <a:latin typeface="Arial Black" panose="020B0A04020102020204" pitchFamily="34" charset="0"/>
              </a:rPr>
              <a:t>A Non-Invasive Wireless Respiratory Monitoring System for Animals</a:t>
            </a:r>
            <a:br>
              <a:rPr lang="en-US" altLang="en-US" b="1" dirty="0">
                <a:solidFill>
                  <a:srgbClr val="FFFFFF"/>
                </a:solidFill>
                <a:latin typeface="Arial Black" panose="020B0A04020102020204" pitchFamily="34" charset="0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041CE7-D170-440A-97EA-3466096F9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FFFFFF"/>
                </a:solidFill>
              </a:rPr>
              <a:t>K. </a:t>
            </a:r>
            <a:r>
              <a:rPr lang="en-US" altLang="en-US" b="1" dirty="0" err="1">
                <a:solidFill>
                  <a:srgbClr val="FFFFFF"/>
                </a:solidFill>
              </a:rPr>
              <a:t>Qiao</a:t>
            </a:r>
            <a:r>
              <a:rPr lang="en-US" altLang="en-US" b="1" dirty="0">
                <a:solidFill>
                  <a:srgbClr val="FFFFFF"/>
                </a:solidFill>
              </a:rPr>
              <a:t>, A. Nickerson, S. MacDonald,  E. </a:t>
            </a:r>
            <a:r>
              <a:rPr lang="en-US" altLang="en-US" b="1" dirty="0" err="1">
                <a:solidFill>
                  <a:srgbClr val="FFFFFF"/>
                </a:solidFill>
              </a:rPr>
              <a:t>Ghafar</a:t>
            </a:r>
            <a:r>
              <a:rPr lang="en-US" altLang="en-US" b="1" dirty="0">
                <a:solidFill>
                  <a:srgbClr val="FFFFFF"/>
                </a:solidFill>
              </a:rPr>
              <a:t>-Zadeh</a:t>
            </a:r>
          </a:p>
          <a:p>
            <a:pPr>
              <a:defRPr/>
            </a:pPr>
            <a:r>
              <a:rPr lang="en-US" altLang="en-US" b="1" dirty="0">
                <a:solidFill>
                  <a:srgbClr val="FFFFFF"/>
                </a:solidFill>
              </a:rPr>
              <a:t>Dept. of EECS, Dept. of Psychology, York University, Toronto, Canada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59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D85AEC5-880F-49F8-8D66-A9ECE9B3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 useBgFill="1">
        <p:nvSpPr>
          <p:cNvPr id="41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D249C-755F-4A2C-8F29-2607AC871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altLang="zh-CN" dirty="0"/>
              <a:t>The main objective of the project is to develop a biomedical device that can noninvasively monitor a dog’s breath rate using a conductive fabric.</a:t>
            </a:r>
            <a:endParaRPr lang="zh-CN" alt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8455BF4-267B-4DF4-B8D9-90491BAA6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087" y="3104879"/>
            <a:ext cx="3247052" cy="329671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68930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F8697-5F81-49D2-8BCA-CC5C28AD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zh-CN" dirty="0"/>
              <a:t>List of features</a:t>
            </a:r>
            <a:endParaRPr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A6FD6371-9F70-4D17-B1E8-B0E1E33A0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39071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199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96">
            <a:extLst>
              <a:ext uri="{FF2B5EF4-FFF2-40B4-BE49-F238E27FC236}">
                <a16:creationId xmlns:a16="http://schemas.microsoft.com/office/drawing/2014/main" id="{29E0380A-651A-4F22-88E2-F4B988CB51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165" y="2559291"/>
            <a:ext cx="2165615" cy="162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>
            <a:extLst>
              <a:ext uri="{FF2B5EF4-FFF2-40B4-BE49-F238E27FC236}">
                <a16:creationId xmlns:a16="http://schemas.microsoft.com/office/drawing/2014/main" id="{FF55AA83-AC93-41EB-B795-0AF97F9B7C8E}"/>
              </a:ext>
            </a:extLst>
          </p:cNvPr>
          <p:cNvGrpSpPr/>
          <p:nvPr/>
        </p:nvGrpSpPr>
        <p:grpSpPr>
          <a:xfrm>
            <a:off x="855122" y="751667"/>
            <a:ext cx="10702001" cy="5330950"/>
            <a:chOff x="855122" y="751667"/>
            <a:chExt cx="10702001" cy="5330950"/>
          </a:xfrm>
        </p:grpSpPr>
        <p:sp>
          <p:nvSpPr>
            <p:cNvPr id="4" name="椭圆 3">
              <a:hlinkClick r:id="rId4"/>
              <a:extLst>
                <a:ext uri="{FF2B5EF4-FFF2-40B4-BE49-F238E27FC236}">
                  <a16:creationId xmlns:a16="http://schemas.microsoft.com/office/drawing/2014/main" id="{60B1D571-1B16-412B-8CA2-11BDD28C5717}"/>
                </a:ext>
              </a:extLst>
            </p:cNvPr>
            <p:cNvSpPr/>
            <p:nvPr/>
          </p:nvSpPr>
          <p:spPr>
            <a:xfrm>
              <a:off x="1193782" y="4008622"/>
              <a:ext cx="1059398" cy="105939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矩形 4">
              <a:hlinkClick r:id="rId4"/>
              <a:extLst>
                <a:ext uri="{FF2B5EF4-FFF2-40B4-BE49-F238E27FC236}">
                  <a16:creationId xmlns:a16="http://schemas.microsoft.com/office/drawing/2014/main" id="{5CBC5321-9BDA-4410-8666-0F611ECD83F0}"/>
                </a:ext>
              </a:extLst>
            </p:cNvPr>
            <p:cNvSpPr/>
            <p:nvPr/>
          </p:nvSpPr>
          <p:spPr>
            <a:xfrm>
              <a:off x="1373317" y="4234396"/>
              <a:ext cx="607851" cy="607851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AF1EF20-B30D-4B27-AB41-7960EFDF23DA}"/>
                </a:ext>
              </a:extLst>
            </p:cNvPr>
            <p:cNvSpPr/>
            <p:nvPr/>
          </p:nvSpPr>
          <p:spPr>
            <a:xfrm>
              <a:off x="855122" y="5387930"/>
              <a:ext cx="1736718" cy="694687"/>
            </a:xfrm>
            <a:custGeom>
              <a:avLst/>
              <a:gdLst>
                <a:gd name="connsiteX0" fmla="*/ 0 w 1736718"/>
                <a:gd name="connsiteY0" fmla="*/ 0 h 694687"/>
                <a:gd name="connsiteX1" fmla="*/ 1736718 w 1736718"/>
                <a:gd name="connsiteY1" fmla="*/ 0 h 694687"/>
                <a:gd name="connsiteX2" fmla="*/ 1736718 w 1736718"/>
                <a:gd name="connsiteY2" fmla="*/ 694687 h 694687"/>
                <a:gd name="connsiteX3" fmla="*/ 0 w 1736718"/>
                <a:gd name="connsiteY3" fmla="*/ 694687 h 694687"/>
                <a:gd name="connsiteX4" fmla="*/ 0 w 1736718"/>
                <a:gd name="connsiteY4" fmla="*/ 0 h 69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718" h="694687">
                  <a:moveTo>
                    <a:pt x="0" y="0"/>
                  </a:moveTo>
                  <a:lnTo>
                    <a:pt x="1736718" y="0"/>
                  </a:lnTo>
                  <a:lnTo>
                    <a:pt x="1736718" y="694687"/>
                  </a:lnTo>
                  <a:lnTo>
                    <a:pt x="0" y="6946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/>
                <a:t>Rubber cord stretch sensor</a:t>
              </a:r>
            </a:p>
          </p:txBody>
        </p:sp>
        <p:sp>
          <p:nvSpPr>
            <p:cNvPr id="7" name="椭圆 6">
              <a:hlinkClick r:id="rId6"/>
              <a:extLst>
                <a:ext uri="{FF2B5EF4-FFF2-40B4-BE49-F238E27FC236}">
                  <a16:creationId xmlns:a16="http://schemas.microsoft.com/office/drawing/2014/main" id="{43E790D7-E92C-47E6-91F6-ECD98F14D06A}"/>
                </a:ext>
              </a:extLst>
            </p:cNvPr>
            <p:cNvSpPr/>
            <p:nvPr/>
          </p:nvSpPr>
          <p:spPr>
            <a:xfrm>
              <a:off x="1193783" y="1634679"/>
              <a:ext cx="1059398" cy="105939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8" name="矩形 7" descr="Thermometer">
              <a:hlinkClick r:id="rId6"/>
              <a:extLst>
                <a:ext uri="{FF2B5EF4-FFF2-40B4-BE49-F238E27FC236}">
                  <a16:creationId xmlns:a16="http://schemas.microsoft.com/office/drawing/2014/main" id="{7DB4BA69-52E7-4273-934E-019C9F79D28A}"/>
                </a:ext>
              </a:extLst>
            </p:cNvPr>
            <p:cNvSpPr/>
            <p:nvPr/>
          </p:nvSpPr>
          <p:spPr>
            <a:xfrm>
              <a:off x="1419556" y="1860452"/>
              <a:ext cx="607851" cy="607851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97AD850-D5D7-4759-9030-9FE1BE9F483C}"/>
                </a:ext>
              </a:extLst>
            </p:cNvPr>
            <p:cNvSpPr/>
            <p:nvPr/>
          </p:nvSpPr>
          <p:spPr>
            <a:xfrm>
              <a:off x="855123" y="3024054"/>
              <a:ext cx="1736718" cy="694687"/>
            </a:xfrm>
            <a:custGeom>
              <a:avLst/>
              <a:gdLst>
                <a:gd name="connsiteX0" fmla="*/ 0 w 1736718"/>
                <a:gd name="connsiteY0" fmla="*/ 0 h 694687"/>
                <a:gd name="connsiteX1" fmla="*/ 1736718 w 1736718"/>
                <a:gd name="connsiteY1" fmla="*/ 0 h 694687"/>
                <a:gd name="connsiteX2" fmla="*/ 1736718 w 1736718"/>
                <a:gd name="connsiteY2" fmla="*/ 694687 h 694687"/>
                <a:gd name="connsiteX3" fmla="*/ 0 w 1736718"/>
                <a:gd name="connsiteY3" fmla="*/ 694687 h 694687"/>
                <a:gd name="connsiteX4" fmla="*/ 0 w 1736718"/>
                <a:gd name="connsiteY4" fmla="*/ 0 h 69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718" h="694687">
                  <a:moveTo>
                    <a:pt x="0" y="0"/>
                  </a:moveTo>
                  <a:lnTo>
                    <a:pt x="1736718" y="0"/>
                  </a:lnTo>
                  <a:lnTo>
                    <a:pt x="1736718" y="694687"/>
                  </a:lnTo>
                  <a:lnTo>
                    <a:pt x="0" y="6946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/>
                <a:t>Temperature sensor</a:t>
              </a:r>
            </a:p>
          </p:txBody>
        </p:sp>
        <p:sp>
          <p:nvSpPr>
            <p:cNvPr id="10" name="椭圆 9">
              <a:hlinkClick r:id="rId9"/>
              <a:extLst>
                <a:ext uri="{FF2B5EF4-FFF2-40B4-BE49-F238E27FC236}">
                  <a16:creationId xmlns:a16="http://schemas.microsoft.com/office/drawing/2014/main" id="{6C553822-184D-4CC5-8AC6-60681A30BCE9}"/>
                </a:ext>
              </a:extLst>
            </p:cNvPr>
            <p:cNvSpPr/>
            <p:nvPr/>
          </p:nvSpPr>
          <p:spPr>
            <a:xfrm>
              <a:off x="2930501" y="2890546"/>
              <a:ext cx="1059398" cy="105939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1" name="矩形 10">
              <a:hlinkClick r:id="rId9"/>
              <a:extLst>
                <a:ext uri="{FF2B5EF4-FFF2-40B4-BE49-F238E27FC236}">
                  <a16:creationId xmlns:a16="http://schemas.microsoft.com/office/drawing/2014/main" id="{1200012C-8971-40BE-8CD2-964A191BF5B9}"/>
                </a:ext>
              </a:extLst>
            </p:cNvPr>
            <p:cNvSpPr/>
            <p:nvPr/>
          </p:nvSpPr>
          <p:spPr>
            <a:xfrm>
              <a:off x="3156275" y="3116319"/>
              <a:ext cx="607851" cy="607851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37DCB8F6-EAE5-47BC-BBBE-49C02904E09A}"/>
                </a:ext>
              </a:extLst>
            </p:cNvPr>
            <p:cNvSpPr/>
            <p:nvPr/>
          </p:nvSpPr>
          <p:spPr>
            <a:xfrm>
              <a:off x="2591841" y="4279921"/>
              <a:ext cx="1736718" cy="694687"/>
            </a:xfrm>
            <a:custGeom>
              <a:avLst/>
              <a:gdLst>
                <a:gd name="connsiteX0" fmla="*/ 0 w 1736718"/>
                <a:gd name="connsiteY0" fmla="*/ 0 h 694687"/>
                <a:gd name="connsiteX1" fmla="*/ 1736718 w 1736718"/>
                <a:gd name="connsiteY1" fmla="*/ 0 h 694687"/>
                <a:gd name="connsiteX2" fmla="*/ 1736718 w 1736718"/>
                <a:gd name="connsiteY2" fmla="*/ 694687 h 694687"/>
                <a:gd name="connsiteX3" fmla="*/ 0 w 1736718"/>
                <a:gd name="connsiteY3" fmla="*/ 694687 h 694687"/>
                <a:gd name="connsiteX4" fmla="*/ 0 w 1736718"/>
                <a:gd name="connsiteY4" fmla="*/ 0 h 69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718" h="694687">
                  <a:moveTo>
                    <a:pt x="0" y="0"/>
                  </a:moveTo>
                  <a:lnTo>
                    <a:pt x="1736718" y="0"/>
                  </a:lnTo>
                  <a:lnTo>
                    <a:pt x="1736718" y="694687"/>
                  </a:lnTo>
                  <a:lnTo>
                    <a:pt x="0" y="6946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/>
                <a:t>Microcontroller</a:t>
              </a:r>
            </a:p>
          </p:txBody>
        </p:sp>
        <p:sp>
          <p:nvSpPr>
            <p:cNvPr id="13" name="椭圆 12">
              <a:hlinkClick r:id="rId11"/>
              <a:extLst>
                <a:ext uri="{FF2B5EF4-FFF2-40B4-BE49-F238E27FC236}">
                  <a16:creationId xmlns:a16="http://schemas.microsoft.com/office/drawing/2014/main" id="{7F96E1EA-62F5-468A-BA0B-B8AE4260316E}"/>
                </a:ext>
              </a:extLst>
            </p:cNvPr>
            <p:cNvSpPr/>
            <p:nvPr/>
          </p:nvSpPr>
          <p:spPr>
            <a:xfrm>
              <a:off x="2930501" y="751667"/>
              <a:ext cx="1059398" cy="105939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4" name="矩形 13" descr="Full Battery">
              <a:hlinkClick r:id="rId11"/>
              <a:extLst>
                <a:ext uri="{FF2B5EF4-FFF2-40B4-BE49-F238E27FC236}">
                  <a16:creationId xmlns:a16="http://schemas.microsoft.com/office/drawing/2014/main" id="{A73F64D2-FFBD-4E98-9538-93C7C082E0D5}"/>
                </a:ext>
              </a:extLst>
            </p:cNvPr>
            <p:cNvSpPr/>
            <p:nvPr/>
          </p:nvSpPr>
          <p:spPr>
            <a:xfrm>
              <a:off x="3156274" y="977440"/>
              <a:ext cx="607851" cy="607851"/>
            </a:xfrm>
            <a:prstGeom prst="rect">
              <a:avLst/>
            </a:prstGeom>
            <a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DFA4F2E-43CD-4188-A3F5-672F85EC2FA3}"/>
                </a:ext>
              </a:extLst>
            </p:cNvPr>
            <p:cNvSpPr/>
            <p:nvPr/>
          </p:nvSpPr>
          <p:spPr>
            <a:xfrm>
              <a:off x="1419556" y="1122726"/>
              <a:ext cx="1736718" cy="694687"/>
            </a:xfrm>
            <a:custGeom>
              <a:avLst/>
              <a:gdLst>
                <a:gd name="connsiteX0" fmla="*/ 0 w 1736718"/>
                <a:gd name="connsiteY0" fmla="*/ 0 h 694687"/>
                <a:gd name="connsiteX1" fmla="*/ 1736718 w 1736718"/>
                <a:gd name="connsiteY1" fmla="*/ 0 h 694687"/>
                <a:gd name="connsiteX2" fmla="*/ 1736718 w 1736718"/>
                <a:gd name="connsiteY2" fmla="*/ 694687 h 694687"/>
                <a:gd name="connsiteX3" fmla="*/ 0 w 1736718"/>
                <a:gd name="connsiteY3" fmla="*/ 694687 h 694687"/>
                <a:gd name="connsiteX4" fmla="*/ 0 w 1736718"/>
                <a:gd name="connsiteY4" fmla="*/ 0 h 69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718" h="694687">
                  <a:moveTo>
                    <a:pt x="0" y="0"/>
                  </a:moveTo>
                  <a:lnTo>
                    <a:pt x="1736718" y="0"/>
                  </a:lnTo>
                  <a:lnTo>
                    <a:pt x="1736718" y="694687"/>
                  </a:lnTo>
                  <a:lnTo>
                    <a:pt x="0" y="6946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/>
                <a:t>Battery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145EC06-D6E5-4399-9838-2628C29A739A}"/>
                </a:ext>
              </a:extLst>
            </p:cNvPr>
            <p:cNvSpPr/>
            <p:nvPr/>
          </p:nvSpPr>
          <p:spPr>
            <a:xfrm>
              <a:off x="5052119" y="2890546"/>
              <a:ext cx="1059398" cy="105939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CCC713A4-8B7A-4357-8D2E-CBC393A39427}"/>
                </a:ext>
              </a:extLst>
            </p:cNvPr>
            <p:cNvSpPr/>
            <p:nvPr/>
          </p:nvSpPr>
          <p:spPr>
            <a:xfrm>
              <a:off x="4713459" y="4279921"/>
              <a:ext cx="1736718" cy="694687"/>
            </a:xfrm>
            <a:custGeom>
              <a:avLst/>
              <a:gdLst>
                <a:gd name="connsiteX0" fmla="*/ 0 w 1736718"/>
                <a:gd name="connsiteY0" fmla="*/ 0 h 694687"/>
                <a:gd name="connsiteX1" fmla="*/ 1736718 w 1736718"/>
                <a:gd name="connsiteY1" fmla="*/ 0 h 694687"/>
                <a:gd name="connsiteX2" fmla="*/ 1736718 w 1736718"/>
                <a:gd name="connsiteY2" fmla="*/ 694687 h 694687"/>
                <a:gd name="connsiteX3" fmla="*/ 0 w 1736718"/>
                <a:gd name="connsiteY3" fmla="*/ 694687 h 694687"/>
                <a:gd name="connsiteX4" fmla="*/ 0 w 1736718"/>
                <a:gd name="connsiteY4" fmla="*/ 0 h 69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718" h="694687">
                  <a:moveTo>
                    <a:pt x="0" y="0"/>
                  </a:moveTo>
                  <a:lnTo>
                    <a:pt x="1736718" y="0"/>
                  </a:lnTo>
                  <a:lnTo>
                    <a:pt x="1736718" y="694687"/>
                  </a:lnTo>
                  <a:lnTo>
                    <a:pt x="0" y="6946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/>
                <a:t>Wi-Fi</a:t>
              </a:r>
            </a:p>
          </p:txBody>
        </p:sp>
        <p:pic>
          <p:nvPicPr>
            <p:cNvPr id="25" name="图片 24" descr="图片包含 设备&#10;&#10;自动生成的说明">
              <a:extLst>
                <a:ext uri="{FF2B5EF4-FFF2-40B4-BE49-F238E27FC236}">
                  <a16:creationId xmlns:a16="http://schemas.microsoft.com/office/drawing/2014/main" id="{253A9EE8-8D64-41C7-ABB4-58CEAEC8E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5400000">
              <a:off x="5255913" y="3166904"/>
              <a:ext cx="651809" cy="506680"/>
            </a:xfrm>
            <a:prstGeom prst="rect">
              <a:avLst/>
            </a:prstGeom>
          </p:spPr>
        </p:pic>
        <p:sp>
          <p:nvSpPr>
            <p:cNvPr id="29" name="椭圆 28">
              <a:hlinkClick r:id="rId6"/>
              <a:extLst>
                <a:ext uri="{FF2B5EF4-FFF2-40B4-BE49-F238E27FC236}">
                  <a16:creationId xmlns:a16="http://schemas.microsoft.com/office/drawing/2014/main" id="{8B64780D-95F2-4146-82B1-8F6408A2D0E1}"/>
                </a:ext>
              </a:extLst>
            </p:cNvPr>
            <p:cNvSpPr/>
            <p:nvPr/>
          </p:nvSpPr>
          <p:spPr>
            <a:xfrm>
              <a:off x="7436937" y="2885117"/>
              <a:ext cx="1059398" cy="1059398"/>
            </a:xfrm>
            <a:prstGeom prst="ellipse">
              <a:avLst/>
            </a:prstGeom>
            <a:solidFill>
              <a:schemeClr val="tx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C5F283DC-C308-48C3-BCC9-21B6DB1E7D06}"/>
                </a:ext>
              </a:extLst>
            </p:cNvPr>
            <p:cNvSpPr/>
            <p:nvPr/>
          </p:nvSpPr>
          <p:spPr>
            <a:xfrm>
              <a:off x="7098277" y="4274492"/>
              <a:ext cx="1736718" cy="694687"/>
            </a:xfrm>
            <a:custGeom>
              <a:avLst/>
              <a:gdLst>
                <a:gd name="connsiteX0" fmla="*/ 0 w 1736718"/>
                <a:gd name="connsiteY0" fmla="*/ 0 h 694687"/>
                <a:gd name="connsiteX1" fmla="*/ 1736718 w 1736718"/>
                <a:gd name="connsiteY1" fmla="*/ 0 h 694687"/>
                <a:gd name="connsiteX2" fmla="*/ 1736718 w 1736718"/>
                <a:gd name="connsiteY2" fmla="*/ 694687 h 694687"/>
                <a:gd name="connsiteX3" fmla="*/ 0 w 1736718"/>
                <a:gd name="connsiteY3" fmla="*/ 694687 h 694687"/>
                <a:gd name="connsiteX4" fmla="*/ 0 w 1736718"/>
                <a:gd name="connsiteY4" fmla="*/ 0 h 69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718" h="694687">
                  <a:moveTo>
                    <a:pt x="0" y="0"/>
                  </a:moveTo>
                  <a:lnTo>
                    <a:pt x="1736718" y="0"/>
                  </a:lnTo>
                  <a:lnTo>
                    <a:pt x="1736718" y="694687"/>
                  </a:lnTo>
                  <a:lnTo>
                    <a:pt x="0" y="6946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/>
                <a:t>Personal computer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2AE38B4-D3A9-4184-8187-294F23026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646319" y="3094339"/>
              <a:ext cx="640634" cy="640634"/>
            </a:xfrm>
            <a:prstGeom prst="rect">
              <a:avLst/>
            </a:prstGeom>
          </p:spPr>
        </p:pic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82EEA6BB-2555-4784-A25D-92AAD857713B}"/>
                </a:ext>
              </a:extLst>
            </p:cNvPr>
            <p:cNvCxnSpPr>
              <a:cxnSpLocks/>
              <a:stCxn id="14" idx="2"/>
              <a:endCxn id="10" idx="0"/>
            </p:cNvCxnSpPr>
            <p:nvPr/>
          </p:nvCxnSpPr>
          <p:spPr>
            <a:xfrm>
              <a:off x="3460200" y="1585291"/>
              <a:ext cx="0" cy="1305255"/>
            </a:xfrm>
            <a:prstGeom prst="straightConnector1">
              <a:avLst/>
            </a:prstGeom>
            <a:ln w="25400">
              <a:solidFill>
                <a:srgbClr val="E780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ED798DD-5599-42DB-967C-A19B1A3DC125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1965791" y="2329366"/>
              <a:ext cx="1119855" cy="716325"/>
            </a:xfrm>
            <a:prstGeom prst="straightConnector1">
              <a:avLst/>
            </a:prstGeom>
            <a:ln w="25400">
              <a:solidFill>
                <a:srgbClr val="A262D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40ABF8B-2FF8-4096-9704-F2D2A0577426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1997769" y="3794799"/>
              <a:ext cx="1087877" cy="578534"/>
            </a:xfrm>
            <a:prstGeom prst="straightConnector1">
              <a:avLst/>
            </a:prstGeom>
            <a:ln w="25400">
              <a:solidFill>
                <a:srgbClr val="54BCD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箭头: 右 37">
              <a:extLst>
                <a:ext uri="{FF2B5EF4-FFF2-40B4-BE49-F238E27FC236}">
                  <a16:creationId xmlns:a16="http://schemas.microsoft.com/office/drawing/2014/main" id="{6393B1D0-2C58-4364-9525-44C0663E4FCC}"/>
                </a:ext>
              </a:extLst>
            </p:cNvPr>
            <p:cNvSpPr/>
            <p:nvPr/>
          </p:nvSpPr>
          <p:spPr>
            <a:xfrm>
              <a:off x="4200525" y="3240984"/>
              <a:ext cx="642212" cy="347344"/>
            </a:xfrm>
            <a:prstGeom prst="rightArrow">
              <a:avLst/>
            </a:prstGeom>
            <a:solidFill>
              <a:srgbClr val="D75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右 38">
              <a:extLst>
                <a:ext uri="{FF2B5EF4-FFF2-40B4-BE49-F238E27FC236}">
                  <a16:creationId xmlns:a16="http://schemas.microsoft.com/office/drawing/2014/main" id="{199015D2-327F-44A8-96EC-97D9AF31EDA0}"/>
                </a:ext>
              </a:extLst>
            </p:cNvPr>
            <p:cNvSpPr/>
            <p:nvPr/>
          </p:nvSpPr>
          <p:spPr>
            <a:xfrm>
              <a:off x="6456065" y="3240984"/>
              <a:ext cx="642212" cy="347344"/>
            </a:xfrm>
            <a:prstGeom prst="rightArrow">
              <a:avLst/>
            </a:prstGeom>
            <a:solidFill>
              <a:srgbClr val="84C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箭头: 右 44">
              <a:extLst>
                <a:ext uri="{FF2B5EF4-FFF2-40B4-BE49-F238E27FC236}">
                  <a16:creationId xmlns:a16="http://schemas.microsoft.com/office/drawing/2014/main" id="{78368993-28BE-4FE3-802B-5BEBF69222DD}"/>
                </a:ext>
              </a:extLst>
            </p:cNvPr>
            <p:cNvSpPr/>
            <p:nvPr/>
          </p:nvSpPr>
          <p:spPr>
            <a:xfrm>
              <a:off x="8743644" y="3221934"/>
              <a:ext cx="642212" cy="34734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40074C48-6D19-473C-B5BF-E56973823010}"/>
                </a:ext>
              </a:extLst>
            </p:cNvPr>
            <p:cNvSpPr/>
            <p:nvPr/>
          </p:nvSpPr>
          <p:spPr>
            <a:xfrm>
              <a:off x="9820405" y="4276029"/>
              <a:ext cx="1736718" cy="694687"/>
            </a:xfrm>
            <a:custGeom>
              <a:avLst/>
              <a:gdLst>
                <a:gd name="connsiteX0" fmla="*/ 0 w 1736718"/>
                <a:gd name="connsiteY0" fmla="*/ 0 h 694687"/>
                <a:gd name="connsiteX1" fmla="*/ 1736718 w 1736718"/>
                <a:gd name="connsiteY1" fmla="*/ 0 h 694687"/>
                <a:gd name="connsiteX2" fmla="*/ 1736718 w 1736718"/>
                <a:gd name="connsiteY2" fmla="*/ 694687 h 694687"/>
                <a:gd name="connsiteX3" fmla="*/ 0 w 1736718"/>
                <a:gd name="connsiteY3" fmla="*/ 694687 h 694687"/>
                <a:gd name="connsiteX4" fmla="*/ 0 w 1736718"/>
                <a:gd name="connsiteY4" fmla="*/ 0 h 69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718" h="694687">
                  <a:moveTo>
                    <a:pt x="0" y="0"/>
                  </a:moveTo>
                  <a:lnTo>
                    <a:pt x="1736718" y="0"/>
                  </a:lnTo>
                  <a:lnTo>
                    <a:pt x="1736718" y="694687"/>
                  </a:lnTo>
                  <a:lnTo>
                    <a:pt x="0" y="6946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/>
                <a:t>Results</a:t>
              </a:r>
            </a:p>
          </p:txBody>
        </p:sp>
      </p:grpSp>
      <p:sp>
        <p:nvSpPr>
          <p:cNvPr id="55" name="标题 1">
            <a:extLst>
              <a:ext uri="{FF2B5EF4-FFF2-40B4-BE49-F238E27FC236}">
                <a16:creationId xmlns:a16="http://schemas.microsoft.com/office/drawing/2014/main" id="{46DF7348-77BF-47A7-BB98-28DD8DED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/>
              <a:t>Hardware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56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8" name="Rectangle 87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9DBC2AA-7371-4495-90BF-2365CBB5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Software </a:t>
            </a:r>
            <a:endParaRPr lang="zh-CN" altLang="en-US" sz="320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8C2994B-A184-4D15-97C3-E9BAB435E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Microcontroller program flow chart</a:t>
            </a:r>
            <a:endParaRPr lang="zh-CN" altLang="en-US" sz="18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9C74BCF-9C8D-4C25-990F-6DD7963CE8E3}"/>
              </a:ext>
            </a:extLst>
          </p:cNvPr>
          <p:cNvSpPr/>
          <p:nvPr/>
        </p:nvSpPr>
        <p:spPr>
          <a:xfrm>
            <a:off x="-1" y="14287"/>
            <a:ext cx="7315199" cy="68437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5" name="图片 84" descr="图片包含 文字, 地图&#10;&#10;自动生成的说明">
            <a:extLst>
              <a:ext uri="{FF2B5EF4-FFF2-40B4-BE49-F238E27FC236}">
                <a16:creationId xmlns:a16="http://schemas.microsoft.com/office/drawing/2014/main" id="{FC940600-73D1-4D87-9080-0F1DFFC6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851" y="9525"/>
            <a:ext cx="4338735" cy="6858000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932FDB5F-54EA-49E9-A314-7345C73A4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2999" y="831850"/>
            <a:ext cx="912813" cy="912813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A9257961-9B16-4A74-A4AB-42EA389EE6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1857" y="825500"/>
            <a:ext cx="898525" cy="8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8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EFD16-4F7A-4B47-868E-20743C0B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86">
            <a:extLst>
              <a:ext uri="{FF2B5EF4-FFF2-40B4-BE49-F238E27FC236}">
                <a16:creationId xmlns:a16="http://schemas.microsoft.com/office/drawing/2014/main" id="{3DEE767E-587F-4539-AC1D-2EC2D34AD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" name="Rectangle 87">
              <a:extLst>
                <a:ext uri="{FF2B5EF4-FFF2-40B4-BE49-F238E27FC236}">
                  <a16:creationId xmlns:a16="http://schemas.microsoft.com/office/drawing/2014/main" id="{B1092CEB-31D3-4C6E-9E2B-C8F299A96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4E7074A-869A-46E9-B40E-5477F3CC5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id="{1808652A-790F-4082-A04E-7AB81C6F614B}"/>
              </a:ext>
            </a:extLst>
          </p:cNvPr>
          <p:cNvSpPr txBox="1">
            <a:spLocks/>
          </p:cNvSpPr>
          <p:nvPr/>
        </p:nvSpPr>
        <p:spPr>
          <a:xfrm>
            <a:off x="7962519" y="618518"/>
            <a:ext cx="3084891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Software</a:t>
            </a:r>
            <a:endParaRPr lang="zh-CN" altLang="en-US" sz="3200"/>
          </a:p>
        </p:txBody>
      </p:sp>
      <p:grpSp>
        <p:nvGrpSpPr>
          <p:cNvPr id="8" name="Group 90">
            <a:extLst>
              <a:ext uri="{FF2B5EF4-FFF2-40B4-BE49-F238E27FC236}">
                <a16:creationId xmlns:a16="http://schemas.microsoft.com/office/drawing/2014/main" id="{CB9F55F7-1E50-482B-932C-053FAF935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9" name="Rectangle 91">
              <a:extLst>
                <a:ext uri="{FF2B5EF4-FFF2-40B4-BE49-F238E27FC236}">
                  <a16:creationId xmlns:a16="http://schemas.microsoft.com/office/drawing/2014/main" id="{ACC0967A-5627-417C-9846-83898B707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9BEF8B5-F4BE-4275-8F2A-75615EB1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7931091-9B9C-4E9F-ACA0-31EEB1B19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Rectangle 94">
              <a:extLst>
                <a:ext uri="{FF2B5EF4-FFF2-40B4-BE49-F238E27FC236}">
                  <a16:creationId xmlns:a16="http://schemas.microsoft.com/office/drawing/2014/main" id="{BFA5CB8F-64C4-4F67-B93B-34B4861AF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DB90201C-9159-4C32-8617-7E2B0577E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DACC0FA1-747A-4425-9504-D73C0FD7B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D3C0F76-950D-4205-95FE-9A97891CF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8A3C1925-0C23-433D-B1F4-A8B6DC00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3D8C580-CFC0-4BE6-8565-DD8F47184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015DCC55-5E9F-48F8-9D52-05B54D975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524EB645-EFAE-4EE4-8EAF-2A2F7FD00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9B963753-87FC-4FEF-98ED-985243F6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5E1EAD56-4115-40BB-AA75-54CE42A6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DEE8147-3B3D-426C-96F1-478A2EFEA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8DDF6E8E-3CD0-403D-B29B-1E6E1C731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056D61FA-8191-4123-AA49-56A9A4055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B740E78C-C3E0-474E-A0CD-C8C93B809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FE6434D3-0A8B-47A8-8491-53302F4A4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E12EF1B-F630-4E9B-AC0E-49F2109FF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E7A781B3-6AAA-4707-B670-79E18057D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12CF25B8-656A-4E05-8250-A84C24EB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F4AD4A80-E19F-4227-AFD1-1EE6F3895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117C0551-6A3A-4BFB-9C0A-FD17342E9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FC4F00F4-92ED-465F-847B-A1804FBEF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A59D7CD6-AD07-4FFF-A04A-11557214E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CCC70E56-1E90-4427-8D8A-898343D49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724B2C4B-C1F5-4211-8E51-3FA7D04DE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1FFC0997-8745-4E16-9076-7BD20807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119">
              <a:extLst>
                <a:ext uri="{FF2B5EF4-FFF2-40B4-BE49-F238E27FC236}">
                  <a16:creationId xmlns:a16="http://schemas.microsoft.com/office/drawing/2014/main" id="{1145B75E-4013-43D8-A98D-845284A9F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0420D8F5-4DAC-4014-B777-308E1698B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D12E2BE4-9C84-4D4F-BDCC-BC780800E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BB431EF8-BC97-4B9F-8A65-962FA8C6F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006B2EC8-279F-4EDE-9CCF-981144C41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1417319A-3001-45CD-9F66-573EFDC58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398C7115-5890-4D14-92B7-8783C663C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E098DC71-BA27-44E1-98BE-6B247D5F0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75ED4E83-F282-4ECD-B756-8B7E1021A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C9D3E217-21F2-40B8-A376-4749C02EE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966D8202-4A92-41F9-AA3C-6E93B7198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C05E55E8-423A-49E4-83A4-C7C3449DD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131">
              <a:extLst>
                <a:ext uri="{FF2B5EF4-FFF2-40B4-BE49-F238E27FC236}">
                  <a16:creationId xmlns:a16="http://schemas.microsoft.com/office/drawing/2014/main" id="{36A8F1E2-CC6A-4120-9A8E-2F6E4986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4D54F8A9-02BF-4F35-B814-FFEB4B0DE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15FB9C47-56AD-424B-8600-3D040416D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4DB1CE85-A9A7-4471-A8CA-533FB25D0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9">
              <a:extLst>
                <a:ext uri="{FF2B5EF4-FFF2-40B4-BE49-F238E27FC236}">
                  <a16:creationId xmlns:a16="http://schemas.microsoft.com/office/drawing/2014/main" id="{916CDD9F-819B-46AB-B192-13F64AB1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1D3D5DF4-B346-4D39-B503-F72C3FA53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0CFF6C75-4F74-49D3-A917-FEAC8E65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9BA6ADCC-8DD4-463C-A7EF-BBD74E81B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9BA0B634-433D-469E-8655-7C2FB6C53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24A3BCF8-5705-40E1-A63E-3D89146DC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FC7E8619-18C4-41BE-ABE6-B0684A8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ADB3D1C8-8CF3-4E4A-9E05-2791BAEA6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5E2D6FE8-D399-4E23-B528-FEE8644B3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8">
              <a:extLst>
                <a:ext uri="{FF2B5EF4-FFF2-40B4-BE49-F238E27FC236}">
                  <a16:creationId xmlns:a16="http://schemas.microsoft.com/office/drawing/2014/main" id="{8D36D310-EA08-4069-9365-B95D4EF89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3" name="Content Placeholder 83">
            <a:extLst>
              <a:ext uri="{FF2B5EF4-FFF2-40B4-BE49-F238E27FC236}">
                <a16:creationId xmlns:a16="http://schemas.microsoft.com/office/drawing/2014/main" id="{6EBF42B9-4658-4644-946D-DC573DABF8FD}"/>
              </a:ext>
            </a:extLst>
          </p:cNvPr>
          <p:cNvSpPr txBox="1">
            <a:spLocks/>
          </p:cNvSpPr>
          <p:nvPr/>
        </p:nvSpPr>
        <p:spPr>
          <a:xfrm>
            <a:off x="7962519" y="2249487"/>
            <a:ext cx="308489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MATLAB user interface and program flowchart</a:t>
            </a:r>
            <a:endParaRPr lang="zh-CN" altLang="en-US" sz="18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6C9E4C1-005F-4A34-A549-4E505A7ECC91}"/>
              </a:ext>
            </a:extLst>
          </p:cNvPr>
          <p:cNvSpPr/>
          <p:nvPr/>
        </p:nvSpPr>
        <p:spPr>
          <a:xfrm>
            <a:off x="0" y="-9525"/>
            <a:ext cx="7311281" cy="68675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69" name="内容占位符 68">
            <a:extLst>
              <a:ext uri="{FF2B5EF4-FFF2-40B4-BE49-F238E27FC236}">
                <a16:creationId xmlns:a16="http://schemas.microsoft.com/office/drawing/2014/main" id="{641BBB6C-090B-4C0A-AD9F-170A251C7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4650" y="1147237"/>
            <a:ext cx="4166631" cy="4341280"/>
          </a:xfrm>
        </p:spPr>
      </p:pic>
      <p:pic>
        <p:nvPicPr>
          <p:cNvPr id="71" name="图片 70" descr="图片包含 屏幕截图&#10;&#10;自动生成的说明">
            <a:extLst>
              <a:ext uri="{FF2B5EF4-FFF2-40B4-BE49-F238E27FC236}">
                <a16:creationId xmlns:a16="http://schemas.microsoft.com/office/drawing/2014/main" id="{1F7BFF47-0181-4958-A4A0-3957FB02E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926" y="-9525"/>
            <a:ext cx="3155576" cy="68580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C2415A16-B88F-466F-BA91-CD787A8AE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9860" y="773031"/>
            <a:ext cx="1208538" cy="108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1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B0065-94E2-47CF-9779-9C240A67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zh-CN" dirty="0"/>
              <a:t>Demonstration</a:t>
            </a:r>
            <a:endParaRPr lang="zh-CN" alt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EBA028-CC2B-4EB7-91D3-2730C889D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203" y="2249487"/>
            <a:ext cx="3549650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512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81D1F73-92B0-4EEE-9DE5-9B0E5C2E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/>
              <a:t>Thanks for watching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59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3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8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0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15299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103</Words>
  <Application>Microsoft Office PowerPoint</Application>
  <PresentationFormat>宽屏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Tw Cen MT</vt:lpstr>
      <vt:lpstr>电路</vt:lpstr>
      <vt:lpstr>A Non-Invasive Wireless Respiratory Monitoring System for Animals </vt:lpstr>
      <vt:lpstr>Abstract</vt:lpstr>
      <vt:lpstr>List of features</vt:lpstr>
      <vt:lpstr>Hardware</vt:lpstr>
      <vt:lpstr>Software </vt:lpstr>
      <vt:lpstr>PowerPoint 演示文稿</vt:lpstr>
      <vt:lpstr>Demonstration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Non-Invasive Wireless Respiratory Monitoring System for Animals </dc:title>
  <dc:creator>乔 Owen</dc:creator>
  <cp:lastModifiedBy>乔 Owen</cp:lastModifiedBy>
  <cp:revision>6</cp:revision>
  <dcterms:created xsi:type="dcterms:W3CDTF">2019-02-06T16:02:27Z</dcterms:created>
  <dcterms:modified xsi:type="dcterms:W3CDTF">2019-02-08T00:10:40Z</dcterms:modified>
</cp:coreProperties>
</file>