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120675" cy="34056638"/>
  <p:notesSz cx="6858000" cy="9144000"/>
  <p:defaultTextStyle>
    <a:defPPr>
      <a:defRPr lang="en-US"/>
    </a:defPPr>
    <a:lvl1pPr algn="l" defTabSz="4175125"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1pPr>
    <a:lvl2pPr marL="2087563" indent="-1630363" algn="l" defTabSz="4175125"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2pPr>
    <a:lvl3pPr marL="4175125" indent="-3260725" algn="l" defTabSz="4175125"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3pPr>
    <a:lvl4pPr marL="6264275" indent="-4892675" algn="l" defTabSz="4175125"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4pPr>
    <a:lvl5pPr marL="8351838" indent="-6523038" algn="l" defTabSz="4175125" rtl="0" eaLnBrk="0" fontAlgn="base" hangingPunct="0">
      <a:spcBef>
        <a:spcPct val="0"/>
      </a:spcBef>
      <a:spcAft>
        <a:spcPct val="0"/>
      </a:spcAft>
      <a:defRPr sz="8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8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0727">
          <p15:clr>
            <a:srgbClr val="A4A3A4"/>
          </p15:clr>
        </p15:guide>
        <p15:guide id="2" pos="161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75" autoAdjust="0"/>
    <p:restoredTop sz="94659" autoAdjust="0"/>
  </p:normalViewPr>
  <p:slideViewPr>
    <p:cSldViewPr>
      <p:cViewPr>
        <p:scale>
          <a:sx n="25" d="100"/>
          <a:sy n="25" d="100"/>
        </p:scale>
        <p:origin x="1290" y="-114"/>
      </p:cViewPr>
      <p:guideLst>
        <p:guide orient="horz" pos="10727"/>
        <p:guide pos="1610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4051" y="10579634"/>
            <a:ext cx="43452573" cy="7300104"/>
          </a:xfrm>
        </p:spPr>
        <p:txBody>
          <a:bodyPr/>
          <a:lstStyle/>
          <a:p>
            <a:r>
              <a:rPr lang="en-US"/>
              <a:t>Click to edit Master title style</a:t>
            </a:r>
            <a:endParaRPr lang="en-CA"/>
          </a:p>
        </p:txBody>
      </p:sp>
      <p:sp>
        <p:nvSpPr>
          <p:cNvPr id="3" name="Subtitle 2"/>
          <p:cNvSpPr>
            <a:spLocks noGrp="1"/>
          </p:cNvSpPr>
          <p:nvPr>
            <p:ph type="subTitle" idx="1"/>
          </p:nvPr>
        </p:nvSpPr>
        <p:spPr>
          <a:xfrm>
            <a:off x="7668103" y="19298762"/>
            <a:ext cx="35784473" cy="8703363"/>
          </a:xfrm>
        </p:spPr>
        <p:txBody>
          <a:bodyPr/>
          <a:lstStyle>
            <a:lvl1pPr marL="0" indent="0" algn="ctr">
              <a:buNone/>
              <a:defRPr>
                <a:solidFill>
                  <a:schemeClr val="tx1">
                    <a:tint val="75000"/>
                  </a:schemeClr>
                </a:solidFill>
              </a:defRPr>
            </a:lvl1pPr>
            <a:lvl2pPr marL="2348710" indent="0" algn="ctr">
              <a:buNone/>
              <a:defRPr>
                <a:solidFill>
                  <a:schemeClr val="tx1">
                    <a:tint val="75000"/>
                  </a:schemeClr>
                </a:solidFill>
              </a:defRPr>
            </a:lvl2pPr>
            <a:lvl3pPr marL="4697422" indent="0" algn="ctr">
              <a:buNone/>
              <a:defRPr>
                <a:solidFill>
                  <a:schemeClr val="tx1">
                    <a:tint val="75000"/>
                  </a:schemeClr>
                </a:solidFill>
              </a:defRPr>
            </a:lvl3pPr>
            <a:lvl4pPr marL="7046132" indent="0" algn="ctr">
              <a:buNone/>
              <a:defRPr>
                <a:solidFill>
                  <a:schemeClr val="tx1">
                    <a:tint val="75000"/>
                  </a:schemeClr>
                </a:solidFill>
              </a:defRPr>
            </a:lvl4pPr>
            <a:lvl5pPr marL="9394842" indent="0" algn="ctr">
              <a:buNone/>
              <a:defRPr>
                <a:solidFill>
                  <a:schemeClr val="tx1">
                    <a:tint val="75000"/>
                  </a:schemeClr>
                </a:solidFill>
              </a:defRPr>
            </a:lvl5pPr>
            <a:lvl6pPr marL="11743553" indent="0" algn="ctr">
              <a:buNone/>
              <a:defRPr>
                <a:solidFill>
                  <a:schemeClr val="tx1">
                    <a:tint val="75000"/>
                  </a:schemeClr>
                </a:solidFill>
              </a:defRPr>
            </a:lvl6pPr>
            <a:lvl7pPr marL="14092265" indent="0" algn="ctr">
              <a:buNone/>
              <a:defRPr>
                <a:solidFill>
                  <a:schemeClr val="tx1">
                    <a:tint val="75000"/>
                  </a:schemeClr>
                </a:solidFill>
              </a:defRPr>
            </a:lvl7pPr>
            <a:lvl8pPr marL="16440975" indent="0" algn="ctr">
              <a:buNone/>
              <a:defRPr>
                <a:solidFill>
                  <a:schemeClr val="tx1">
                    <a:tint val="75000"/>
                  </a:schemeClr>
                </a:solidFill>
              </a:defRPr>
            </a:lvl8pPr>
            <a:lvl9pPr marL="18789685" indent="0" algn="ctr">
              <a:buNone/>
              <a:defRPr>
                <a:solidFill>
                  <a:schemeClr val="tx1">
                    <a:tint val="75000"/>
                  </a:schemeClr>
                </a:solidFill>
              </a:defRPr>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DAED08A-0CCD-4401-A22E-FB44396CBA5C}"/>
              </a:ext>
            </a:extLst>
          </p:cNvPr>
          <p:cNvSpPr>
            <a:spLocks noGrp="1"/>
          </p:cNvSpPr>
          <p:nvPr>
            <p:ph type="dt" sz="half" idx="10"/>
          </p:nvPr>
        </p:nvSpPr>
        <p:spPr/>
        <p:txBody>
          <a:bodyPr/>
          <a:lstStyle>
            <a:lvl1pPr>
              <a:defRPr/>
            </a:lvl1pPr>
          </a:lstStyle>
          <a:p>
            <a:pPr>
              <a:defRPr/>
            </a:pPr>
            <a:fld id="{E1F6848B-F389-42A4-8CB4-5FED728F9C31}"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A9A2B05C-237B-43BE-AD6B-F932B7AF4A56}"/>
              </a:ext>
            </a:extLst>
          </p:cNvPr>
          <p:cNvSpPr>
            <a:spLocks noGrp="1"/>
          </p:cNvSpPr>
          <p:nvPr>
            <p:ph type="ftr" sz="quarter" idx="11"/>
          </p:nvPr>
        </p:nvSpPr>
        <p:spPr/>
        <p:txBody>
          <a:bodyPr/>
          <a:lstStyle>
            <a:lvl1pPr>
              <a:defRPr/>
            </a:lvl1pPr>
          </a:lstStyle>
          <a:p>
            <a:pPr>
              <a:defRPr/>
            </a:pPr>
            <a:endParaRPr lang="en-CA" altLang="zh-CN"/>
          </a:p>
        </p:txBody>
      </p:sp>
      <p:sp>
        <p:nvSpPr>
          <p:cNvPr id="6" name="Slide Number Placeholder 5">
            <a:extLst>
              <a:ext uri="{FF2B5EF4-FFF2-40B4-BE49-F238E27FC236}">
                <a16:creationId xmlns:a16="http://schemas.microsoft.com/office/drawing/2014/main" id="{21D3FD45-8855-418B-80B7-EB479A030029}"/>
              </a:ext>
            </a:extLst>
          </p:cNvPr>
          <p:cNvSpPr>
            <a:spLocks noGrp="1"/>
          </p:cNvSpPr>
          <p:nvPr>
            <p:ph type="sldNum" sz="quarter" idx="12"/>
          </p:nvPr>
        </p:nvSpPr>
        <p:spPr/>
        <p:txBody>
          <a:bodyPr/>
          <a:lstStyle>
            <a:lvl1pPr>
              <a:defRPr/>
            </a:lvl1pPr>
          </a:lstStyle>
          <a:p>
            <a:pPr>
              <a:defRPr/>
            </a:pPr>
            <a:fld id="{3A932568-6E1E-4C57-9463-B53B3C05EA98}" type="slidenum">
              <a:rPr lang="en-CA" altLang="en-US"/>
              <a:pPr>
                <a:defRPr/>
              </a:pPr>
              <a:t>‹#›</a:t>
            </a:fld>
            <a:endParaRPr lang="en-CA" altLang="en-US"/>
          </a:p>
        </p:txBody>
      </p:sp>
    </p:spTree>
    <p:extLst>
      <p:ext uri="{BB962C8B-B14F-4D97-AF65-F5344CB8AC3E}">
        <p14:creationId xmlns:p14="http://schemas.microsoft.com/office/powerpoint/2010/main" val="233803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0394D4-AA6C-4200-A8F6-C72EEE4565CE}"/>
              </a:ext>
            </a:extLst>
          </p:cNvPr>
          <p:cNvSpPr>
            <a:spLocks noGrp="1"/>
          </p:cNvSpPr>
          <p:nvPr>
            <p:ph type="dt" sz="half" idx="10"/>
          </p:nvPr>
        </p:nvSpPr>
        <p:spPr/>
        <p:txBody>
          <a:bodyPr/>
          <a:lstStyle>
            <a:lvl1pPr>
              <a:defRPr/>
            </a:lvl1pPr>
          </a:lstStyle>
          <a:p>
            <a:pPr>
              <a:defRPr/>
            </a:pPr>
            <a:fld id="{EDBE8298-5D86-4F60-AE92-4A9FD46F9306}"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2C2639EA-0138-4D0D-A6D9-7486D82673AD}"/>
              </a:ext>
            </a:extLst>
          </p:cNvPr>
          <p:cNvSpPr>
            <a:spLocks noGrp="1"/>
          </p:cNvSpPr>
          <p:nvPr>
            <p:ph type="ftr" sz="quarter" idx="11"/>
          </p:nvPr>
        </p:nvSpPr>
        <p:spPr/>
        <p:txBody>
          <a:bodyPr/>
          <a:lstStyle>
            <a:lvl1pPr>
              <a:defRPr/>
            </a:lvl1pPr>
          </a:lstStyle>
          <a:p>
            <a:pPr>
              <a:defRPr/>
            </a:pPr>
            <a:endParaRPr lang="en-CA" altLang="zh-CN"/>
          </a:p>
        </p:txBody>
      </p:sp>
      <p:sp>
        <p:nvSpPr>
          <p:cNvPr id="6" name="Slide Number Placeholder 5">
            <a:extLst>
              <a:ext uri="{FF2B5EF4-FFF2-40B4-BE49-F238E27FC236}">
                <a16:creationId xmlns:a16="http://schemas.microsoft.com/office/drawing/2014/main" id="{ACB04EA5-BE52-4888-8842-D314764D06E5}"/>
              </a:ext>
            </a:extLst>
          </p:cNvPr>
          <p:cNvSpPr>
            <a:spLocks noGrp="1"/>
          </p:cNvSpPr>
          <p:nvPr>
            <p:ph type="sldNum" sz="quarter" idx="12"/>
          </p:nvPr>
        </p:nvSpPr>
        <p:spPr/>
        <p:txBody>
          <a:bodyPr/>
          <a:lstStyle>
            <a:lvl1pPr>
              <a:defRPr/>
            </a:lvl1pPr>
          </a:lstStyle>
          <a:p>
            <a:pPr>
              <a:defRPr/>
            </a:pPr>
            <a:fld id="{21147621-6B30-43CC-98E5-0916E2D1269C}" type="slidenum">
              <a:rPr lang="en-CA" altLang="en-US"/>
              <a:pPr>
                <a:defRPr/>
              </a:pPr>
              <a:t>‹#›</a:t>
            </a:fld>
            <a:endParaRPr lang="en-CA" altLang="en-US"/>
          </a:p>
        </p:txBody>
      </p:sp>
    </p:spTree>
    <p:extLst>
      <p:ext uri="{BB962C8B-B14F-4D97-AF65-F5344CB8AC3E}">
        <p14:creationId xmlns:p14="http://schemas.microsoft.com/office/powerpoint/2010/main" val="54163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062491" y="1363847"/>
            <a:ext cx="11502151" cy="29058511"/>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2556034" y="1363847"/>
            <a:ext cx="33654444" cy="290585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24D2A5-77E3-4734-8AE6-64C356789C67}"/>
              </a:ext>
            </a:extLst>
          </p:cNvPr>
          <p:cNvSpPr>
            <a:spLocks noGrp="1"/>
          </p:cNvSpPr>
          <p:nvPr>
            <p:ph type="dt" sz="half" idx="10"/>
          </p:nvPr>
        </p:nvSpPr>
        <p:spPr/>
        <p:txBody>
          <a:bodyPr/>
          <a:lstStyle>
            <a:lvl1pPr>
              <a:defRPr/>
            </a:lvl1pPr>
          </a:lstStyle>
          <a:p>
            <a:pPr>
              <a:defRPr/>
            </a:pPr>
            <a:fld id="{6F5A5BF4-6029-47EF-88FD-7C317A78EA68}"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EBC82C77-FE0B-470B-9046-2D99DF611A58}"/>
              </a:ext>
            </a:extLst>
          </p:cNvPr>
          <p:cNvSpPr>
            <a:spLocks noGrp="1"/>
          </p:cNvSpPr>
          <p:nvPr>
            <p:ph type="ftr" sz="quarter" idx="11"/>
          </p:nvPr>
        </p:nvSpPr>
        <p:spPr/>
        <p:txBody>
          <a:bodyPr/>
          <a:lstStyle>
            <a:lvl1pPr>
              <a:defRPr/>
            </a:lvl1pPr>
          </a:lstStyle>
          <a:p>
            <a:pPr>
              <a:defRPr/>
            </a:pPr>
            <a:endParaRPr lang="en-CA" altLang="zh-CN"/>
          </a:p>
        </p:txBody>
      </p:sp>
      <p:sp>
        <p:nvSpPr>
          <p:cNvPr id="6" name="Slide Number Placeholder 5">
            <a:extLst>
              <a:ext uri="{FF2B5EF4-FFF2-40B4-BE49-F238E27FC236}">
                <a16:creationId xmlns:a16="http://schemas.microsoft.com/office/drawing/2014/main" id="{3B0ADCFC-A2F2-4A18-94C9-AFFA6EA031F9}"/>
              </a:ext>
            </a:extLst>
          </p:cNvPr>
          <p:cNvSpPr>
            <a:spLocks noGrp="1"/>
          </p:cNvSpPr>
          <p:nvPr>
            <p:ph type="sldNum" sz="quarter" idx="12"/>
          </p:nvPr>
        </p:nvSpPr>
        <p:spPr/>
        <p:txBody>
          <a:bodyPr/>
          <a:lstStyle>
            <a:lvl1pPr>
              <a:defRPr/>
            </a:lvl1pPr>
          </a:lstStyle>
          <a:p>
            <a:pPr>
              <a:defRPr/>
            </a:pPr>
            <a:fld id="{172CA449-EBDE-4CB3-88CC-3FEB06887F2C}" type="slidenum">
              <a:rPr lang="en-CA" altLang="en-US"/>
              <a:pPr>
                <a:defRPr/>
              </a:pPr>
              <a:t>‹#›</a:t>
            </a:fld>
            <a:endParaRPr lang="en-CA" altLang="en-US"/>
          </a:p>
        </p:txBody>
      </p:sp>
    </p:spTree>
    <p:extLst>
      <p:ext uri="{BB962C8B-B14F-4D97-AF65-F5344CB8AC3E}">
        <p14:creationId xmlns:p14="http://schemas.microsoft.com/office/powerpoint/2010/main" val="233035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C2B6C-6AAB-47AC-8985-C56D9A942862}"/>
              </a:ext>
            </a:extLst>
          </p:cNvPr>
          <p:cNvSpPr>
            <a:spLocks noGrp="1"/>
          </p:cNvSpPr>
          <p:nvPr>
            <p:ph type="dt" sz="half" idx="10"/>
          </p:nvPr>
        </p:nvSpPr>
        <p:spPr/>
        <p:txBody>
          <a:bodyPr/>
          <a:lstStyle>
            <a:lvl1pPr>
              <a:defRPr/>
            </a:lvl1pPr>
          </a:lstStyle>
          <a:p>
            <a:pPr>
              <a:defRPr/>
            </a:pPr>
            <a:fld id="{389F275D-16CD-4C99-9D13-98D66FF6F001}"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3275D64F-A4A4-4A61-A959-B2B53BEFD16C}"/>
              </a:ext>
            </a:extLst>
          </p:cNvPr>
          <p:cNvSpPr>
            <a:spLocks noGrp="1"/>
          </p:cNvSpPr>
          <p:nvPr>
            <p:ph type="ftr" sz="quarter" idx="11"/>
          </p:nvPr>
        </p:nvSpPr>
        <p:spPr/>
        <p:txBody>
          <a:bodyPr/>
          <a:lstStyle>
            <a:lvl1pPr>
              <a:defRPr/>
            </a:lvl1pPr>
          </a:lstStyle>
          <a:p>
            <a:pPr>
              <a:defRPr/>
            </a:pPr>
            <a:endParaRPr lang="en-CA" altLang="zh-CN"/>
          </a:p>
        </p:txBody>
      </p:sp>
      <p:sp>
        <p:nvSpPr>
          <p:cNvPr id="6" name="Slide Number Placeholder 5">
            <a:extLst>
              <a:ext uri="{FF2B5EF4-FFF2-40B4-BE49-F238E27FC236}">
                <a16:creationId xmlns:a16="http://schemas.microsoft.com/office/drawing/2014/main" id="{D1A79A74-ABDF-4074-9282-7B45E43D5EF5}"/>
              </a:ext>
            </a:extLst>
          </p:cNvPr>
          <p:cNvSpPr>
            <a:spLocks noGrp="1"/>
          </p:cNvSpPr>
          <p:nvPr>
            <p:ph type="sldNum" sz="quarter" idx="12"/>
          </p:nvPr>
        </p:nvSpPr>
        <p:spPr/>
        <p:txBody>
          <a:bodyPr/>
          <a:lstStyle>
            <a:lvl1pPr>
              <a:defRPr/>
            </a:lvl1pPr>
          </a:lstStyle>
          <a:p>
            <a:pPr>
              <a:defRPr/>
            </a:pPr>
            <a:fld id="{E40D1620-2693-448F-A1D1-83ECCDD86CDA}" type="slidenum">
              <a:rPr lang="en-CA" altLang="en-US"/>
              <a:pPr>
                <a:defRPr/>
              </a:pPr>
              <a:t>‹#›</a:t>
            </a:fld>
            <a:endParaRPr lang="en-CA" altLang="en-US"/>
          </a:p>
        </p:txBody>
      </p:sp>
    </p:spTree>
    <p:extLst>
      <p:ext uri="{BB962C8B-B14F-4D97-AF65-F5344CB8AC3E}">
        <p14:creationId xmlns:p14="http://schemas.microsoft.com/office/powerpoint/2010/main" val="134843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8182" y="21884547"/>
            <a:ext cx="43452573" cy="6764026"/>
          </a:xfrm>
        </p:spPr>
        <p:txBody>
          <a:bodyPr anchor="t"/>
          <a:lstStyle>
            <a:lvl1pPr algn="l">
              <a:defRPr sz="20583" b="1" cap="all"/>
            </a:lvl1pPr>
          </a:lstStyle>
          <a:p>
            <a:r>
              <a:rPr lang="en-US"/>
              <a:t>Click to edit Master title style</a:t>
            </a:r>
            <a:endParaRPr lang="en-CA"/>
          </a:p>
        </p:txBody>
      </p:sp>
      <p:sp>
        <p:nvSpPr>
          <p:cNvPr id="3" name="Text Placeholder 2"/>
          <p:cNvSpPr>
            <a:spLocks noGrp="1"/>
          </p:cNvSpPr>
          <p:nvPr>
            <p:ph type="body" idx="1"/>
          </p:nvPr>
        </p:nvSpPr>
        <p:spPr>
          <a:xfrm>
            <a:off x="4038182" y="14434660"/>
            <a:ext cx="43452573" cy="7449886"/>
          </a:xfrm>
        </p:spPr>
        <p:txBody>
          <a:bodyPr anchor="b"/>
          <a:lstStyle>
            <a:lvl1pPr marL="0" indent="0">
              <a:buNone/>
              <a:defRPr sz="10235">
                <a:solidFill>
                  <a:schemeClr val="tx1">
                    <a:tint val="75000"/>
                  </a:schemeClr>
                </a:solidFill>
              </a:defRPr>
            </a:lvl1pPr>
            <a:lvl2pPr marL="2348710" indent="0">
              <a:buNone/>
              <a:defRPr sz="9223">
                <a:solidFill>
                  <a:schemeClr val="tx1">
                    <a:tint val="75000"/>
                  </a:schemeClr>
                </a:solidFill>
              </a:defRPr>
            </a:lvl2pPr>
            <a:lvl3pPr marL="4697422" indent="0">
              <a:buNone/>
              <a:defRPr sz="8211">
                <a:solidFill>
                  <a:schemeClr val="tx1">
                    <a:tint val="75000"/>
                  </a:schemeClr>
                </a:solidFill>
              </a:defRPr>
            </a:lvl3pPr>
            <a:lvl4pPr marL="7046132" indent="0">
              <a:buNone/>
              <a:defRPr sz="7198">
                <a:solidFill>
                  <a:schemeClr val="tx1">
                    <a:tint val="75000"/>
                  </a:schemeClr>
                </a:solidFill>
              </a:defRPr>
            </a:lvl4pPr>
            <a:lvl5pPr marL="9394842" indent="0">
              <a:buNone/>
              <a:defRPr sz="7198">
                <a:solidFill>
                  <a:schemeClr val="tx1">
                    <a:tint val="75000"/>
                  </a:schemeClr>
                </a:solidFill>
              </a:defRPr>
            </a:lvl5pPr>
            <a:lvl6pPr marL="11743553" indent="0">
              <a:buNone/>
              <a:defRPr sz="7198">
                <a:solidFill>
                  <a:schemeClr val="tx1">
                    <a:tint val="75000"/>
                  </a:schemeClr>
                </a:solidFill>
              </a:defRPr>
            </a:lvl6pPr>
            <a:lvl7pPr marL="14092265" indent="0">
              <a:buNone/>
              <a:defRPr sz="7198">
                <a:solidFill>
                  <a:schemeClr val="tx1">
                    <a:tint val="75000"/>
                  </a:schemeClr>
                </a:solidFill>
              </a:defRPr>
            </a:lvl7pPr>
            <a:lvl8pPr marL="16440975" indent="0">
              <a:buNone/>
              <a:defRPr sz="7198">
                <a:solidFill>
                  <a:schemeClr val="tx1">
                    <a:tint val="75000"/>
                  </a:schemeClr>
                </a:solidFill>
              </a:defRPr>
            </a:lvl8pPr>
            <a:lvl9pPr marL="18789685" indent="0">
              <a:buNone/>
              <a:defRPr sz="7198">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82F47-A381-459E-9CB5-87472A897A94}"/>
              </a:ext>
            </a:extLst>
          </p:cNvPr>
          <p:cNvSpPr>
            <a:spLocks noGrp="1"/>
          </p:cNvSpPr>
          <p:nvPr>
            <p:ph type="dt" sz="half" idx="10"/>
          </p:nvPr>
        </p:nvSpPr>
        <p:spPr/>
        <p:txBody>
          <a:bodyPr/>
          <a:lstStyle>
            <a:lvl1pPr>
              <a:defRPr/>
            </a:lvl1pPr>
          </a:lstStyle>
          <a:p>
            <a:pPr>
              <a:defRPr/>
            </a:pPr>
            <a:fld id="{B22A20D3-9AD7-4F80-A771-1087FB30624E}"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576B97B8-8F2F-4735-BB6C-9284718321AB}"/>
              </a:ext>
            </a:extLst>
          </p:cNvPr>
          <p:cNvSpPr>
            <a:spLocks noGrp="1"/>
          </p:cNvSpPr>
          <p:nvPr>
            <p:ph type="ftr" sz="quarter" idx="11"/>
          </p:nvPr>
        </p:nvSpPr>
        <p:spPr/>
        <p:txBody>
          <a:bodyPr/>
          <a:lstStyle>
            <a:lvl1pPr>
              <a:defRPr/>
            </a:lvl1pPr>
          </a:lstStyle>
          <a:p>
            <a:pPr>
              <a:defRPr/>
            </a:pPr>
            <a:endParaRPr lang="en-CA" altLang="zh-CN"/>
          </a:p>
        </p:txBody>
      </p:sp>
      <p:sp>
        <p:nvSpPr>
          <p:cNvPr id="6" name="Slide Number Placeholder 5">
            <a:extLst>
              <a:ext uri="{FF2B5EF4-FFF2-40B4-BE49-F238E27FC236}">
                <a16:creationId xmlns:a16="http://schemas.microsoft.com/office/drawing/2014/main" id="{2C48E799-5826-4A08-81AF-946FCEA4A1C3}"/>
              </a:ext>
            </a:extLst>
          </p:cNvPr>
          <p:cNvSpPr>
            <a:spLocks noGrp="1"/>
          </p:cNvSpPr>
          <p:nvPr>
            <p:ph type="sldNum" sz="quarter" idx="12"/>
          </p:nvPr>
        </p:nvSpPr>
        <p:spPr/>
        <p:txBody>
          <a:bodyPr/>
          <a:lstStyle>
            <a:lvl1pPr>
              <a:defRPr/>
            </a:lvl1pPr>
          </a:lstStyle>
          <a:p>
            <a:pPr>
              <a:defRPr/>
            </a:pPr>
            <a:fld id="{BF2D9F43-0661-447D-8B2F-01165E523225}" type="slidenum">
              <a:rPr lang="en-CA" altLang="en-US"/>
              <a:pPr>
                <a:defRPr/>
              </a:pPr>
              <a:t>‹#›</a:t>
            </a:fld>
            <a:endParaRPr lang="en-CA" altLang="en-US"/>
          </a:p>
        </p:txBody>
      </p:sp>
    </p:spTree>
    <p:extLst>
      <p:ext uri="{BB962C8B-B14F-4D97-AF65-F5344CB8AC3E}">
        <p14:creationId xmlns:p14="http://schemas.microsoft.com/office/powerpoint/2010/main" val="54569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2556034" y="7946552"/>
            <a:ext cx="22578298" cy="22475807"/>
          </a:xfrm>
        </p:spPr>
        <p:txBody>
          <a:bodyPr/>
          <a:lstStyle>
            <a:lvl1pPr>
              <a:defRPr sz="14397"/>
            </a:lvl1pPr>
            <a:lvl2pPr>
              <a:defRPr sz="12372"/>
            </a:lvl2pPr>
            <a:lvl3pPr>
              <a:defRPr sz="10235"/>
            </a:lvl3pPr>
            <a:lvl4pPr>
              <a:defRPr sz="9223"/>
            </a:lvl4pPr>
            <a:lvl5pPr>
              <a:defRPr sz="9223"/>
            </a:lvl5pPr>
            <a:lvl6pPr>
              <a:defRPr sz="9223"/>
            </a:lvl6pPr>
            <a:lvl7pPr>
              <a:defRPr sz="9223"/>
            </a:lvl7pPr>
            <a:lvl8pPr>
              <a:defRPr sz="9223"/>
            </a:lvl8pPr>
            <a:lvl9pPr>
              <a:defRPr sz="92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25986344" y="7946552"/>
            <a:ext cx="22578298" cy="22475807"/>
          </a:xfrm>
        </p:spPr>
        <p:txBody>
          <a:bodyPr/>
          <a:lstStyle>
            <a:lvl1pPr>
              <a:defRPr sz="14397"/>
            </a:lvl1pPr>
            <a:lvl2pPr>
              <a:defRPr sz="12372"/>
            </a:lvl2pPr>
            <a:lvl3pPr>
              <a:defRPr sz="10235"/>
            </a:lvl3pPr>
            <a:lvl4pPr>
              <a:defRPr sz="9223"/>
            </a:lvl4pPr>
            <a:lvl5pPr>
              <a:defRPr sz="9223"/>
            </a:lvl5pPr>
            <a:lvl6pPr>
              <a:defRPr sz="9223"/>
            </a:lvl6pPr>
            <a:lvl7pPr>
              <a:defRPr sz="9223"/>
            </a:lvl7pPr>
            <a:lvl8pPr>
              <a:defRPr sz="9223"/>
            </a:lvl8pPr>
            <a:lvl9pPr>
              <a:defRPr sz="92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038FDAB7-48AD-44A5-B548-30061CFFA247}"/>
              </a:ext>
            </a:extLst>
          </p:cNvPr>
          <p:cNvSpPr>
            <a:spLocks noGrp="1"/>
          </p:cNvSpPr>
          <p:nvPr>
            <p:ph type="dt" sz="half" idx="10"/>
          </p:nvPr>
        </p:nvSpPr>
        <p:spPr/>
        <p:txBody>
          <a:bodyPr/>
          <a:lstStyle>
            <a:lvl1pPr>
              <a:defRPr/>
            </a:lvl1pPr>
          </a:lstStyle>
          <a:p>
            <a:pPr>
              <a:defRPr/>
            </a:pPr>
            <a:fld id="{5C7AA849-24D7-416A-8CFD-6EAB85692131}" type="datetimeFigureOut">
              <a:rPr lang="en-CA" altLang="zh-CN"/>
              <a:pPr>
                <a:defRPr/>
              </a:pPr>
              <a:t>2018-08-15</a:t>
            </a:fld>
            <a:endParaRPr lang="en-CA" altLang="zh-CN"/>
          </a:p>
        </p:txBody>
      </p:sp>
      <p:sp>
        <p:nvSpPr>
          <p:cNvPr id="6" name="Footer Placeholder 4">
            <a:extLst>
              <a:ext uri="{FF2B5EF4-FFF2-40B4-BE49-F238E27FC236}">
                <a16:creationId xmlns:a16="http://schemas.microsoft.com/office/drawing/2014/main" id="{72175666-3FB1-4B2C-BDBC-D94711D5315D}"/>
              </a:ext>
            </a:extLst>
          </p:cNvPr>
          <p:cNvSpPr>
            <a:spLocks noGrp="1"/>
          </p:cNvSpPr>
          <p:nvPr>
            <p:ph type="ftr" sz="quarter" idx="11"/>
          </p:nvPr>
        </p:nvSpPr>
        <p:spPr/>
        <p:txBody>
          <a:bodyPr/>
          <a:lstStyle>
            <a:lvl1pPr>
              <a:defRPr/>
            </a:lvl1pPr>
          </a:lstStyle>
          <a:p>
            <a:pPr>
              <a:defRPr/>
            </a:pPr>
            <a:endParaRPr lang="en-CA" altLang="zh-CN"/>
          </a:p>
        </p:txBody>
      </p:sp>
      <p:sp>
        <p:nvSpPr>
          <p:cNvPr id="7" name="Slide Number Placeholder 5">
            <a:extLst>
              <a:ext uri="{FF2B5EF4-FFF2-40B4-BE49-F238E27FC236}">
                <a16:creationId xmlns:a16="http://schemas.microsoft.com/office/drawing/2014/main" id="{3F9DE880-C22E-46E6-A763-E4C6880B68FB}"/>
              </a:ext>
            </a:extLst>
          </p:cNvPr>
          <p:cNvSpPr>
            <a:spLocks noGrp="1"/>
          </p:cNvSpPr>
          <p:nvPr>
            <p:ph type="sldNum" sz="quarter" idx="12"/>
          </p:nvPr>
        </p:nvSpPr>
        <p:spPr/>
        <p:txBody>
          <a:bodyPr/>
          <a:lstStyle>
            <a:lvl1pPr>
              <a:defRPr/>
            </a:lvl1pPr>
          </a:lstStyle>
          <a:p>
            <a:pPr>
              <a:defRPr/>
            </a:pPr>
            <a:fld id="{604A77EE-12DD-46DF-ADD6-07588E11747F}" type="slidenum">
              <a:rPr lang="en-CA" altLang="en-US"/>
              <a:pPr>
                <a:defRPr/>
              </a:pPr>
              <a:t>‹#›</a:t>
            </a:fld>
            <a:endParaRPr lang="en-CA" altLang="en-US"/>
          </a:p>
        </p:txBody>
      </p:sp>
    </p:spTree>
    <p:extLst>
      <p:ext uri="{BB962C8B-B14F-4D97-AF65-F5344CB8AC3E}">
        <p14:creationId xmlns:p14="http://schemas.microsoft.com/office/powerpoint/2010/main" val="40976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2556034" y="7623329"/>
            <a:ext cx="22587176" cy="3177041"/>
          </a:xfrm>
        </p:spPr>
        <p:txBody>
          <a:bodyPr anchor="b"/>
          <a:lstStyle>
            <a:lvl1pPr marL="0" indent="0">
              <a:buNone/>
              <a:defRPr sz="12372" b="1"/>
            </a:lvl1pPr>
            <a:lvl2pPr marL="2348710" indent="0">
              <a:buNone/>
              <a:defRPr sz="10235" b="1"/>
            </a:lvl2pPr>
            <a:lvl3pPr marL="4697422" indent="0">
              <a:buNone/>
              <a:defRPr sz="9223" b="1"/>
            </a:lvl3pPr>
            <a:lvl4pPr marL="7046132" indent="0">
              <a:buNone/>
              <a:defRPr sz="8211" b="1"/>
            </a:lvl4pPr>
            <a:lvl5pPr marL="9394842" indent="0">
              <a:buNone/>
              <a:defRPr sz="8211" b="1"/>
            </a:lvl5pPr>
            <a:lvl6pPr marL="11743553" indent="0">
              <a:buNone/>
              <a:defRPr sz="8211" b="1"/>
            </a:lvl6pPr>
            <a:lvl7pPr marL="14092265" indent="0">
              <a:buNone/>
              <a:defRPr sz="8211" b="1"/>
            </a:lvl7pPr>
            <a:lvl8pPr marL="16440975" indent="0">
              <a:buNone/>
              <a:defRPr sz="8211" b="1"/>
            </a:lvl8pPr>
            <a:lvl9pPr marL="18789685" indent="0">
              <a:buNone/>
              <a:defRPr sz="8211" b="1"/>
            </a:lvl9pPr>
          </a:lstStyle>
          <a:p>
            <a:pPr lvl="0"/>
            <a:r>
              <a:rPr lang="en-US"/>
              <a:t>Click to edit Master text styles</a:t>
            </a:r>
          </a:p>
        </p:txBody>
      </p:sp>
      <p:sp>
        <p:nvSpPr>
          <p:cNvPr id="4" name="Content Placeholder 3"/>
          <p:cNvSpPr>
            <a:spLocks noGrp="1"/>
          </p:cNvSpPr>
          <p:nvPr>
            <p:ph sz="half" idx="2"/>
          </p:nvPr>
        </p:nvSpPr>
        <p:spPr>
          <a:xfrm>
            <a:off x="2556034" y="10800369"/>
            <a:ext cx="22587176" cy="19621987"/>
          </a:xfrm>
        </p:spPr>
        <p:txBody>
          <a:bodyPr/>
          <a:lstStyle>
            <a:lvl1pPr>
              <a:defRPr sz="12372"/>
            </a:lvl1pPr>
            <a:lvl2pPr>
              <a:defRPr sz="10235"/>
            </a:lvl2pPr>
            <a:lvl3pPr>
              <a:defRPr sz="9223"/>
            </a:lvl3pPr>
            <a:lvl4pPr>
              <a:defRPr sz="8211"/>
            </a:lvl4pPr>
            <a:lvl5pPr>
              <a:defRPr sz="8211"/>
            </a:lvl5pPr>
            <a:lvl6pPr>
              <a:defRPr sz="8211"/>
            </a:lvl6pPr>
            <a:lvl7pPr>
              <a:defRPr sz="8211"/>
            </a:lvl7pPr>
            <a:lvl8pPr>
              <a:defRPr sz="8211"/>
            </a:lvl8pPr>
            <a:lvl9pPr>
              <a:defRPr sz="82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25968597" y="7623329"/>
            <a:ext cx="22596048" cy="3177041"/>
          </a:xfrm>
        </p:spPr>
        <p:txBody>
          <a:bodyPr anchor="b"/>
          <a:lstStyle>
            <a:lvl1pPr marL="0" indent="0">
              <a:buNone/>
              <a:defRPr sz="12372" b="1"/>
            </a:lvl1pPr>
            <a:lvl2pPr marL="2348710" indent="0">
              <a:buNone/>
              <a:defRPr sz="10235" b="1"/>
            </a:lvl2pPr>
            <a:lvl3pPr marL="4697422" indent="0">
              <a:buNone/>
              <a:defRPr sz="9223" b="1"/>
            </a:lvl3pPr>
            <a:lvl4pPr marL="7046132" indent="0">
              <a:buNone/>
              <a:defRPr sz="8211" b="1"/>
            </a:lvl4pPr>
            <a:lvl5pPr marL="9394842" indent="0">
              <a:buNone/>
              <a:defRPr sz="8211" b="1"/>
            </a:lvl5pPr>
            <a:lvl6pPr marL="11743553" indent="0">
              <a:buNone/>
              <a:defRPr sz="8211" b="1"/>
            </a:lvl6pPr>
            <a:lvl7pPr marL="14092265" indent="0">
              <a:buNone/>
              <a:defRPr sz="8211" b="1"/>
            </a:lvl7pPr>
            <a:lvl8pPr marL="16440975" indent="0">
              <a:buNone/>
              <a:defRPr sz="8211" b="1"/>
            </a:lvl8pPr>
            <a:lvl9pPr marL="18789685" indent="0">
              <a:buNone/>
              <a:defRPr sz="8211" b="1"/>
            </a:lvl9pPr>
          </a:lstStyle>
          <a:p>
            <a:pPr lvl="0"/>
            <a:r>
              <a:rPr lang="en-US"/>
              <a:t>Click to edit Master text styles</a:t>
            </a:r>
          </a:p>
        </p:txBody>
      </p:sp>
      <p:sp>
        <p:nvSpPr>
          <p:cNvPr id="6" name="Content Placeholder 5"/>
          <p:cNvSpPr>
            <a:spLocks noGrp="1"/>
          </p:cNvSpPr>
          <p:nvPr>
            <p:ph sz="quarter" idx="4"/>
          </p:nvPr>
        </p:nvSpPr>
        <p:spPr>
          <a:xfrm>
            <a:off x="25968597" y="10800369"/>
            <a:ext cx="22596048" cy="19621987"/>
          </a:xfrm>
        </p:spPr>
        <p:txBody>
          <a:bodyPr/>
          <a:lstStyle>
            <a:lvl1pPr>
              <a:defRPr sz="12372"/>
            </a:lvl1pPr>
            <a:lvl2pPr>
              <a:defRPr sz="10235"/>
            </a:lvl2pPr>
            <a:lvl3pPr>
              <a:defRPr sz="9223"/>
            </a:lvl3pPr>
            <a:lvl4pPr>
              <a:defRPr sz="8211"/>
            </a:lvl4pPr>
            <a:lvl5pPr>
              <a:defRPr sz="8211"/>
            </a:lvl5pPr>
            <a:lvl6pPr>
              <a:defRPr sz="8211"/>
            </a:lvl6pPr>
            <a:lvl7pPr>
              <a:defRPr sz="8211"/>
            </a:lvl7pPr>
            <a:lvl8pPr>
              <a:defRPr sz="8211"/>
            </a:lvl8pPr>
            <a:lvl9pPr>
              <a:defRPr sz="82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CD10AA48-715B-4F32-93A7-7CF0292355BB}"/>
              </a:ext>
            </a:extLst>
          </p:cNvPr>
          <p:cNvSpPr>
            <a:spLocks noGrp="1"/>
          </p:cNvSpPr>
          <p:nvPr>
            <p:ph type="dt" sz="half" idx="10"/>
          </p:nvPr>
        </p:nvSpPr>
        <p:spPr/>
        <p:txBody>
          <a:bodyPr/>
          <a:lstStyle>
            <a:lvl1pPr>
              <a:defRPr/>
            </a:lvl1pPr>
          </a:lstStyle>
          <a:p>
            <a:pPr>
              <a:defRPr/>
            </a:pPr>
            <a:fld id="{020E6AB0-D351-40CD-A292-4395C57E2C8D}" type="datetimeFigureOut">
              <a:rPr lang="en-CA" altLang="zh-CN"/>
              <a:pPr>
                <a:defRPr/>
              </a:pPr>
              <a:t>2018-08-15</a:t>
            </a:fld>
            <a:endParaRPr lang="en-CA" altLang="zh-CN"/>
          </a:p>
        </p:txBody>
      </p:sp>
      <p:sp>
        <p:nvSpPr>
          <p:cNvPr id="8" name="Footer Placeholder 4">
            <a:extLst>
              <a:ext uri="{FF2B5EF4-FFF2-40B4-BE49-F238E27FC236}">
                <a16:creationId xmlns:a16="http://schemas.microsoft.com/office/drawing/2014/main" id="{1DD5614D-DFC2-4014-8465-73C397E85393}"/>
              </a:ext>
            </a:extLst>
          </p:cNvPr>
          <p:cNvSpPr>
            <a:spLocks noGrp="1"/>
          </p:cNvSpPr>
          <p:nvPr>
            <p:ph type="ftr" sz="quarter" idx="11"/>
          </p:nvPr>
        </p:nvSpPr>
        <p:spPr/>
        <p:txBody>
          <a:bodyPr/>
          <a:lstStyle>
            <a:lvl1pPr>
              <a:defRPr/>
            </a:lvl1pPr>
          </a:lstStyle>
          <a:p>
            <a:pPr>
              <a:defRPr/>
            </a:pPr>
            <a:endParaRPr lang="en-CA" altLang="zh-CN"/>
          </a:p>
        </p:txBody>
      </p:sp>
      <p:sp>
        <p:nvSpPr>
          <p:cNvPr id="9" name="Slide Number Placeholder 5">
            <a:extLst>
              <a:ext uri="{FF2B5EF4-FFF2-40B4-BE49-F238E27FC236}">
                <a16:creationId xmlns:a16="http://schemas.microsoft.com/office/drawing/2014/main" id="{D6671863-7307-4DE0-AF8D-69175978339C}"/>
              </a:ext>
            </a:extLst>
          </p:cNvPr>
          <p:cNvSpPr>
            <a:spLocks noGrp="1"/>
          </p:cNvSpPr>
          <p:nvPr>
            <p:ph type="sldNum" sz="quarter" idx="12"/>
          </p:nvPr>
        </p:nvSpPr>
        <p:spPr/>
        <p:txBody>
          <a:bodyPr/>
          <a:lstStyle>
            <a:lvl1pPr>
              <a:defRPr/>
            </a:lvl1pPr>
          </a:lstStyle>
          <a:p>
            <a:pPr>
              <a:defRPr/>
            </a:pPr>
            <a:fld id="{B57EBA95-3F5E-4C3F-8D21-B07E400E40B8}" type="slidenum">
              <a:rPr lang="en-CA" altLang="en-US"/>
              <a:pPr>
                <a:defRPr/>
              </a:pPr>
              <a:t>‹#›</a:t>
            </a:fld>
            <a:endParaRPr lang="en-CA" altLang="en-US"/>
          </a:p>
        </p:txBody>
      </p:sp>
    </p:spTree>
    <p:extLst>
      <p:ext uri="{BB962C8B-B14F-4D97-AF65-F5344CB8AC3E}">
        <p14:creationId xmlns:p14="http://schemas.microsoft.com/office/powerpoint/2010/main" val="8562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C6349E0C-0ACC-4A29-BFFF-E58CF960B55C}"/>
              </a:ext>
            </a:extLst>
          </p:cNvPr>
          <p:cNvSpPr>
            <a:spLocks noGrp="1"/>
          </p:cNvSpPr>
          <p:nvPr>
            <p:ph type="dt" sz="half" idx="10"/>
          </p:nvPr>
        </p:nvSpPr>
        <p:spPr/>
        <p:txBody>
          <a:bodyPr/>
          <a:lstStyle>
            <a:lvl1pPr>
              <a:defRPr/>
            </a:lvl1pPr>
          </a:lstStyle>
          <a:p>
            <a:pPr>
              <a:defRPr/>
            </a:pPr>
            <a:fld id="{CD30C45C-BE18-4368-8A15-2B68F848C9F2}" type="datetimeFigureOut">
              <a:rPr lang="en-CA" altLang="zh-CN"/>
              <a:pPr>
                <a:defRPr/>
              </a:pPr>
              <a:t>2018-08-15</a:t>
            </a:fld>
            <a:endParaRPr lang="en-CA" altLang="zh-CN"/>
          </a:p>
        </p:txBody>
      </p:sp>
      <p:sp>
        <p:nvSpPr>
          <p:cNvPr id="4" name="Footer Placeholder 4">
            <a:extLst>
              <a:ext uri="{FF2B5EF4-FFF2-40B4-BE49-F238E27FC236}">
                <a16:creationId xmlns:a16="http://schemas.microsoft.com/office/drawing/2014/main" id="{670FA35E-6105-4231-9C5B-716F2D8D97FC}"/>
              </a:ext>
            </a:extLst>
          </p:cNvPr>
          <p:cNvSpPr>
            <a:spLocks noGrp="1"/>
          </p:cNvSpPr>
          <p:nvPr>
            <p:ph type="ftr" sz="quarter" idx="11"/>
          </p:nvPr>
        </p:nvSpPr>
        <p:spPr/>
        <p:txBody>
          <a:bodyPr/>
          <a:lstStyle>
            <a:lvl1pPr>
              <a:defRPr/>
            </a:lvl1pPr>
          </a:lstStyle>
          <a:p>
            <a:pPr>
              <a:defRPr/>
            </a:pPr>
            <a:endParaRPr lang="en-CA" altLang="zh-CN"/>
          </a:p>
        </p:txBody>
      </p:sp>
      <p:sp>
        <p:nvSpPr>
          <p:cNvPr id="5" name="Slide Number Placeholder 5">
            <a:extLst>
              <a:ext uri="{FF2B5EF4-FFF2-40B4-BE49-F238E27FC236}">
                <a16:creationId xmlns:a16="http://schemas.microsoft.com/office/drawing/2014/main" id="{C1041811-F04D-4160-9D66-ACF1F264E859}"/>
              </a:ext>
            </a:extLst>
          </p:cNvPr>
          <p:cNvSpPr>
            <a:spLocks noGrp="1"/>
          </p:cNvSpPr>
          <p:nvPr>
            <p:ph type="sldNum" sz="quarter" idx="12"/>
          </p:nvPr>
        </p:nvSpPr>
        <p:spPr/>
        <p:txBody>
          <a:bodyPr/>
          <a:lstStyle>
            <a:lvl1pPr>
              <a:defRPr/>
            </a:lvl1pPr>
          </a:lstStyle>
          <a:p>
            <a:pPr>
              <a:defRPr/>
            </a:pPr>
            <a:fld id="{0673D49C-E92D-422F-9AA2-39AEFC51A461}" type="slidenum">
              <a:rPr lang="en-CA" altLang="en-US"/>
              <a:pPr>
                <a:defRPr/>
              </a:pPr>
              <a:t>‹#›</a:t>
            </a:fld>
            <a:endParaRPr lang="en-CA" altLang="en-US"/>
          </a:p>
        </p:txBody>
      </p:sp>
    </p:spTree>
    <p:extLst>
      <p:ext uri="{BB962C8B-B14F-4D97-AF65-F5344CB8AC3E}">
        <p14:creationId xmlns:p14="http://schemas.microsoft.com/office/powerpoint/2010/main" val="42773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019515D-8548-4A75-A23A-936F62D3B1EE}"/>
              </a:ext>
            </a:extLst>
          </p:cNvPr>
          <p:cNvSpPr>
            <a:spLocks noGrp="1"/>
          </p:cNvSpPr>
          <p:nvPr>
            <p:ph type="dt" sz="half" idx="10"/>
          </p:nvPr>
        </p:nvSpPr>
        <p:spPr/>
        <p:txBody>
          <a:bodyPr/>
          <a:lstStyle>
            <a:lvl1pPr>
              <a:defRPr/>
            </a:lvl1pPr>
          </a:lstStyle>
          <a:p>
            <a:pPr>
              <a:defRPr/>
            </a:pPr>
            <a:fld id="{7656492F-D3B7-4C53-A6A2-82295D0D6C99}" type="datetimeFigureOut">
              <a:rPr lang="en-CA" altLang="zh-CN"/>
              <a:pPr>
                <a:defRPr/>
              </a:pPr>
              <a:t>2018-08-15</a:t>
            </a:fld>
            <a:endParaRPr lang="en-CA" altLang="zh-CN"/>
          </a:p>
        </p:txBody>
      </p:sp>
      <p:sp>
        <p:nvSpPr>
          <p:cNvPr id="3" name="Footer Placeholder 4">
            <a:extLst>
              <a:ext uri="{FF2B5EF4-FFF2-40B4-BE49-F238E27FC236}">
                <a16:creationId xmlns:a16="http://schemas.microsoft.com/office/drawing/2014/main" id="{F6A85909-AF9B-415B-9668-BF249727B4A2}"/>
              </a:ext>
            </a:extLst>
          </p:cNvPr>
          <p:cNvSpPr>
            <a:spLocks noGrp="1"/>
          </p:cNvSpPr>
          <p:nvPr>
            <p:ph type="ftr" sz="quarter" idx="11"/>
          </p:nvPr>
        </p:nvSpPr>
        <p:spPr/>
        <p:txBody>
          <a:bodyPr/>
          <a:lstStyle>
            <a:lvl1pPr>
              <a:defRPr/>
            </a:lvl1pPr>
          </a:lstStyle>
          <a:p>
            <a:pPr>
              <a:defRPr/>
            </a:pPr>
            <a:endParaRPr lang="en-CA" altLang="zh-CN"/>
          </a:p>
        </p:txBody>
      </p:sp>
      <p:sp>
        <p:nvSpPr>
          <p:cNvPr id="4" name="Slide Number Placeholder 5">
            <a:extLst>
              <a:ext uri="{FF2B5EF4-FFF2-40B4-BE49-F238E27FC236}">
                <a16:creationId xmlns:a16="http://schemas.microsoft.com/office/drawing/2014/main" id="{32637B12-E469-4E78-986D-EDD7E3BBE1CC}"/>
              </a:ext>
            </a:extLst>
          </p:cNvPr>
          <p:cNvSpPr>
            <a:spLocks noGrp="1"/>
          </p:cNvSpPr>
          <p:nvPr>
            <p:ph type="sldNum" sz="quarter" idx="12"/>
          </p:nvPr>
        </p:nvSpPr>
        <p:spPr/>
        <p:txBody>
          <a:bodyPr/>
          <a:lstStyle>
            <a:lvl1pPr>
              <a:defRPr/>
            </a:lvl1pPr>
          </a:lstStyle>
          <a:p>
            <a:pPr>
              <a:defRPr/>
            </a:pPr>
            <a:fld id="{C9FE8F16-F631-456D-80FF-ABB486DD372E}" type="slidenum">
              <a:rPr lang="en-CA" altLang="en-US"/>
              <a:pPr>
                <a:defRPr/>
              </a:pPr>
              <a:t>‹#›</a:t>
            </a:fld>
            <a:endParaRPr lang="en-CA" altLang="en-US"/>
          </a:p>
        </p:txBody>
      </p:sp>
    </p:spTree>
    <p:extLst>
      <p:ext uri="{BB962C8B-B14F-4D97-AF65-F5344CB8AC3E}">
        <p14:creationId xmlns:p14="http://schemas.microsoft.com/office/powerpoint/2010/main" val="25014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6038" y="1355958"/>
            <a:ext cx="16818349" cy="5770709"/>
          </a:xfrm>
        </p:spPr>
        <p:txBody>
          <a:bodyPr anchor="b"/>
          <a:lstStyle>
            <a:lvl1pPr algn="l">
              <a:defRPr sz="10235" b="1"/>
            </a:lvl1pPr>
          </a:lstStyle>
          <a:p>
            <a:r>
              <a:rPr lang="en-US"/>
              <a:t>Click to edit Master title style</a:t>
            </a:r>
            <a:endParaRPr lang="en-CA"/>
          </a:p>
        </p:txBody>
      </p:sp>
      <p:sp>
        <p:nvSpPr>
          <p:cNvPr id="3" name="Content Placeholder 2"/>
          <p:cNvSpPr>
            <a:spLocks noGrp="1"/>
          </p:cNvSpPr>
          <p:nvPr>
            <p:ph idx="1"/>
          </p:nvPr>
        </p:nvSpPr>
        <p:spPr>
          <a:xfrm>
            <a:off x="19986765" y="1355961"/>
            <a:ext cx="28577878" cy="29066397"/>
          </a:xfrm>
        </p:spPr>
        <p:txBody>
          <a:bodyPr/>
          <a:lstStyle>
            <a:lvl1pPr>
              <a:defRPr sz="16421"/>
            </a:lvl1pPr>
            <a:lvl2pPr>
              <a:defRPr sz="14397"/>
            </a:lvl2pPr>
            <a:lvl3pPr>
              <a:defRPr sz="12372"/>
            </a:lvl3pPr>
            <a:lvl4pPr>
              <a:defRPr sz="10235"/>
            </a:lvl4pPr>
            <a:lvl5pPr>
              <a:defRPr sz="10235"/>
            </a:lvl5pPr>
            <a:lvl6pPr>
              <a:defRPr sz="10235"/>
            </a:lvl6pPr>
            <a:lvl7pPr>
              <a:defRPr sz="10235"/>
            </a:lvl7pPr>
            <a:lvl8pPr>
              <a:defRPr sz="10235"/>
            </a:lvl8pPr>
            <a:lvl9pPr>
              <a:defRPr sz="102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2556038" y="7126669"/>
            <a:ext cx="16818349" cy="23295689"/>
          </a:xfrm>
        </p:spPr>
        <p:txBody>
          <a:bodyPr/>
          <a:lstStyle>
            <a:lvl1pPr marL="0" indent="0">
              <a:buNone/>
              <a:defRPr sz="7198"/>
            </a:lvl1pPr>
            <a:lvl2pPr marL="2348710" indent="0">
              <a:buNone/>
              <a:defRPr sz="6186"/>
            </a:lvl2pPr>
            <a:lvl3pPr marL="4697422" indent="0">
              <a:buNone/>
              <a:defRPr sz="5174"/>
            </a:lvl3pPr>
            <a:lvl4pPr marL="7046132" indent="0">
              <a:buNone/>
              <a:defRPr sz="4611"/>
            </a:lvl4pPr>
            <a:lvl5pPr marL="9394842" indent="0">
              <a:buNone/>
              <a:defRPr sz="4611"/>
            </a:lvl5pPr>
            <a:lvl6pPr marL="11743553" indent="0">
              <a:buNone/>
              <a:defRPr sz="4611"/>
            </a:lvl6pPr>
            <a:lvl7pPr marL="14092265" indent="0">
              <a:buNone/>
              <a:defRPr sz="4611"/>
            </a:lvl7pPr>
            <a:lvl8pPr marL="16440975" indent="0">
              <a:buNone/>
              <a:defRPr sz="4611"/>
            </a:lvl8pPr>
            <a:lvl9pPr marL="18789685" indent="0">
              <a:buNone/>
              <a:defRPr sz="4611"/>
            </a:lvl9pPr>
          </a:lstStyle>
          <a:p>
            <a:pPr lvl="0"/>
            <a:r>
              <a:rPr lang="en-US"/>
              <a:t>Click to edit Master text styles</a:t>
            </a:r>
          </a:p>
        </p:txBody>
      </p:sp>
      <p:sp>
        <p:nvSpPr>
          <p:cNvPr id="5" name="Date Placeholder 3">
            <a:extLst>
              <a:ext uri="{FF2B5EF4-FFF2-40B4-BE49-F238E27FC236}">
                <a16:creationId xmlns:a16="http://schemas.microsoft.com/office/drawing/2014/main" id="{30E01558-B41A-472C-9C1E-901005715943}"/>
              </a:ext>
            </a:extLst>
          </p:cNvPr>
          <p:cNvSpPr>
            <a:spLocks noGrp="1"/>
          </p:cNvSpPr>
          <p:nvPr>
            <p:ph type="dt" sz="half" idx="10"/>
          </p:nvPr>
        </p:nvSpPr>
        <p:spPr/>
        <p:txBody>
          <a:bodyPr/>
          <a:lstStyle>
            <a:lvl1pPr>
              <a:defRPr/>
            </a:lvl1pPr>
          </a:lstStyle>
          <a:p>
            <a:pPr>
              <a:defRPr/>
            </a:pPr>
            <a:fld id="{3B45B516-3BD8-471F-997C-25A5132B3A3F}" type="datetimeFigureOut">
              <a:rPr lang="en-CA" altLang="zh-CN"/>
              <a:pPr>
                <a:defRPr/>
              </a:pPr>
              <a:t>2018-08-15</a:t>
            </a:fld>
            <a:endParaRPr lang="en-CA" altLang="zh-CN"/>
          </a:p>
        </p:txBody>
      </p:sp>
      <p:sp>
        <p:nvSpPr>
          <p:cNvPr id="6" name="Footer Placeholder 4">
            <a:extLst>
              <a:ext uri="{FF2B5EF4-FFF2-40B4-BE49-F238E27FC236}">
                <a16:creationId xmlns:a16="http://schemas.microsoft.com/office/drawing/2014/main" id="{39F47947-A271-4426-864A-E8A4AD4390FF}"/>
              </a:ext>
            </a:extLst>
          </p:cNvPr>
          <p:cNvSpPr>
            <a:spLocks noGrp="1"/>
          </p:cNvSpPr>
          <p:nvPr>
            <p:ph type="ftr" sz="quarter" idx="11"/>
          </p:nvPr>
        </p:nvSpPr>
        <p:spPr/>
        <p:txBody>
          <a:bodyPr/>
          <a:lstStyle>
            <a:lvl1pPr>
              <a:defRPr/>
            </a:lvl1pPr>
          </a:lstStyle>
          <a:p>
            <a:pPr>
              <a:defRPr/>
            </a:pPr>
            <a:endParaRPr lang="en-CA" altLang="zh-CN"/>
          </a:p>
        </p:txBody>
      </p:sp>
      <p:sp>
        <p:nvSpPr>
          <p:cNvPr id="7" name="Slide Number Placeholder 5">
            <a:extLst>
              <a:ext uri="{FF2B5EF4-FFF2-40B4-BE49-F238E27FC236}">
                <a16:creationId xmlns:a16="http://schemas.microsoft.com/office/drawing/2014/main" id="{68D90B26-75ED-4279-BA2D-5AE4D62C8EAC}"/>
              </a:ext>
            </a:extLst>
          </p:cNvPr>
          <p:cNvSpPr>
            <a:spLocks noGrp="1"/>
          </p:cNvSpPr>
          <p:nvPr>
            <p:ph type="sldNum" sz="quarter" idx="12"/>
          </p:nvPr>
        </p:nvSpPr>
        <p:spPr/>
        <p:txBody>
          <a:bodyPr/>
          <a:lstStyle>
            <a:lvl1pPr>
              <a:defRPr/>
            </a:lvl1pPr>
          </a:lstStyle>
          <a:p>
            <a:pPr>
              <a:defRPr/>
            </a:pPr>
            <a:fld id="{79283A1A-D0C8-442E-AD9D-FF289FE0760F}" type="slidenum">
              <a:rPr lang="en-CA" altLang="en-US"/>
              <a:pPr>
                <a:defRPr/>
              </a:pPr>
              <a:t>‹#›</a:t>
            </a:fld>
            <a:endParaRPr lang="en-CA" altLang="en-US"/>
          </a:p>
        </p:txBody>
      </p:sp>
    </p:spTree>
    <p:extLst>
      <p:ext uri="{BB962C8B-B14F-4D97-AF65-F5344CB8AC3E}">
        <p14:creationId xmlns:p14="http://schemas.microsoft.com/office/powerpoint/2010/main" val="128575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20012" y="23839646"/>
            <a:ext cx="30672405" cy="2814406"/>
          </a:xfrm>
        </p:spPr>
        <p:txBody>
          <a:bodyPr anchor="b"/>
          <a:lstStyle>
            <a:lvl1pPr algn="l">
              <a:defRPr sz="10235" b="1"/>
            </a:lvl1pPr>
          </a:lstStyle>
          <a:p>
            <a:r>
              <a:rPr lang="en-US"/>
              <a:t>Click to edit Master title style</a:t>
            </a:r>
            <a:endParaRPr lang="en-CA"/>
          </a:p>
        </p:txBody>
      </p:sp>
      <p:sp>
        <p:nvSpPr>
          <p:cNvPr id="3" name="Picture Placeholder 2"/>
          <p:cNvSpPr>
            <a:spLocks noGrp="1"/>
          </p:cNvSpPr>
          <p:nvPr>
            <p:ph type="pic" idx="1"/>
          </p:nvPr>
        </p:nvSpPr>
        <p:spPr>
          <a:xfrm>
            <a:off x="10020012" y="3043025"/>
            <a:ext cx="30672405" cy="20433983"/>
          </a:xfrm>
        </p:spPr>
        <p:txBody>
          <a:bodyPr rtlCol="0">
            <a:normAutofit/>
          </a:bodyPr>
          <a:lstStyle>
            <a:lvl1pPr marL="0" indent="0">
              <a:buNone/>
              <a:defRPr sz="16421"/>
            </a:lvl1pPr>
            <a:lvl2pPr marL="2348710" indent="0">
              <a:buNone/>
              <a:defRPr sz="14397"/>
            </a:lvl2pPr>
            <a:lvl3pPr marL="4697422" indent="0">
              <a:buNone/>
              <a:defRPr sz="12372"/>
            </a:lvl3pPr>
            <a:lvl4pPr marL="7046132" indent="0">
              <a:buNone/>
              <a:defRPr sz="10235"/>
            </a:lvl4pPr>
            <a:lvl5pPr marL="9394842" indent="0">
              <a:buNone/>
              <a:defRPr sz="10235"/>
            </a:lvl5pPr>
            <a:lvl6pPr marL="11743553" indent="0">
              <a:buNone/>
              <a:defRPr sz="10235"/>
            </a:lvl6pPr>
            <a:lvl7pPr marL="14092265" indent="0">
              <a:buNone/>
              <a:defRPr sz="10235"/>
            </a:lvl7pPr>
            <a:lvl8pPr marL="16440975" indent="0">
              <a:buNone/>
              <a:defRPr sz="10235"/>
            </a:lvl8pPr>
            <a:lvl9pPr marL="18789685" indent="0">
              <a:buNone/>
              <a:defRPr sz="10235"/>
            </a:lvl9pPr>
          </a:lstStyle>
          <a:p>
            <a:pPr lvl="0"/>
            <a:endParaRPr lang="en-CA" noProof="0"/>
          </a:p>
        </p:txBody>
      </p:sp>
      <p:sp>
        <p:nvSpPr>
          <p:cNvPr id="4" name="Text Placeholder 3"/>
          <p:cNvSpPr>
            <a:spLocks noGrp="1"/>
          </p:cNvSpPr>
          <p:nvPr>
            <p:ph type="body" sz="half" idx="2"/>
          </p:nvPr>
        </p:nvSpPr>
        <p:spPr>
          <a:xfrm>
            <a:off x="10020012" y="26654053"/>
            <a:ext cx="30672405" cy="3996922"/>
          </a:xfrm>
        </p:spPr>
        <p:txBody>
          <a:bodyPr/>
          <a:lstStyle>
            <a:lvl1pPr marL="0" indent="0">
              <a:buNone/>
              <a:defRPr sz="7198"/>
            </a:lvl1pPr>
            <a:lvl2pPr marL="2348710" indent="0">
              <a:buNone/>
              <a:defRPr sz="6186"/>
            </a:lvl2pPr>
            <a:lvl3pPr marL="4697422" indent="0">
              <a:buNone/>
              <a:defRPr sz="5174"/>
            </a:lvl3pPr>
            <a:lvl4pPr marL="7046132" indent="0">
              <a:buNone/>
              <a:defRPr sz="4611"/>
            </a:lvl4pPr>
            <a:lvl5pPr marL="9394842" indent="0">
              <a:buNone/>
              <a:defRPr sz="4611"/>
            </a:lvl5pPr>
            <a:lvl6pPr marL="11743553" indent="0">
              <a:buNone/>
              <a:defRPr sz="4611"/>
            </a:lvl6pPr>
            <a:lvl7pPr marL="14092265" indent="0">
              <a:buNone/>
              <a:defRPr sz="4611"/>
            </a:lvl7pPr>
            <a:lvl8pPr marL="16440975" indent="0">
              <a:buNone/>
              <a:defRPr sz="4611"/>
            </a:lvl8pPr>
            <a:lvl9pPr marL="18789685" indent="0">
              <a:buNone/>
              <a:defRPr sz="4611"/>
            </a:lvl9pPr>
          </a:lstStyle>
          <a:p>
            <a:pPr lvl="0"/>
            <a:r>
              <a:rPr lang="en-US"/>
              <a:t>Click to edit Master text styles</a:t>
            </a:r>
          </a:p>
        </p:txBody>
      </p:sp>
      <p:sp>
        <p:nvSpPr>
          <p:cNvPr id="5" name="Date Placeholder 3">
            <a:extLst>
              <a:ext uri="{FF2B5EF4-FFF2-40B4-BE49-F238E27FC236}">
                <a16:creationId xmlns:a16="http://schemas.microsoft.com/office/drawing/2014/main" id="{0D0E7490-3C6B-4D66-B687-F2CF237AE171}"/>
              </a:ext>
            </a:extLst>
          </p:cNvPr>
          <p:cNvSpPr>
            <a:spLocks noGrp="1"/>
          </p:cNvSpPr>
          <p:nvPr>
            <p:ph type="dt" sz="half" idx="10"/>
          </p:nvPr>
        </p:nvSpPr>
        <p:spPr/>
        <p:txBody>
          <a:bodyPr/>
          <a:lstStyle>
            <a:lvl1pPr>
              <a:defRPr/>
            </a:lvl1pPr>
          </a:lstStyle>
          <a:p>
            <a:pPr>
              <a:defRPr/>
            </a:pPr>
            <a:fld id="{0F981AC5-44FA-4FAB-B3DB-A083AEA54100}" type="datetimeFigureOut">
              <a:rPr lang="en-CA" altLang="zh-CN"/>
              <a:pPr>
                <a:defRPr/>
              </a:pPr>
              <a:t>2018-08-15</a:t>
            </a:fld>
            <a:endParaRPr lang="en-CA" altLang="zh-CN"/>
          </a:p>
        </p:txBody>
      </p:sp>
      <p:sp>
        <p:nvSpPr>
          <p:cNvPr id="6" name="Footer Placeholder 4">
            <a:extLst>
              <a:ext uri="{FF2B5EF4-FFF2-40B4-BE49-F238E27FC236}">
                <a16:creationId xmlns:a16="http://schemas.microsoft.com/office/drawing/2014/main" id="{F24FDC90-1694-4A92-B79D-8F87F7181DBF}"/>
              </a:ext>
            </a:extLst>
          </p:cNvPr>
          <p:cNvSpPr>
            <a:spLocks noGrp="1"/>
          </p:cNvSpPr>
          <p:nvPr>
            <p:ph type="ftr" sz="quarter" idx="11"/>
          </p:nvPr>
        </p:nvSpPr>
        <p:spPr/>
        <p:txBody>
          <a:bodyPr/>
          <a:lstStyle>
            <a:lvl1pPr>
              <a:defRPr/>
            </a:lvl1pPr>
          </a:lstStyle>
          <a:p>
            <a:pPr>
              <a:defRPr/>
            </a:pPr>
            <a:endParaRPr lang="en-CA" altLang="zh-CN"/>
          </a:p>
        </p:txBody>
      </p:sp>
      <p:sp>
        <p:nvSpPr>
          <p:cNvPr id="7" name="Slide Number Placeholder 5">
            <a:extLst>
              <a:ext uri="{FF2B5EF4-FFF2-40B4-BE49-F238E27FC236}">
                <a16:creationId xmlns:a16="http://schemas.microsoft.com/office/drawing/2014/main" id="{B82C992D-B025-4FFD-BA6E-D67E298CAD22}"/>
              </a:ext>
            </a:extLst>
          </p:cNvPr>
          <p:cNvSpPr>
            <a:spLocks noGrp="1"/>
          </p:cNvSpPr>
          <p:nvPr>
            <p:ph type="sldNum" sz="quarter" idx="12"/>
          </p:nvPr>
        </p:nvSpPr>
        <p:spPr/>
        <p:txBody>
          <a:bodyPr/>
          <a:lstStyle>
            <a:lvl1pPr>
              <a:defRPr/>
            </a:lvl1pPr>
          </a:lstStyle>
          <a:p>
            <a:pPr>
              <a:defRPr/>
            </a:pPr>
            <a:fld id="{06B06CB3-3A7B-4AC1-8C4C-0043CBE0ED38}" type="slidenum">
              <a:rPr lang="en-CA" altLang="en-US"/>
              <a:pPr>
                <a:defRPr/>
              </a:pPr>
              <a:t>‹#›</a:t>
            </a:fld>
            <a:endParaRPr lang="en-CA" altLang="en-US"/>
          </a:p>
        </p:txBody>
      </p:sp>
    </p:spTree>
    <p:extLst>
      <p:ext uri="{BB962C8B-B14F-4D97-AF65-F5344CB8AC3E}">
        <p14:creationId xmlns:p14="http://schemas.microsoft.com/office/powerpoint/2010/main" val="194052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85A8291-BC5F-4561-A2C8-07F8CC012276}"/>
              </a:ext>
            </a:extLst>
          </p:cNvPr>
          <p:cNvSpPr>
            <a:spLocks noGrp="1"/>
          </p:cNvSpPr>
          <p:nvPr>
            <p:ph type="title"/>
          </p:nvPr>
        </p:nvSpPr>
        <p:spPr bwMode="auto">
          <a:xfrm>
            <a:off x="2555875" y="1363663"/>
            <a:ext cx="460089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48A13213-4B45-494D-BD71-FC09D8833BB9}"/>
              </a:ext>
            </a:extLst>
          </p:cNvPr>
          <p:cNvSpPr>
            <a:spLocks noGrp="1"/>
          </p:cNvSpPr>
          <p:nvPr>
            <p:ph type="body" idx="1"/>
          </p:nvPr>
        </p:nvSpPr>
        <p:spPr bwMode="auto">
          <a:xfrm>
            <a:off x="2555875" y="7947025"/>
            <a:ext cx="46008925" cy="2247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6DE3237E-CFB6-4C84-896F-BC6F075D0E83}"/>
              </a:ext>
            </a:extLst>
          </p:cNvPr>
          <p:cNvSpPr>
            <a:spLocks noGrp="1"/>
          </p:cNvSpPr>
          <p:nvPr>
            <p:ph type="dt" sz="half" idx="2"/>
          </p:nvPr>
        </p:nvSpPr>
        <p:spPr>
          <a:xfrm>
            <a:off x="2555875" y="31565850"/>
            <a:ext cx="11926888" cy="1812925"/>
          </a:xfrm>
          <a:prstGeom prst="rect">
            <a:avLst/>
          </a:prstGeom>
        </p:spPr>
        <p:txBody>
          <a:bodyPr vert="horz" wrap="square" lIns="417643" tIns="208822" rIns="417643" bIns="208822" numCol="1" anchor="ctr" anchorCtr="0" compatLnSpc="1">
            <a:prstTxWarp prst="textNoShape">
              <a:avLst/>
            </a:prstTxWarp>
          </a:bodyPr>
          <a:lstStyle>
            <a:lvl1pPr defTabSz="4697413" eaLnBrk="1" hangingPunct="1">
              <a:defRPr sz="6100">
                <a:solidFill>
                  <a:srgbClr val="898989"/>
                </a:solidFill>
                <a:latin typeface="Calibri" panose="020F0502020204030204" pitchFamily="34" charset="0"/>
              </a:defRPr>
            </a:lvl1pPr>
          </a:lstStyle>
          <a:p>
            <a:pPr>
              <a:defRPr/>
            </a:pPr>
            <a:fld id="{C49F6CD5-7A52-42C4-83FC-76D1B031D8C5}" type="datetimeFigureOut">
              <a:rPr lang="en-CA" altLang="zh-CN"/>
              <a:pPr>
                <a:defRPr/>
              </a:pPr>
              <a:t>2018-08-15</a:t>
            </a:fld>
            <a:endParaRPr lang="en-CA" altLang="zh-CN"/>
          </a:p>
        </p:txBody>
      </p:sp>
      <p:sp>
        <p:nvSpPr>
          <p:cNvPr id="5" name="Footer Placeholder 4">
            <a:extLst>
              <a:ext uri="{FF2B5EF4-FFF2-40B4-BE49-F238E27FC236}">
                <a16:creationId xmlns:a16="http://schemas.microsoft.com/office/drawing/2014/main" id="{57D578A4-BFF5-4147-90A7-F4894FF6AFF4}"/>
              </a:ext>
            </a:extLst>
          </p:cNvPr>
          <p:cNvSpPr>
            <a:spLocks noGrp="1"/>
          </p:cNvSpPr>
          <p:nvPr>
            <p:ph type="ftr" sz="quarter" idx="3"/>
          </p:nvPr>
        </p:nvSpPr>
        <p:spPr>
          <a:xfrm>
            <a:off x="17465675" y="31565850"/>
            <a:ext cx="16189325" cy="1812925"/>
          </a:xfrm>
          <a:prstGeom prst="rect">
            <a:avLst/>
          </a:prstGeom>
        </p:spPr>
        <p:txBody>
          <a:bodyPr vert="horz" wrap="square" lIns="417643" tIns="208822" rIns="417643" bIns="208822" numCol="1" anchor="ctr" anchorCtr="0" compatLnSpc="1">
            <a:prstTxWarp prst="textNoShape">
              <a:avLst/>
            </a:prstTxWarp>
          </a:bodyPr>
          <a:lstStyle>
            <a:lvl1pPr algn="ctr" defTabSz="4697413" eaLnBrk="1" hangingPunct="1">
              <a:defRPr sz="6100">
                <a:solidFill>
                  <a:srgbClr val="898989"/>
                </a:solidFill>
                <a:latin typeface="Calibri" panose="020F0502020204030204" pitchFamily="34" charset="0"/>
              </a:defRPr>
            </a:lvl1pPr>
          </a:lstStyle>
          <a:p>
            <a:pPr>
              <a:defRPr/>
            </a:pPr>
            <a:endParaRPr lang="en-CA" altLang="zh-CN"/>
          </a:p>
        </p:txBody>
      </p:sp>
      <p:sp>
        <p:nvSpPr>
          <p:cNvPr id="6" name="Slide Number Placeholder 5">
            <a:extLst>
              <a:ext uri="{FF2B5EF4-FFF2-40B4-BE49-F238E27FC236}">
                <a16:creationId xmlns:a16="http://schemas.microsoft.com/office/drawing/2014/main" id="{05C621EB-A160-4B0A-A5D9-2B32D9EA7F3F}"/>
              </a:ext>
            </a:extLst>
          </p:cNvPr>
          <p:cNvSpPr>
            <a:spLocks noGrp="1"/>
          </p:cNvSpPr>
          <p:nvPr>
            <p:ph type="sldNum" sz="quarter" idx="4"/>
          </p:nvPr>
        </p:nvSpPr>
        <p:spPr>
          <a:xfrm>
            <a:off x="36637913" y="31565850"/>
            <a:ext cx="11926887" cy="1812925"/>
          </a:xfrm>
          <a:prstGeom prst="rect">
            <a:avLst/>
          </a:prstGeom>
        </p:spPr>
        <p:txBody>
          <a:bodyPr vert="horz" wrap="square" lIns="417643" tIns="208822" rIns="417643" bIns="208822" numCol="1" anchor="ctr" anchorCtr="0" compatLnSpc="1">
            <a:prstTxWarp prst="textNoShape">
              <a:avLst/>
            </a:prstTxWarp>
          </a:bodyPr>
          <a:lstStyle>
            <a:lvl1pPr algn="r" eaLnBrk="1" hangingPunct="1">
              <a:defRPr sz="6186">
                <a:solidFill>
                  <a:srgbClr val="898989"/>
                </a:solidFill>
                <a:latin typeface="Calibri" panose="020F0502020204030204" pitchFamily="34" charset="0"/>
              </a:defRPr>
            </a:lvl1pPr>
          </a:lstStyle>
          <a:p>
            <a:pPr>
              <a:defRPr/>
            </a:pPr>
            <a:fld id="{BAA8BFCD-867D-4FEE-B9A5-C47D00C84292}"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95825" rtl="0" eaLnBrk="0" fontAlgn="base" hangingPunct="0">
        <a:spcBef>
          <a:spcPct val="0"/>
        </a:spcBef>
        <a:spcAft>
          <a:spcPct val="0"/>
        </a:spcAft>
        <a:defRPr sz="22600" kern="1200">
          <a:solidFill>
            <a:schemeClr val="tx1"/>
          </a:solidFill>
          <a:latin typeface="+mj-lt"/>
          <a:ea typeface="+mj-ea"/>
          <a:cs typeface="+mj-cs"/>
        </a:defRPr>
      </a:lvl1pPr>
      <a:lvl2pPr algn="ctr" defTabSz="4695825" rtl="0" eaLnBrk="0" fontAlgn="base" hangingPunct="0">
        <a:spcBef>
          <a:spcPct val="0"/>
        </a:spcBef>
        <a:spcAft>
          <a:spcPct val="0"/>
        </a:spcAft>
        <a:defRPr sz="22600">
          <a:solidFill>
            <a:schemeClr val="tx1"/>
          </a:solidFill>
          <a:latin typeface="Calibri" panose="020F0502020204030204" pitchFamily="34" charset="0"/>
        </a:defRPr>
      </a:lvl2pPr>
      <a:lvl3pPr algn="ctr" defTabSz="4695825" rtl="0" eaLnBrk="0" fontAlgn="base" hangingPunct="0">
        <a:spcBef>
          <a:spcPct val="0"/>
        </a:spcBef>
        <a:spcAft>
          <a:spcPct val="0"/>
        </a:spcAft>
        <a:defRPr sz="22600">
          <a:solidFill>
            <a:schemeClr val="tx1"/>
          </a:solidFill>
          <a:latin typeface="Calibri" panose="020F0502020204030204" pitchFamily="34" charset="0"/>
        </a:defRPr>
      </a:lvl3pPr>
      <a:lvl4pPr algn="ctr" defTabSz="4695825" rtl="0" eaLnBrk="0" fontAlgn="base" hangingPunct="0">
        <a:spcBef>
          <a:spcPct val="0"/>
        </a:spcBef>
        <a:spcAft>
          <a:spcPct val="0"/>
        </a:spcAft>
        <a:defRPr sz="22600">
          <a:solidFill>
            <a:schemeClr val="tx1"/>
          </a:solidFill>
          <a:latin typeface="Calibri" panose="020F0502020204030204" pitchFamily="34" charset="0"/>
        </a:defRPr>
      </a:lvl4pPr>
      <a:lvl5pPr algn="ctr" defTabSz="4695825" rtl="0" eaLnBrk="0" fontAlgn="base" hangingPunct="0">
        <a:spcBef>
          <a:spcPct val="0"/>
        </a:spcBef>
        <a:spcAft>
          <a:spcPct val="0"/>
        </a:spcAft>
        <a:defRPr sz="22600">
          <a:solidFill>
            <a:schemeClr val="tx1"/>
          </a:solidFill>
          <a:latin typeface="Calibri" panose="020F0502020204030204" pitchFamily="34" charset="0"/>
        </a:defRPr>
      </a:lvl5pPr>
      <a:lvl6pPr marL="514234" algn="ctr" defTabSz="4695953" rtl="0" fontAlgn="base">
        <a:spcBef>
          <a:spcPct val="0"/>
        </a:spcBef>
        <a:spcAft>
          <a:spcPct val="0"/>
        </a:spcAft>
        <a:defRPr sz="22607">
          <a:solidFill>
            <a:schemeClr val="tx1"/>
          </a:solidFill>
          <a:latin typeface="Calibri" panose="020F0502020204030204" pitchFamily="34" charset="0"/>
        </a:defRPr>
      </a:lvl6pPr>
      <a:lvl7pPr marL="1028468" algn="ctr" defTabSz="4695953" rtl="0" fontAlgn="base">
        <a:spcBef>
          <a:spcPct val="0"/>
        </a:spcBef>
        <a:spcAft>
          <a:spcPct val="0"/>
        </a:spcAft>
        <a:defRPr sz="22607">
          <a:solidFill>
            <a:schemeClr val="tx1"/>
          </a:solidFill>
          <a:latin typeface="Calibri" panose="020F0502020204030204" pitchFamily="34" charset="0"/>
        </a:defRPr>
      </a:lvl7pPr>
      <a:lvl8pPr marL="1542701" algn="ctr" defTabSz="4695953" rtl="0" fontAlgn="base">
        <a:spcBef>
          <a:spcPct val="0"/>
        </a:spcBef>
        <a:spcAft>
          <a:spcPct val="0"/>
        </a:spcAft>
        <a:defRPr sz="22607">
          <a:solidFill>
            <a:schemeClr val="tx1"/>
          </a:solidFill>
          <a:latin typeface="Calibri" panose="020F0502020204030204" pitchFamily="34" charset="0"/>
        </a:defRPr>
      </a:lvl8pPr>
      <a:lvl9pPr marL="2056934" algn="ctr" defTabSz="4695953" rtl="0" fontAlgn="base">
        <a:spcBef>
          <a:spcPct val="0"/>
        </a:spcBef>
        <a:spcAft>
          <a:spcPct val="0"/>
        </a:spcAft>
        <a:defRPr sz="22607">
          <a:solidFill>
            <a:schemeClr val="tx1"/>
          </a:solidFill>
          <a:latin typeface="Calibri" panose="020F0502020204030204" pitchFamily="34" charset="0"/>
        </a:defRPr>
      </a:lvl9pPr>
    </p:titleStyle>
    <p:bodyStyle>
      <a:lvl1pPr marL="1758950" indent="-1758950" algn="l" defTabSz="4695825" rtl="0" eaLnBrk="0" fontAlgn="base" hangingPunct="0">
        <a:spcBef>
          <a:spcPct val="20000"/>
        </a:spcBef>
        <a:spcAft>
          <a:spcPct val="0"/>
        </a:spcAft>
        <a:buFont typeface="Arial" panose="020B0604020202020204" pitchFamily="34" charset="0"/>
        <a:buChar char="•"/>
        <a:defRPr sz="16400" kern="1200">
          <a:solidFill>
            <a:schemeClr val="tx1"/>
          </a:solidFill>
          <a:latin typeface="+mn-lt"/>
          <a:ea typeface="+mn-ea"/>
          <a:cs typeface="+mn-cs"/>
        </a:defRPr>
      </a:lvl1pPr>
      <a:lvl2pPr marL="3814763" indent="-1466850" algn="l" defTabSz="4695825" rtl="0" eaLnBrk="0" fontAlgn="base" hangingPunct="0">
        <a:spcBef>
          <a:spcPct val="20000"/>
        </a:spcBef>
        <a:spcAft>
          <a:spcPct val="0"/>
        </a:spcAft>
        <a:buFont typeface="Arial" panose="020B0604020202020204" pitchFamily="34" charset="0"/>
        <a:buChar char="–"/>
        <a:defRPr sz="14300" kern="1200">
          <a:solidFill>
            <a:schemeClr val="tx1"/>
          </a:solidFill>
          <a:latin typeface="+mn-lt"/>
          <a:ea typeface="+mn-ea"/>
          <a:cs typeface="+mn-cs"/>
        </a:defRPr>
      </a:lvl2pPr>
      <a:lvl3pPr marL="5870575" indent="-1171575" algn="l" defTabSz="4695825" rtl="0" eaLnBrk="0" fontAlgn="base" hangingPunct="0">
        <a:spcBef>
          <a:spcPct val="20000"/>
        </a:spcBef>
        <a:spcAft>
          <a:spcPct val="0"/>
        </a:spcAft>
        <a:buFont typeface="Arial" panose="020B0604020202020204" pitchFamily="34" charset="0"/>
        <a:buChar char="•"/>
        <a:defRPr sz="12300" kern="1200">
          <a:solidFill>
            <a:schemeClr val="tx1"/>
          </a:solidFill>
          <a:latin typeface="+mn-lt"/>
          <a:ea typeface="+mn-ea"/>
          <a:cs typeface="+mn-cs"/>
        </a:defRPr>
      </a:lvl3pPr>
      <a:lvl4pPr marL="8218488" indent="-1171575" algn="l" defTabSz="4695825"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n-ea"/>
          <a:cs typeface="+mn-cs"/>
        </a:defRPr>
      </a:lvl4pPr>
      <a:lvl5pPr marL="10567988" indent="-1171575" algn="l" defTabSz="4695825" rtl="0" eaLnBrk="0" fontAlgn="base" hangingPunct="0">
        <a:spcBef>
          <a:spcPct val="20000"/>
        </a:spcBef>
        <a:spcAft>
          <a:spcPct val="0"/>
        </a:spcAft>
        <a:buFont typeface="Arial" panose="020B0604020202020204" pitchFamily="34" charset="0"/>
        <a:buChar char="»"/>
        <a:defRPr sz="10200" kern="1200">
          <a:solidFill>
            <a:schemeClr val="tx1"/>
          </a:solidFill>
          <a:latin typeface="+mn-lt"/>
          <a:ea typeface="+mn-ea"/>
          <a:cs typeface="+mn-cs"/>
        </a:defRPr>
      </a:lvl5pPr>
      <a:lvl6pPr marL="12917908" indent="-1174356" algn="l" defTabSz="4697422" rtl="0" eaLnBrk="1" latinLnBrk="0" hangingPunct="1">
        <a:spcBef>
          <a:spcPct val="20000"/>
        </a:spcBef>
        <a:buFont typeface="Arial" pitchFamily="34" charset="0"/>
        <a:buChar char="•"/>
        <a:defRPr sz="10235" kern="1200">
          <a:solidFill>
            <a:schemeClr val="tx1"/>
          </a:solidFill>
          <a:latin typeface="+mn-lt"/>
          <a:ea typeface="+mn-ea"/>
          <a:cs typeface="+mn-cs"/>
        </a:defRPr>
      </a:lvl6pPr>
      <a:lvl7pPr marL="15266619" indent="-1174356" algn="l" defTabSz="4697422" rtl="0" eaLnBrk="1" latinLnBrk="0" hangingPunct="1">
        <a:spcBef>
          <a:spcPct val="20000"/>
        </a:spcBef>
        <a:buFont typeface="Arial" pitchFamily="34" charset="0"/>
        <a:buChar char="•"/>
        <a:defRPr sz="10235" kern="1200">
          <a:solidFill>
            <a:schemeClr val="tx1"/>
          </a:solidFill>
          <a:latin typeface="+mn-lt"/>
          <a:ea typeface="+mn-ea"/>
          <a:cs typeface="+mn-cs"/>
        </a:defRPr>
      </a:lvl7pPr>
      <a:lvl8pPr marL="17615331" indent="-1174356" algn="l" defTabSz="4697422" rtl="0" eaLnBrk="1" latinLnBrk="0" hangingPunct="1">
        <a:spcBef>
          <a:spcPct val="20000"/>
        </a:spcBef>
        <a:buFont typeface="Arial" pitchFamily="34" charset="0"/>
        <a:buChar char="•"/>
        <a:defRPr sz="10235" kern="1200">
          <a:solidFill>
            <a:schemeClr val="tx1"/>
          </a:solidFill>
          <a:latin typeface="+mn-lt"/>
          <a:ea typeface="+mn-ea"/>
          <a:cs typeface="+mn-cs"/>
        </a:defRPr>
      </a:lvl8pPr>
      <a:lvl9pPr marL="19964041" indent="-1174356" algn="l" defTabSz="4697422" rtl="0" eaLnBrk="1" latinLnBrk="0" hangingPunct="1">
        <a:spcBef>
          <a:spcPct val="20000"/>
        </a:spcBef>
        <a:buFont typeface="Arial" pitchFamily="34" charset="0"/>
        <a:buChar char="•"/>
        <a:defRPr sz="10235" kern="1200">
          <a:solidFill>
            <a:schemeClr val="tx1"/>
          </a:solidFill>
          <a:latin typeface="+mn-lt"/>
          <a:ea typeface="+mn-ea"/>
          <a:cs typeface="+mn-cs"/>
        </a:defRPr>
      </a:lvl9pPr>
    </p:bodyStyle>
    <p:otherStyle>
      <a:defPPr>
        <a:defRPr lang="en-US"/>
      </a:defPPr>
      <a:lvl1pPr marL="0" algn="l" defTabSz="4697422" rtl="0" eaLnBrk="1" latinLnBrk="0" hangingPunct="1">
        <a:defRPr sz="9223" kern="1200">
          <a:solidFill>
            <a:schemeClr val="tx1"/>
          </a:solidFill>
          <a:latin typeface="+mn-lt"/>
          <a:ea typeface="+mn-ea"/>
          <a:cs typeface="+mn-cs"/>
        </a:defRPr>
      </a:lvl1pPr>
      <a:lvl2pPr marL="2348710" algn="l" defTabSz="4697422" rtl="0" eaLnBrk="1" latinLnBrk="0" hangingPunct="1">
        <a:defRPr sz="9223" kern="1200">
          <a:solidFill>
            <a:schemeClr val="tx1"/>
          </a:solidFill>
          <a:latin typeface="+mn-lt"/>
          <a:ea typeface="+mn-ea"/>
          <a:cs typeface="+mn-cs"/>
        </a:defRPr>
      </a:lvl2pPr>
      <a:lvl3pPr marL="4697422" algn="l" defTabSz="4697422" rtl="0" eaLnBrk="1" latinLnBrk="0" hangingPunct="1">
        <a:defRPr sz="9223" kern="1200">
          <a:solidFill>
            <a:schemeClr val="tx1"/>
          </a:solidFill>
          <a:latin typeface="+mn-lt"/>
          <a:ea typeface="+mn-ea"/>
          <a:cs typeface="+mn-cs"/>
        </a:defRPr>
      </a:lvl3pPr>
      <a:lvl4pPr marL="7046132" algn="l" defTabSz="4697422" rtl="0" eaLnBrk="1" latinLnBrk="0" hangingPunct="1">
        <a:defRPr sz="9223" kern="1200">
          <a:solidFill>
            <a:schemeClr val="tx1"/>
          </a:solidFill>
          <a:latin typeface="+mn-lt"/>
          <a:ea typeface="+mn-ea"/>
          <a:cs typeface="+mn-cs"/>
        </a:defRPr>
      </a:lvl4pPr>
      <a:lvl5pPr marL="9394842" algn="l" defTabSz="4697422" rtl="0" eaLnBrk="1" latinLnBrk="0" hangingPunct="1">
        <a:defRPr sz="9223" kern="1200">
          <a:solidFill>
            <a:schemeClr val="tx1"/>
          </a:solidFill>
          <a:latin typeface="+mn-lt"/>
          <a:ea typeface="+mn-ea"/>
          <a:cs typeface="+mn-cs"/>
        </a:defRPr>
      </a:lvl5pPr>
      <a:lvl6pPr marL="11743553" algn="l" defTabSz="4697422" rtl="0" eaLnBrk="1" latinLnBrk="0" hangingPunct="1">
        <a:defRPr sz="9223" kern="1200">
          <a:solidFill>
            <a:schemeClr val="tx1"/>
          </a:solidFill>
          <a:latin typeface="+mn-lt"/>
          <a:ea typeface="+mn-ea"/>
          <a:cs typeface="+mn-cs"/>
        </a:defRPr>
      </a:lvl6pPr>
      <a:lvl7pPr marL="14092265" algn="l" defTabSz="4697422" rtl="0" eaLnBrk="1" latinLnBrk="0" hangingPunct="1">
        <a:defRPr sz="9223" kern="1200">
          <a:solidFill>
            <a:schemeClr val="tx1"/>
          </a:solidFill>
          <a:latin typeface="+mn-lt"/>
          <a:ea typeface="+mn-ea"/>
          <a:cs typeface="+mn-cs"/>
        </a:defRPr>
      </a:lvl7pPr>
      <a:lvl8pPr marL="16440975" algn="l" defTabSz="4697422" rtl="0" eaLnBrk="1" latinLnBrk="0" hangingPunct="1">
        <a:defRPr sz="9223" kern="1200">
          <a:solidFill>
            <a:schemeClr val="tx1"/>
          </a:solidFill>
          <a:latin typeface="+mn-lt"/>
          <a:ea typeface="+mn-ea"/>
          <a:cs typeface="+mn-cs"/>
        </a:defRPr>
      </a:lvl8pPr>
      <a:lvl9pPr marL="18789685" algn="l" defTabSz="4697422" rtl="0" eaLnBrk="1" latinLnBrk="0" hangingPunct="1">
        <a:defRPr sz="92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a:extLst>
              <a:ext uri="{FF2B5EF4-FFF2-40B4-BE49-F238E27FC236}">
                <a16:creationId xmlns:a16="http://schemas.microsoft.com/office/drawing/2014/main" id="{0689FD89-92B4-4208-8F8A-F932611186A6}"/>
              </a:ext>
            </a:extLst>
          </p:cNvPr>
          <p:cNvSpPr/>
          <p:nvPr/>
        </p:nvSpPr>
        <p:spPr>
          <a:xfrm>
            <a:off x="38804850" y="6004719"/>
            <a:ext cx="11617325" cy="10577513"/>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54" name="Rounded Rectangle 53">
            <a:extLst>
              <a:ext uri="{FF2B5EF4-FFF2-40B4-BE49-F238E27FC236}">
                <a16:creationId xmlns:a16="http://schemas.microsoft.com/office/drawing/2014/main" id="{00FCE148-38B7-488E-AF47-C5AF825CC08B}"/>
              </a:ext>
            </a:extLst>
          </p:cNvPr>
          <p:cNvSpPr/>
          <p:nvPr/>
        </p:nvSpPr>
        <p:spPr>
          <a:xfrm>
            <a:off x="38804850" y="29483050"/>
            <a:ext cx="11617325" cy="2917825"/>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4" name="Rectangle 3">
            <a:extLst>
              <a:ext uri="{FF2B5EF4-FFF2-40B4-BE49-F238E27FC236}">
                <a16:creationId xmlns:a16="http://schemas.microsoft.com/office/drawing/2014/main" id="{F45690D5-3298-426E-89A7-ACC16229ABD5}"/>
              </a:ext>
            </a:extLst>
          </p:cNvPr>
          <p:cNvSpPr/>
          <p:nvPr/>
        </p:nvSpPr>
        <p:spPr>
          <a:xfrm>
            <a:off x="0" y="0"/>
            <a:ext cx="51120675" cy="512286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FFFFFF"/>
              </a:solidFill>
              <a:latin typeface="Calibri" panose="020F0502020204030204" pitchFamily="34" charset="0"/>
            </a:endParaRPr>
          </a:p>
        </p:txBody>
      </p:sp>
      <p:sp>
        <p:nvSpPr>
          <p:cNvPr id="2053" name="Rectangle 5">
            <a:extLst>
              <a:ext uri="{FF2B5EF4-FFF2-40B4-BE49-F238E27FC236}">
                <a16:creationId xmlns:a16="http://schemas.microsoft.com/office/drawing/2014/main" id="{E4E198E0-E5E0-49F6-A2F1-AC8B2217E01A}"/>
              </a:ext>
            </a:extLst>
          </p:cNvPr>
          <p:cNvSpPr>
            <a:spLocks noChangeArrowheads="1"/>
          </p:cNvSpPr>
          <p:nvPr/>
        </p:nvSpPr>
        <p:spPr bwMode="auto">
          <a:xfrm>
            <a:off x="10821988" y="247650"/>
            <a:ext cx="30122812"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15" tIns="48800" rIns="97615" bIns="48800">
            <a:spAutoFit/>
          </a:bodyPr>
          <a:lstStyle>
            <a:lvl1pPr>
              <a:defRPr sz="8200">
                <a:solidFill>
                  <a:schemeClr val="tx1"/>
                </a:solidFill>
                <a:latin typeface="Arial" panose="020B0604020202020204" pitchFamily="34" charset="0"/>
                <a:cs typeface="Arial" panose="020B0604020202020204" pitchFamily="34" charset="0"/>
              </a:defRPr>
            </a:lvl1pPr>
            <a:lvl2pPr marL="742950" indent="-285750">
              <a:defRPr sz="8200">
                <a:solidFill>
                  <a:schemeClr val="tx1"/>
                </a:solidFill>
                <a:latin typeface="Arial" panose="020B0604020202020204" pitchFamily="34" charset="0"/>
                <a:cs typeface="Arial" panose="020B0604020202020204" pitchFamily="34" charset="0"/>
              </a:defRPr>
            </a:lvl2pPr>
            <a:lvl3pPr marL="1143000" indent="-228600">
              <a:defRPr sz="8200">
                <a:solidFill>
                  <a:schemeClr val="tx1"/>
                </a:solidFill>
                <a:latin typeface="Arial" panose="020B0604020202020204" pitchFamily="34" charset="0"/>
                <a:cs typeface="Arial" panose="020B0604020202020204" pitchFamily="34" charset="0"/>
              </a:defRPr>
            </a:lvl3pPr>
            <a:lvl4pPr marL="1600200" indent="-228600">
              <a:defRPr sz="8200">
                <a:solidFill>
                  <a:schemeClr val="tx1"/>
                </a:solidFill>
                <a:latin typeface="Arial" panose="020B0604020202020204" pitchFamily="34" charset="0"/>
                <a:cs typeface="Arial" panose="020B0604020202020204" pitchFamily="34" charset="0"/>
              </a:defRPr>
            </a:lvl4pPr>
            <a:lvl5pPr marL="2057400" indent="-228600">
              <a:defRPr sz="8200">
                <a:solidFill>
                  <a:schemeClr val="tx1"/>
                </a:solidFill>
                <a:latin typeface="Arial" panose="020B0604020202020204" pitchFamily="34" charset="0"/>
                <a:cs typeface="Arial" panose="020B0604020202020204" pitchFamily="34" charset="0"/>
              </a:defRPr>
            </a:lvl5pPr>
            <a:lvl6pPr marL="2514600" indent="-228600" defTabSz="4175125"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175125"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175125"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175125"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8998" dirty="0">
                <a:solidFill>
                  <a:srgbClr val="FFFFFF"/>
                </a:solidFill>
                <a:latin typeface="Arial Black" panose="020B0A04020102020204" pitchFamily="34" charset="0"/>
              </a:rPr>
              <a:t>A Non-Invasive Wireless Respiratory Monitoring System for Animals</a:t>
            </a:r>
            <a:endParaRPr lang="en-US" altLang="en-US" sz="8998" b="1" dirty="0">
              <a:solidFill>
                <a:srgbClr val="FFFFFF"/>
              </a:solidFill>
              <a:latin typeface="Arial Black" panose="020B0A04020102020204" pitchFamily="34" charset="0"/>
            </a:endParaRPr>
          </a:p>
          <a:p>
            <a:pPr algn="ctr" eaLnBrk="1" hangingPunct="1">
              <a:defRPr/>
            </a:pPr>
            <a:r>
              <a:rPr lang="en-US" altLang="en-US" sz="5400" b="1" dirty="0">
                <a:solidFill>
                  <a:srgbClr val="FFFFFF"/>
                </a:solidFill>
              </a:rPr>
              <a:t>K. </a:t>
            </a:r>
            <a:r>
              <a:rPr lang="en-US" altLang="en-US" sz="5400" b="1" dirty="0" err="1">
                <a:solidFill>
                  <a:srgbClr val="FFFFFF"/>
                </a:solidFill>
              </a:rPr>
              <a:t>Qiao</a:t>
            </a:r>
            <a:r>
              <a:rPr lang="en-US" altLang="en-US" sz="5400" b="1" dirty="0">
                <a:solidFill>
                  <a:srgbClr val="FFFFFF"/>
                </a:solidFill>
              </a:rPr>
              <a:t>, A. Nickerson, S. MacDonald,  E. </a:t>
            </a:r>
            <a:r>
              <a:rPr lang="en-US" altLang="en-US" sz="5400" b="1" dirty="0" err="1">
                <a:solidFill>
                  <a:srgbClr val="FFFFFF"/>
                </a:solidFill>
              </a:rPr>
              <a:t>Ghafar</a:t>
            </a:r>
            <a:r>
              <a:rPr lang="en-US" altLang="en-US" sz="5400" b="1" dirty="0">
                <a:solidFill>
                  <a:srgbClr val="FFFFFF"/>
                </a:solidFill>
              </a:rPr>
              <a:t>-Zadeh</a:t>
            </a:r>
          </a:p>
          <a:p>
            <a:pPr algn="ctr" eaLnBrk="1" hangingPunct="1">
              <a:defRPr/>
            </a:pPr>
            <a:r>
              <a:rPr lang="en-US" altLang="en-US" sz="5400" b="1" dirty="0">
                <a:solidFill>
                  <a:srgbClr val="FFFFFF"/>
                </a:solidFill>
              </a:rPr>
              <a:t>Dept. of EECS, Dept. of Psychology, York University, Toronto, Canada</a:t>
            </a:r>
          </a:p>
        </p:txBody>
      </p:sp>
      <p:sp>
        <p:nvSpPr>
          <p:cNvPr id="11" name="Rounded Rectangle 10">
            <a:extLst>
              <a:ext uri="{FF2B5EF4-FFF2-40B4-BE49-F238E27FC236}">
                <a16:creationId xmlns:a16="http://schemas.microsoft.com/office/drawing/2014/main" id="{1E875869-BB6D-47D0-9733-5EF911079374}"/>
              </a:ext>
            </a:extLst>
          </p:cNvPr>
          <p:cNvSpPr/>
          <p:nvPr/>
        </p:nvSpPr>
        <p:spPr>
          <a:xfrm>
            <a:off x="546100" y="5867400"/>
            <a:ext cx="12834938" cy="26533475"/>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14" name="TextBox 13">
            <a:extLst>
              <a:ext uri="{FF2B5EF4-FFF2-40B4-BE49-F238E27FC236}">
                <a16:creationId xmlns:a16="http://schemas.microsoft.com/office/drawing/2014/main" id="{BBACD020-94C1-44AF-80A1-0720ADF3D27D}"/>
              </a:ext>
            </a:extLst>
          </p:cNvPr>
          <p:cNvSpPr txBox="1"/>
          <p:nvPr/>
        </p:nvSpPr>
        <p:spPr>
          <a:xfrm>
            <a:off x="3046413" y="5835650"/>
            <a:ext cx="7777162" cy="646113"/>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sz="3600" b="1" dirty="0">
                <a:solidFill>
                  <a:schemeClr val="bg1"/>
                </a:solidFill>
                <a:latin typeface="Arial Narrow" pitchFamily="34" charset="0"/>
                <a:cs typeface="+mn-cs"/>
              </a:rPr>
              <a:t>Abstract</a:t>
            </a:r>
          </a:p>
        </p:txBody>
      </p:sp>
      <p:sp>
        <p:nvSpPr>
          <p:cNvPr id="22" name="Rounded Rectangle 21">
            <a:extLst>
              <a:ext uri="{FF2B5EF4-FFF2-40B4-BE49-F238E27FC236}">
                <a16:creationId xmlns:a16="http://schemas.microsoft.com/office/drawing/2014/main" id="{C3EEAC0F-59C3-4D30-99FD-6AA3756B7BFA}"/>
              </a:ext>
            </a:extLst>
          </p:cNvPr>
          <p:cNvSpPr/>
          <p:nvPr/>
        </p:nvSpPr>
        <p:spPr>
          <a:xfrm>
            <a:off x="13860463" y="6094413"/>
            <a:ext cx="12201525" cy="16438562"/>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25" name="TextBox 24">
            <a:extLst>
              <a:ext uri="{FF2B5EF4-FFF2-40B4-BE49-F238E27FC236}">
                <a16:creationId xmlns:a16="http://schemas.microsoft.com/office/drawing/2014/main" id="{938DF20B-1BEC-479B-8D28-92C1319EE974}"/>
              </a:ext>
            </a:extLst>
          </p:cNvPr>
          <p:cNvSpPr txBox="1"/>
          <p:nvPr/>
        </p:nvSpPr>
        <p:spPr>
          <a:xfrm>
            <a:off x="16127413" y="5788025"/>
            <a:ext cx="7773987" cy="646113"/>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sz="3600" b="1" dirty="0">
                <a:solidFill>
                  <a:schemeClr val="bg1"/>
                </a:solidFill>
                <a:latin typeface="Arial Narrow" pitchFamily="34" charset="0"/>
                <a:cs typeface="+mn-cs"/>
              </a:rPr>
              <a:t>Hardware </a:t>
            </a:r>
          </a:p>
        </p:txBody>
      </p:sp>
      <p:sp>
        <p:nvSpPr>
          <p:cNvPr id="29" name="Rectangle 28">
            <a:extLst>
              <a:ext uri="{FF2B5EF4-FFF2-40B4-BE49-F238E27FC236}">
                <a16:creationId xmlns:a16="http://schemas.microsoft.com/office/drawing/2014/main" id="{D65B1845-C98A-42AA-98EF-0504682A5245}"/>
              </a:ext>
            </a:extLst>
          </p:cNvPr>
          <p:cNvSpPr/>
          <p:nvPr/>
        </p:nvSpPr>
        <p:spPr>
          <a:xfrm>
            <a:off x="0" y="5122863"/>
            <a:ext cx="51120675" cy="42545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FFFFFF"/>
              </a:solidFill>
              <a:latin typeface="Calibri" panose="020F0502020204030204" pitchFamily="34" charset="0"/>
            </a:endParaRPr>
          </a:p>
        </p:txBody>
      </p:sp>
      <p:sp>
        <p:nvSpPr>
          <p:cNvPr id="39" name="Rounded Rectangle 38">
            <a:extLst>
              <a:ext uri="{FF2B5EF4-FFF2-40B4-BE49-F238E27FC236}">
                <a16:creationId xmlns:a16="http://schemas.microsoft.com/office/drawing/2014/main" id="{50B3CF9D-5C41-4CFC-9407-543C93B04503}"/>
              </a:ext>
            </a:extLst>
          </p:cNvPr>
          <p:cNvSpPr/>
          <p:nvPr/>
        </p:nvSpPr>
        <p:spPr>
          <a:xfrm>
            <a:off x="26523950" y="6110288"/>
            <a:ext cx="11818938" cy="16348075"/>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40" name="Rounded Rectangle 39">
            <a:extLst>
              <a:ext uri="{FF2B5EF4-FFF2-40B4-BE49-F238E27FC236}">
                <a16:creationId xmlns:a16="http://schemas.microsoft.com/office/drawing/2014/main" id="{0689FD89-92B4-4208-8F8A-F932611186A6}"/>
              </a:ext>
            </a:extLst>
          </p:cNvPr>
          <p:cNvSpPr/>
          <p:nvPr/>
        </p:nvSpPr>
        <p:spPr>
          <a:xfrm>
            <a:off x="38804850" y="17064354"/>
            <a:ext cx="11617325" cy="7543264"/>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42" name="TextBox 41">
            <a:extLst>
              <a:ext uri="{FF2B5EF4-FFF2-40B4-BE49-F238E27FC236}">
                <a16:creationId xmlns:a16="http://schemas.microsoft.com/office/drawing/2014/main" id="{707419F2-A8BA-4941-8DE6-AD2C9911475B}"/>
              </a:ext>
            </a:extLst>
          </p:cNvPr>
          <p:cNvSpPr txBox="1"/>
          <p:nvPr/>
        </p:nvSpPr>
        <p:spPr>
          <a:xfrm>
            <a:off x="28405138" y="5788025"/>
            <a:ext cx="7773987" cy="584200"/>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altLang="zh-CN" sz="3200" b="1" dirty="0">
                <a:solidFill>
                  <a:schemeClr val="bg1"/>
                </a:solidFill>
                <a:latin typeface="Arial Narrow" pitchFamily="34" charset="0"/>
              </a:rPr>
              <a:t>Software</a:t>
            </a:r>
          </a:p>
        </p:txBody>
      </p:sp>
      <p:sp>
        <p:nvSpPr>
          <p:cNvPr id="55" name="TextBox 54">
            <a:extLst>
              <a:ext uri="{FF2B5EF4-FFF2-40B4-BE49-F238E27FC236}">
                <a16:creationId xmlns:a16="http://schemas.microsoft.com/office/drawing/2014/main" id="{20895D37-676E-4FCF-8562-9AADA979BA88}"/>
              </a:ext>
            </a:extLst>
          </p:cNvPr>
          <p:cNvSpPr txBox="1"/>
          <p:nvPr/>
        </p:nvSpPr>
        <p:spPr>
          <a:xfrm>
            <a:off x="40725724" y="29097288"/>
            <a:ext cx="7775575" cy="611187"/>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US" sz="3374" b="1" dirty="0">
                <a:solidFill>
                  <a:srgbClr val="F8F8F8"/>
                </a:solidFill>
                <a:latin typeface="Arial Narrow" pitchFamily="34" charset="0"/>
                <a:cs typeface="+mn-cs"/>
              </a:rPr>
              <a:t>References</a:t>
            </a:r>
          </a:p>
        </p:txBody>
      </p:sp>
      <p:sp>
        <p:nvSpPr>
          <p:cNvPr id="2063" name="Text Box 14">
            <a:extLst>
              <a:ext uri="{FF2B5EF4-FFF2-40B4-BE49-F238E27FC236}">
                <a16:creationId xmlns:a16="http://schemas.microsoft.com/office/drawing/2014/main" id="{E2414991-A899-467A-978D-38D5EE5C2122}"/>
              </a:ext>
            </a:extLst>
          </p:cNvPr>
          <p:cNvSpPr txBox="1">
            <a:spLocks noChangeArrowheads="1"/>
          </p:cNvSpPr>
          <p:nvPr/>
        </p:nvSpPr>
        <p:spPr bwMode="auto">
          <a:xfrm>
            <a:off x="735013" y="6319838"/>
            <a:ext cx="12546012" cy="133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zh-CN" sz="3200" dirty="0"/>
              <a:t>The main objective of the project is to develop a biomedical device that can noninvasively monitor a dog’s breath rate using a conductive fabric. Nowadays more and more people are keeping dogs as their loyal companions. The number of pet dogs has increased from 68 million in 2000 to 89.7 million by 2017. As such the need for simple reliable and cheap heart rate sensor for dogs will also be increasingly demanded. Our device can really simplify the dog heart rate sensing technology making them more affordable and reliable for a dog or even other pet owners. The approach towards this project is to measure the breath rate of a dog which is related to its heart rate by detecting the movement of the dog’s chest. The resistance of the fabric will vary as the dog’s chest stretches the fabric.  Using a resistance to voltage convert circuitry, we generate a voltage signal that is correlated with the movement of the dog’s chest. This signal is captured using a microcontroller and then together with the temperature readings from a temperature sensor they will be sent over to a computer wirelessly for further process and analysis. This custom-made sensor-microcontroller device is attached to a dog harness. Finally, in our computer, we would filter out all the noises and measure the number of pulses which represents the breath rate from the signal. The recorded data can be used in analyzing, diagnosing and improving the dog’s health conditions.</a:t>
            </a:r>
            <a:endParaRPr lang="zh-CN" altLang="zh-CN" sz="3200" dirty="0"/>
          </a:p>
          <a:p>
            <a:pPr algn="just"/>
            <a:endParaRPr lang="zh-CN" altLang="zh-CN" sz="3200" dirty="0"/>
          </a:p>
        </p:txBody>
      </p:sp>
      <p:sp>
        <p:nvSpPr>
          <p:cNvPr id="57" name="TextBox 56">
            <a:extLst>
              <a:ext uri="{FF2B5EF4-FFF2-40B4-BE49-F238E27FC236}">
                <a16:creationId xmlns:a16="http://schemas.microsoft.com/office/drawing/2014/main" id="{794FD81D-070F-4909-B857-EC39B74D33E1}"/>
              </a:ext>
            </a:extLst>
          </p:cNvPr>
          <p:cNvSpPr txBox="1"/>
          <p:nvPr/>
        </p:nvSpPr>
        <p:spPr>
          <a:xfrm>
            <a:off x="40762248" y="16825580"/>
            <a:ext cx="7777162" cy="611188"/>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sz="3374" b="1" dirty="0">
                <a:solidFill>
                  <a:schemeClr val="bg1"/>
                </a:solidFill>
                <a:latin typeface="Arial Narrow" pitchFamily="34" charset="0"/>
                <a:cs typeface="+mn-cs"/>
              </a:rPr>
              <a:t>Conclusions</a:t>
            </a:r>
          </a:p>
        </p:txBody>
      </p:sp>
      <p:sp>
        <p:nvSpPr>
          <p:cNvPr id="2" name="Rounded Rectangle 1">
            <a:extLst>
              <a:ext uri="{FF2B5EF4-FFF2-40B4-BE49-F238E27FC236}">
                <a16:creationId xmlns:a16="http://schemas.microsoft.com/office/drawing/2014/main" id="{27EC551C-F87F-4437-B3BE-C5BBB05DDDAC}"/>
              </a:ext>
            </a:extLst>
          </p:cNvPr>
          <p:cNvSpPr/>
          <p:nvPr/>
        </p:nvSpPr>
        <p:spPr>
          <a:xfrm>
            <a:off x="214313" y="222250"/>
            <a:ext cx="8742362" cy="47069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sz="9200">
              <a:solidFill>
                <a:srgbClr val="FFFFFF"/>
              </a:solidFill>
              <a:cs typeface="Arial" panose="020B0604020202020204" pitchFamily="34" charset="0"/>
            </a:endParaRPr>
          </a:p>
        </p:txBody>
      </p:sp>
      <p:pic>
        <p:nvPicPr>
          <p:cNvPr id="2066" name="Picture 76" descr="http://civil.lassonde.yorku.ca/wp-content/uploads/2015/09/Lassonde-York-V-5C-820x400.jpg">
            <a:extLst>
              <a:ext uri="{FF2B5EF4-FFF2-40B4-BE49-F238E27FC236}">
                <a16:creationId xmlns:a16="http://schemas.microsoft.com/office/drawing/2014/main" id="{0AED8A49-69A8-4907-A88A-FB8D2FD22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636588"/>
            <a:ext cx="8045450"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ounded Rectangle 75">
            <a:extLst>
              <a:ext uri="{FF2B5EF4-FFF2-40B4-BE49-F238E27FC236}">
                <a16:creationId xmlns:a16="http://schemas.microsoft.com/office/drawing/2014/main" id="{DE55D2AC-79C4-4F1D-B4BF-36FC33EA0967}"/>
              </a:ext>
            </a:extLst>
          </p:cNvPr>
          <p:cNvSpPr/>
          <p:nvPr/>
        </p:nvSpPr>
        <p:spPr>
          <a:xfrm>
            <a:off x="42164000" y="153988"/>
            <a:ext cx="8742363" cy="4705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sz="9200">
              <a:solidFill>
                <a:srgbClr val="FFFFFF"/>
              </a:solidFill>
              <a:cs typeface="Arial" panose="020B0604020202020204" pitchFamily="34" charset="0"/>
            </a:endParaRPr>
          </a:p>
        </p:txBody>
      </p:sp>
      <p:sp>
        <p:nvSpPr>
          <p:cNvPr id="2068" name="Rectangle 2">
            <a:extLst>
              <a:ext uri="{FF2B5EF4-FFF2-40B4-BE49-F238E27FC236}">
                <a16:creationId xmlns:a16="http://schemas.microsoft.com/office/drawing/2014/main" id="{0A835FBF-C6A8-4120-B7F7-2846A3BEE102}"/>
              </a:ext>
            </a:extLst>
          </p:cNvPr>
          <p:cNvSpPr>
            <a:spLocks noChangeArrowheads="1"/>
          </p:cNvSpPr>
          <p:nvPr/>
        </p:nvSpPr>
        <p:spPr bwMode="auto">
          <a:xfrm>
            <a:off x="42427525" y="525463"/>
            <a:ext cx="834231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CA" altLang="en-US" sz="6700">
                <a:solidFill>
                  <a:srgbClr val="17375E"/>
                </a:solidFill>
                <a:latin typeface="Impact" panose="020B0806030902050204" pitchFamily="34" charset="0"/>
              </a:rPr>
              <a:t>Biologically Inspired </a:t>
            </a:r>
          </a:p>
          <a:p>
            <a:pPr algn="ctr" eaLnBrk="1" hangingPunct="1"/>
            <a:r>
              <a:rPr lang="en-CA" altLang="en-US" sz="6700">
                <a:solidFill>
                  <a:srgbClr val="FF0000"/>
                </a:solidFill>
                <a:latin typeface="Impact" panose="020B0806030902050204" pitchFamily="34" charset="0"/>
              </a:rPr>
              <a:t>Sensors and Actuators</a:t>
            </a:r>
            <a:endParaRPr lang="en-US" altLang="zh-CN" sz="6700">
              <a:solidFill>
                <a:srgbClr val="FF0000"/>
              </a:solidFill>
              <a:latin typeface="Impact" panose="020B0806030902050204" pitchFamily="34" charset="0"/>
            </a:endParaRPr>
          </a:p>
        </p:txBody>
      </p:sp>
      <p:sp>
        <p:nvSpPr>
          <p:cNvPr id="2069" name="Rectangle 77">
            <a:extLst>
              <a:ext uri="{FF2B5EF4-FFF2-40B4-BE49-F238E27FC236}">
                <a16:creationId xmlns:a16="http://schemas.microsoft.com/office/drawing/2014/main" id="{75AAD9AF-4BF9-4337-B505-6482B30B2769}"/>
              </a:ext>
            </a:extLst>
          </p:cNvPr>
          <p:cNvSpPr>
            <a:spLocks noChangeArrowheads="1"/>
          </p:cNvSpPr>
          <p:nvPr/>
        </p:nvSpPr>
        <p:spPr bwMode="auto">
          <a:xfrm>
            <a:off x="43707050" y="2701925"/>
            <a:ext cx="56642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CA" altLang="en-US" sz="11200">
                <a:solidFill>
                  <a:srgbClr val="17375E"/>
                </a:solidFill>
                <a:latin typeface="Impact" panose="020B0806030902050204" pitchFamily="34" charset="0"/>
              </a:rPr>
              <a:t>BioSA</a:t>
            </a:r>
            <a:endParaRPr lang="en-US" altLang="zh-CN" sz="11200">
              <a:solidFill>
                <a:srgbClr val="17375E"/>
              </a:solidFill>
              <a:latin typeface="Impact" panose="020B0806030902050204" pitchFamily="34" charset="0"/>
            </a:endParaRPr>
          </a:p>
        </p:txBody>
      </p:sp>
      <p:sp>
        <p:nvSpPr>
          <p:cNvPr id="5" name="Rounded Rectangle 4">
            <a:extLst>
              <a:ext uri="{FF2B5EF4-FFF2-40B4-BE49-F238E27FC236}">
                <a16:creationId xmlns:a16="http://schemas.microsoft.com/office/drawing/2014/main" id="{2DBD0372-2162-46E8-B7B2-1D8CF2C71C0B}"/>
              </a:ext>
            </a:extLst>
          </p:cNvPr>
          <p:cNvSpPr/>
          <p:nvPr/>
        </p:nvSpPr>
        <p:spPr>
          <a:xfrm>
            <a:off x="0" y="32681863"/>
            <a:ext cx="51120675" cy="147955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7100" dirty="0">
                <a:solidFill>
                  <a:schemeClr val="bg1"/>
                </a:solidFill>
                <a:latin typeface="Impact" panose="020B0806030902050204" pitchFamily="34" charset="0"/>
                <a:cs typeface="Arial" panose="020B0604020202020204" pitchFamily="34" charset="0"/>
              </a:rPr>
              <a:t>Undergraduate Summer Research Conference, August 15</a:t>
            </a:r>
            <a:r>
              <a:rPr lang="en-US" altLang="zh-CN" sz="7100" baseline="30000" dirty="0">
                <a:solidFill>
                  <a:schemeClr val="bg1"/>
                </a:solidFill>
                <a:latin typeface="Impact" panose="020B0806030902050204" pitchFamily="34" charset="0"/>
                <a:cs typeface="Arial" panose="020B0604020202020204" pitchFamily="34" charset="0"/>
              </a:rPr>
              <a:t>th</a:t>
            </a:r>
            <a:r>
              <a:rPr lang="en-US" altLang="zh-CN" sz="7100" dirty="0">
                <a:solidFill>
                  <a:schemeClr val="bg1"/>
                </a:solidFill>
                <a:latin typeface="Impact" panose="020B0806030902050204" pitchFamily="34" charset="0"/>
                <a:cs typeface="Arial" panose="020B0604020202020204" pitchFamily="34" charset="0"/>
              </a:rPr>
              <a:t> 2018, Bergeron Centre for Engineering Excellence, York University</a:t>
            </a:r>
          </a:p>
        </p:txBody>
      </p:sp>
      <p:sp>
        <p:nvSpPr>
          <p:cNvPr id="2071" name="Text Box 406">
            <a:extLst>
              <a:ext uri="{FF2B5EF4-FFF2-40B4-BE49-F238E27FC236}">
                <a16:creationId xmlns:a16="http://schemas.microsoft.com/office/drawing/2014/main" id="{D9C42183-44A1-4C20-996C-982EC5C080E1}"/>
              </a:ext>
            </a:extLst>
          </p:cNvPr>
          <p:cNvSpPr txBox="1">
            <a:spLocks noChangeArrowheads="1"/>
          </p:cNvSpPr>
          <p:nvPr/>
        </p:nvSpPr>
        <p:spPr bwMode="auto">
          <a:xfrm>
            <a:off x="38848915" y="29268106"/>
            <a:ext cx="11603831" cy="35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marL="457200" indent="-457200"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buFontTx/>
              <a:buAutoNum type="arabicPeriod"/>
            </a:pPr>
            <a:r>
              <a:rPr lang="en-US" altLang="zh-CN" sz="2400" dirty="0"/>
              <a:t>APPA. "Number of Dogs in The United States from 2000 to 2017 (in Millions)." </a:t>
            </a:r>
            <a:r>
              <a:rPr lang="en-US" altLang="zh-CN" sz="2400" i="1" dirty="0"/>
              <a:t>Statista - The Statistics Portal</a:t>
            </a:r>
            <a:r>
              <a:rPr lang="en-US" altLang="zh-CN" sz="2400" dirty="0"/>
              <a:t>, Statista, www.statista.com/statistics/198100/dogs-in-the-united-states-since-2000/, Accessed 15 Aug 2018</a:t>
            </a:r>
          </a:p>
          <a:p>
            <a:pPr>
              <a:buFontTx/>
              <a:buAutoNum type="arabicPeriod"/>
            </a:pPr>
            <a:r>
              <a:rPr lang="en-US" altLang="zh-CN" sz="2400" dirty="0"/>
              <a:t>Ada, L. and </a:t>
            </a:r>
            <a:r>
              <a:rPr lang="en-US" altLang="zh-CN" sz="2400" dirty="0" err="1"/>
              <a:t>Nosonowitz</a:t>
            </a:r>
            <a:r>
              <a:rPr lang="en-US" altLang="zh-CN" sz="2400" dirty="0"/>
              <a:t>, D. (2017). </a:t>
            </a:r>
            <a:r>
              <a:rPr lang="en-US" altLang="zh-CN" sz="2400" i="1" dirty="0"/>
              <a:t>Adafruit HUZZAH32 - ESP32 Feather</a:t>
            </a:r>
            <a:r>
              <a:rPr lang="en-US" altLang="zh-CN" sz="2400" dirty="0"/>
              <a:t>. [online] Adafruit. Available at: https://learn.adafruit.com/adafruit-huzzah32-esp32-feather/ove [Accessed 14 Aug. 2018].</a:t>
            </a:r>
            <a:endParaRPr lang="en-US" altLang="en-US" sz="2400" dirty="0"/>
          </a:p>
        </p:txBody>
      </p:sp>
      <p:sp>
        <p:nvSpPr>
          <p:cNvPr id="2072" name="Text Box 14">
            <a:extLst>
              <a:ext uri="{FF2B5EF4-FFF2-40B4-BE49-F238E27FC236}">
                <a16:creationId xmlns:a16="http://schemas.microsoft.com/office/drawing/2014/main" id="{5C2FF0BA-F15F-4CD2-8949-5944A00208BC}"/>
              </a:ext>
            </a:extLst>
          </p:cNvPr>
          <p:cNvSpPr txBox="1">
            <a:spLocks noChangeArrowheads="1"/>
          </p:cNvSpPr>
          <p:nvPr/>
        </p:nvSpPr>
        <p:spPr bwMode="auto">
          <a:xfrm>
            <a:off x="13890625" y="6027738"/>
            <a:ext cx="12201525" cy="591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endParaRPr lang="en-US" altLang="zh-CN" sz="3200" b="1" dirty="0"/>
          </a:p>
          <a:p>
            <a:pPr algn="just"/>
            <a:r>
              <a:rPr lang="en-US" altLang="zh-CN" sz="3200" dirty="0"/>
              <a:t>The hardware mainly consists of an Adafruit HUZZAH32 board, a 350mah lithium polymer battery, and a power switch. The Adafruit HUZZAH32 board carries an ESP32 microcontroller, with an </a:t>
            </a:r>
            <a:r>
              <a:rPr lang="en-US" altLang="zh-CN" sz="3200" dirty="0" err="1"/>
              <a:t>Xtensa</a:t>
            </a:r>
            <a:r>
              <a:rPr lang="en-US" altLang="zh-CN" sz="3200" dirty="0"/>
              <a:t> dual-core 32-bit LX6 microprocessor, 2 analog to digital converter and Wi-Fi capability. The sensors we used are the Adafruit Conductive Rubber Cord Stretch Sensor and a DS18B20 Digital Temperature Sensor. The sensor data will be collected by the microcontroller and send to the computer through Wi-fi.</a:t>
            </a:r>
            <a:endParaRPr lang="en-US" altLang="en-US" sz="3200" dirty="0"/>
          </a:p>
        </p:txBody>
      </p:sp>
      <p:sp>
        <p:nvSpPr>
          <p:cNvPr id="2073" name="Text Box 14">
            <a:extLst>
              <a:ext uri="{FF2B5EF4-FFF2-40B4-BE49-F238E27FC236}">
                <a16:creationId xmlns:a16="http://schemas.microsoft.com/office/drawing/2014/main" id="{FA04B2E4-2F6E-44C0-BA89-E5DC04DEDA5E}"/>
              </a:ext>
            </a:extLst>
          </p:cNvPr>
          <p:cNvSpPr txBox="1">
            <a:spLocks noChangeArrowheads="1"/>
          </p:cNvSpPr>
          <p:nvPr/>
        </p:nvSpPr>
        <p:spPr bwMode="auto">
          <a:xfrm>
            <a:off x="32626300" y="20681950"/>
            <a:ext cx="5268913" cy="184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Fig. 3 (a) Server flow chart</a:t>
            </a:r>
          </a:p>
          <a:p>
            <a:pPr algn="just"/>
            <a:r>
              <a:rPr lang="en-US" altLang="en-US" sz="2800" dirty="0"/>
              <a:t>(b) Client  flow chart</a:t>
            </a:r>
            <a:endParaRPr lang="en-CA" altLang="en-US" sz="2800" dirty="0"/>
          </a:p>
        </p:txBody>
      </p:sp>
      <p:sp>
        <p:nvSpPr>
          <p:cNvPr id="2075" name="Text Box 14">
            <a:extLst>
              <a:ext uri="{FF2B5EF4-FFF2-40B4-BE49-F238E27FC236}">
                <a16:creationId xmlns:a16="http://schemas.microsoft.com/office/drawing/2014/main" id="{763B7BD1-16F2-43E1-B629-0396CFC0CFB6}"/>
              </a:ext>
            </a:extLst>
          </p:cNvPr>
          <p:cNvSpPr txBox="1">
            <a:spLocks noChangeArrowheads="1"/>
          </p:cNvSpPr>
          <p:nvPr/>
        </p:nvSpPr>
        <p:spPr bwMode="auto">
          <a:xfrm>
            <a:off x="26600150" y="6503988"/>
            <a:ext cx="11780838" cy="738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zh-CN" sz="3200" dirty="0"/>
              <a:t>The server program was developed using Arduino IDE. Details of how to set up and develop in Arduino IDE can be found on Adafruit website (Ada, 2017). The server program logic is shown in the following flow chart Fig. 3 (a). On the PC side, before starting the client, we need to first enable the Wi-fi hot spot in our laptop. The hot spot needs to have the same name and password as specified in the server program.</a:t>
            </a:r>
            <a:r>
              <a:rPr lang="en-US" altLang="zh-CN" sz="3200" b="1" dirty="0"/>
              <a:t> </a:t>
            </a:r>
            <a:r>
              <a:rPr lang="en-US" altLang="zh-CN" sz="3200" dirty="0"/>
              <a:t>The client program was developed with MATLAB Instrument Control Tool Box and GUIDE.</a:t>
            </a:r>
            <a:r>
              <a:rPr lang="en-CA" altLang="zh-CN" sz="3200" dirty="0"/>
              <a:t> </a:t>
            </a:r>
            <a:r>
              <a:rPr lang="en-US" altLang="zh-CN" sz="3200" dirty="0"/>
              <a:t>After the program is finished the MATLAB application compiler will package it into a standalone application. There are four steps after the user pressed the start measurement key. Detail is shown in the following flow chart Fig. 3 (b).</a:t>
            </a:r>
            <a:endParaRPr lang="zh-CN" altLang="zh-CN" sz="3200" b="1" dirty="0"/>
          </a:p>
        </p:txBody>
      </p:sp>
      <p:sp>
        <p:nvSpPr>
          <p:cNvPr id="2076" name="Text Box 14">
            <a:extLst>
              <a:ext uri="{FF2B5EF4-FFF2-40B4-BE49-F238E27FC236}">
                <a16:creationId xmlns:a16="http://schemas.microsoft.com/office/drawing/2014/main" id="{603000F2-BB06-448C-A499-AFACFE38F29F}"/>
              </a:ext>
            </a:extLst>
          </p:cNvPr>
          <p:cNvSpPr txBox="1">
            <a:spLocks noChangeArrowheads="1"/>
          </p:cNvSpPr>
          <p:nvPr/>
        </p:nvSpPr>
        <p:spPr bwMode="auto">
          <a:xfrm>
            <a:off x="38862001" y="17098170"/>
            <a:ext cx="11632523" cy="78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zh-CN" sz="3200" dirty="0"/>
              <a:t>In this project, we developed a wearable breath rate sensor with a wireless communication capability for dogs. We demonstrated our capability to collect breath rate data and transmit them through Wi-fi. However, due to the non-idealities of the signal measured from the dog, such as muscle movement, device vibration or any form of an unexpected stretch of the rubber cord will cause a disturbance, thus resulting in inaccurate measurement of breath rate. We would still need to further improve our signal processing of the raw data and the pulse recognition and counting mechanism. As the continuation of this work, aside from the improvement previously mentioned, we will be adding more diagnostic tools for measuring dogs’ heart rate. Such as measuring heart rate variability of a dog. </a:t>
            </a:r>
            <a:endParaRPr lang="zh-CN" altLang="zh-CN" sz="3200" dirty="0"/>
          </a:p>
        </p:txBody>
      </p:sp>
      <p:pic>
        <p:nvPicPr>
          <p:cNvPr id="6" name="Picture 5">
            <a:extLst>
              <a:ext uri="{FF2B5EF4-FFF2-40B4-BE49-F238E27FC236}">
                <a16:creationId xmlns:a16="http://schemas.microsoft.com/office/drawing/2014/main" id="{29A4DD59-0146-4153-BC39-A38491DA077F}"/>
              </a:ext>
            </a:extLst>
          </p:cNvPr>
          <p:cNvPicPr>
            <a:picLocks noChangeAspect="1"/>
          </p:cNvPicPr>
          <p:nvPr/>
        </p:nvPicPr>
        <p:blipFill>
          <a:blip r:embed="rId3"/>
          <a:stretch>
            <a:fillRect/>
          </a:stretch>
        </p:blipFill>
        <p:spPr>
          <a:xfrm>
            <a:off x="832528" y="18709797"/>
            <a:ext cx="12298246" cy="1264154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nvGrpSpPr>
          <p:cNvPr id="2079" name="组合 62">
            <a:extLst>
              <a:ext uri="{FF2B5EF4-FFF2-40B4-BE49-F238E27FC236}">
                <a16:creationId xmlns:a16="http://schemas.microsoft.com/office/drawing/2014/main" id="{129CB37F-DFA3-49F7-A60B-D92A65541847}"/>
              </a:ext>
            </a:extLst>
          </p:cNvPr>
          <p:cNvGrpSpPr>
            <a:grpSpLocks/>
          </p:cNvGrpSpPr>
          <p:nvPr/>
        </p:nvGrpSpPr>
        <p:grpSpPr bwMode="auto">
          <a:xfrm>
            <a:off x="3868738" y="26985915"/>
            <a:ext cx="10538497" cy="3189929"/>
            <a:chOff x="3920551" y="27756106"/>
            <a:chExt cx="10536892" cy="3189698"/>
          </a:xfrm>
        </p:grpSpPr>
        <p:cxnSp>
          <p:nvCxnSpPr>
            <p:cNvPr id="52" name="直接箭头连接符 51">
              <a:extLst>
                <a:ext uri="{FF2B5EF4-FFF2-40B4-BE49-F238E27FC236}">
                  <a16:creationId xmlns:a16="http://schemas.microsoft.com/office/drawing/2014/main" id="{491B0A4F-6525-4F7D-A9F1-4C09F033BDDA}"/>
                </a:ext>
              </a:extLst>
            </p:cNvPr>
            <p:cNvCxnSpPr/>
            <p:nvPr/>
          </p:nvCxnSpPr>
          <p:spPr>
            <a:xfrm>
              <a:off x="3920551" y="28960931"/>
              <a:ext cx="3403082" cy="1685803"/>
            </a:xfrm>
            <a:prstGeom prst="straightConnector1">
              <a:avLst/>
            </a:prstGeom>
            <a:ln w="50800">
              <a:prstDash val="dash"/>
              <a:headEnd type="triangle"/>
              <a:tailEnd type="none"/>
            </a:ln>
          </p:spPr>
          <p:style>
            <a:lnRef idx="1">
              <a:schemeClr val="dk1"/>
            </a:lnRef>
            <a:fillRef idx="0">
              <a:schemeClr val="dk1"/>
            </a:fillRef>
            <a:effectRef idx="0">
              <a:schemeClr val="dk1"/>
            </a:effectRef>
            <a:fontRef idx="minor">
              <a:schemeClr val="tx1"/>
            </a:fontRef>
          </p:style>
        </p:cxnSp>
        <p:sp>
          <p:nvSpPr>
            <p:cNvPr id="2127" name="文本框 55">
              <a:extLst>
                <a:ext uri="{FF2B5EF4-FFF2-40B4-BE49-F238E27FC236}">
                  <a16:creationId xmlns:a16="http://schemas.microsoft.com/office/drawing/2014/main" id="{E67D1141-6723-4DFC-9F8F-581F0754E2E9}"/>
                </a:ext>
              </a:extLst>
            </p:cNvPr>
            <p:cNvSpPr txBox="1">
              <a:spLocks noChangeArrowheads="1"/>
            </p:cNvSpPr>
            <p:nvPr/>
          </p:nvSpPr>
          <p:spPr bwMode="auto">
            <a:xfrm>
              <a:off x="7323633" y="30361071"/>
              <a:ext cx="6336077" cy="58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t>Rubber cord</a:t>
              </a:r>
              <a:endParaRPr lang="zh-CN" altLang="en-US" sz="3200" dirty="0"/>
            </a:p>
          </p:txBody>
        </p:sp>
        <p:cxnSp>
          <p:nvCxnSpPr>
            <p:cNvPr id="109" name="直接箭头连接符 108">
              <a:extLst>
                <a:ext uri="{FF2B5EF4-FFF2-40B4-BE49-F238E27FC236}">
                  <a16:creationId xmlns:a16="http://schemas.microsoft.com/office/drawing/2014/main" id="{343DB1C5-AC99-4B66-BA62-5536F13459ED}"/>
                </a:ext>
              </a:extLst>
            </p:cNvPr>
            <p:cNvCxnSpPr>
              <a:cxnSpLocks/>
            </p:cNvCxnSpPr>
            <p:nvPr/>
          </p:nvCxnSpPr>
          <p:spPr>
            <a:xfrm>
              <a:off x="4549105" y="27756106"/>
              <a:ext cx="2774527" cy="709561"/>
            </a:xfrm>
            <a:prstGeom prst="straightConnector1">
              <a:avLst/>
            </a:prstGeom>
            <a:ln w="50800">
              <a:prstDash val="dash"/>
              <a:headEnd type="triangle"/>
              <a:tailEnd type="none"/>
            </a:ln>
          </p:spPr>
          <p:style>
            <a:lnRef idx="1">
              <a:schemeClr val="dk1"/>
            </a:lnRef>
            <a:fillRef idx="0">
              <a:schemeClr val="dk1"/>
            </a:fillRef>
            <a:effectRef idx="0">
              <a:schemeClr val="dk1"/>
            </a:effectRef>
            <a:fontRef idx="minor">
              <a:schemeClr val="tx1"/>
            </a:fontRef>
          </p:style>
        </p:cxnSp>
        <p:sp>
          <p:nvSpPr>
            <p:cNvPr id="2129" name="文本框 110">
              <a:extLst>
                <a:ext uri="{FF2B5EF4-FFF2-40B4-BE49-F238E27FC236}">
                  <a16:creationId xmlns:a16="http://schemas.microsoft.com/office/drawing/2014/main" id="{BE4D93A0-D580-4617-B86E-4B73E6D90B58}"/>
                </a:ext>
              </a:extLst>
            </p:cNvPr>
            <p:cNvSpPr txBox="1">
              <a:spLocks noChangeArrowheads="1"/>
            </p:cNvSpPr>
            <p:nvPr/>
          </p:nvSpPr>
          <p:spPr bwMode="auto">
            <a:xfrm>
              <a:off x="7323633" y="28218321"/>
              <a:ext cx="7133810" cy="58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t>Microcontroller</a:t>
              </a:r>
              <a:endParaRPr lang="zh-CN" altLang="en-US" sz="3200" dirty="0"/>
            </a:p>
          </p:txBody>
        </p:sp>
      </p:grpSp>
      <p:pic>
        <p:nvPicPr>
          <p:cNvPr id="2081" name="图片 59">
            <a:extLst>
              <a:ext uri="{FF2B5EF4-FFF2-40B4-BE49-F238E27FC236}">
                <a16:creationId xmlns:a16="http://schemas.microsoft.com/office/drawing/2014/main" id="{FD5E9E33-9E42-44A4-921E-0D944B067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5650" y="14425613"/>
            <a:ext cx="4486275" cy="709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图片 61">
            <a:extLst>
              <a:ext uri="{FF2B5EF4-FFF2-40B4-BE49-F238E27FC236}">
                <a16:creationId xmlns:a16="http://schemas.microsoft.com/office/drawing/2014/main" id="{0249C3F1-8949-4DE8-A507-5A8FF0FB92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9313" y="14273213"/>
            <a:ext cx="48514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3" name="Text Box 14">
            <a:extLst>
              <a:ext uri="{FF2B5EF4-FFF2-40B4-BE49-F238E27FC236}">
                <a16:creationId xmlns:a16="http://schemas.microsoft.com/office/drawing/2014/main" id="{D055E232-014E-46F4-9763-F4FAB7CB07D4}"/>
              </a:ext>
            </a:extLst>
          </p:cNvPr>
          <p:cNvSpPr txBox="1">
            <a:spLocks noChangeArrowheads="1"/>
          </p:cNvSpPr>
          <p:nvPr/>
        </p:nvSpPr>
        <p:spPr bwMode="auto">
          <a:xfrm>
            <a:off x="2009775" y="30981650"/>
            <a:ext cx="106330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Fig. 1 Dog wearing the device</a:t>
            </a:r>
            <a:endParaRPr lang="en-CA" altLang="en-US" sz="2800" dirty="0"/>
          </a:p>
        </p:txBody>
      </p:sp>
      <p:grpSp>
        <p:nvGrpSpPr>
          <p:cNvPr id="7" name="组合 6">
            <a:extLst>
              <a:ext uri="{FF2B5EF4-FFF2-40B4-BE49-F238E27FC236}">
                <a16:creationId xmlns:a16="http://schemas.microsoft.com/office/drawing/2014/main" id="{FC4F768A-0545-4E00-9C8D-91E157F68398}"/>
              </a:ext>
            </a:extLst>
          </p:cNvPr>
          <p:cNvGrpSpPr/>
          <p:nvPr/>
        </p:nvGrpSpPr>
        <p:grpSpPr>
          <a:xfrm>
            <a:off x="12858750" y="11975638"/>
            <a:ext cx="13741400" cy="10120989"/>
            <a:chOff x="12858750" y="11581606"/>
            <a:chExt cx="13735050" cy="10328275"/>
          </a:xfrm>
        </p:grpSpPr>
        <p:grpSp>
          <p:nvGrpSpPr>
            <p:cNvPr id="2080" name="组合 2047">
              <a:extLst>
                <a:ext uri="{FF2B5EF4-FFF2-40B4-BE49-F238E27FC236}">
                  <a16:creationId xmlns:a16="http://schemas.microsoft.com/office/drawing/2014/main" id="{FD92A4A8-DEF8-4858-B966-231D05901E21}"/>
                </a:ext>
              </a:extLst>
            </p:cNvPr>
            <p:cNvGrpSpPr>
              <a:grpSpLocks/>
            </p:cNvGrpSpPr>
            <p:nvPr/>
          </p:nvGrpSpPr>
          <p:grpSpPr bwMode="auto">
            <a:xfrm>
              <a:off x="12858750" y="11581606"/>
              <a:ext cx="13735050" cy="10328275"/>
              <a:chOff x="12702188" y="12062322"/>
              <a:chExt cx="14034384" cy="11385219"/>
            </a:xfrm>
          </p:grpSpPr>
          <p:grpSp>
            <p:nvGrpSpPr>
              <p:cNvPr id="2101" name="组合 48">
                <a:extLst>
                  <a:ext uri="{FF2B5EF4-FFF2-40B4-BE49-F238E27FC236}">
                    <a16:creationId xmlns:a16="http://schemas.microsoft.com/office/drawing/2014/main" id="{CDFE9BDB-5F2F-477A-BFA9-998DC31320A9}"/>
                  </a:ext>
                </a:extLst>
              </p:cNvPr>
              <p:cNvGrpSpPr>
                <a:grpSpLocks/>
              </p:cNvGrpSpPr>
              <p:nvPr/>
            </p:nvGrpSpPr>
            <p:grpSpPr bwMode="auto">
              <a:xfrm>
                <a:off x="12702188" y="12062322"/>
                <a:ext cx="13216596" cy="11385219"/>
                <a:chOff x="12824754" y="12021276"/>
                <a:chExt cx="13216596" cy="11385219"/>
              </a:xfrm>
            </p:grpSpPr>
            <p:sp>
              <p:nvSpPr>
                <p:cNvPr id="32" name="Rounded Rectangle 31">
                  <a:extLst>
                    <a:ext uri="{FF2B5EF4-FFF2-40B4-BE49-F238E27FC236}">
                      <a16:creationId xmlns:a16="http://schemas.microsoft.com/office/drawing/2014/main" id="{223861A3-92E9-4E67-931C-41440EC6350C}"/>
                    </a:ext>
                  </a:extLst>
                </p:cNvPr>
                <p:cNvSpPr/>
                <p:nvPr/>
              </p:nvSpPr>
              <p:spPr>
                <a:xfrm>
                  <a:off x="14034838" y="12021276"/>
                  <a:ext cx="12006763" cy="11183975"/>
                </a:xfrm>
                <a:prstGeom prst="roundRect">
                  <a:avLst/>
                </a:prstGeom>
                <a:solidFill>
                  <a:schemeClr val="accent6">
                    <a:lumMod val="20000"/>
                    <a:lumOff val="80000"/>
                    <a:alpha val="29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ltLang="zh-CN">
                    <a:solidFill>
                      <a:srgbClr val="FFFFFF"/>
                    </a:solidFill>
                    <a:cs typeface="Arial" panose="020B0604020202020204" pitchFamily="34" charset="0"/>
                  </a:endParaRPr>
                </a:p>
              </p:txBody>
            </p:sp>
            <p:grpSp>
              <p:nvGrpSpPr>
                <p:cNvPr id="2105" name="组合 2">
                  <a:extLst>
                    <a:ext uri="{FF2B5EF4-FFF2-40B4-BE49-F238E27FC236}">
                      <a16:creationId xmlns:a16="http://schemas.microsoft.com/office/drawing/2014/main" id="{0940AF6E-41A6-4A93-8B6E-4023F4B165C9}"/>
                    </a:ext>
                  </a:extLst>
                </p:cNvPr>
                <p:cNvGrpSpPr>
                  <a:grpSpLocks/>
                </p:cNvGrpSpPr>
                <p:nvPr/>
              </p:nvGrpSpPr>
              <p:grpSpPr bwMode="auto">
                <a:xfrm>
                  <a:off x="12824754" y="15811895"/>
                  <a:ext cx="13012737" cy="7594600"/>
                  <a:chOff x="12650788" y="24458613"/>
                  <a:chExt cx="13012737" cy="7594600"/>
                </a:xfrm>
              </p:grpSpPr>
              <p:pic>
                <p:nvPicPr>
                  <p:cNvPr id="2122" name="图片 11">
                    <a:extLst>
                      <a:ext uri="{FF2B5EF4-FFF2-40B4-BE49-F238E27FC236}">
                        <a16:creationId xmlns:a16="http://schemas.microsoft.com/office/drawing/2014/main" id="{4E49EFC8-3272-402B-BF75-C3192AE616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0788" y="24801513"/>
                    <a:ext cx="8948737" cy="725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3" name="Picture 7">
                    <a:extLst>
                      <a:ext uri="{FF2B5EF4-FFF2-40B4-BE49-F238E27FC236}">
                        <a16:creationId xmlns:a16="http://schemas.microsoft.com/office/drawing/2014/main" id="{44D7F98C-924B-4D0C-883C-6CB19BF7DE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178713" y="24458613"/>
                    <a:ext cx="5484812"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4" name="Picture 9">
                    <a:extLst>
                      <a:ext uri="{FF2B5EF4-FFF2-40B4-BE49-F238E27FC236}">
                        <a16:creationId xmlns:a16="http://schemas.microsoft.com/office/drawing/2014/main" id="{654E7035-E2B0-430D-BFBB-0CF3FBDC061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094200" y="28373388"/>
                    <a:ext cx="193992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25" name="Picture 12">
                    <a:extLst>
                      <a:ext uri="{FF2B5EF4-FFF2-40B4-BE49-F238E27FC236}">
                        <a16:creationId xmlns:a16="http://schemas.microsoft.com/office/drawing/2014/main" id="{667452DC-49A9-400E-9822-030C136688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727863" y="28087638"/>
                    <a:ext cx="1577975"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Freeform 30">
                  <a:extLst>
                    <a:ext uri="{FF2B5EF4-FFF2-40B4-BE49-F238E27FC236}">
                      <a16:creationId xmlns:a16="http://schemas.microsoft.com/office/drawing/2014/main" id="{EDA138A6-C78D-482F-8AF0-950AD031E047}"/>
                    </a:ext>
                  </a:extLst>
                </p:cNvPr>
                <p:cNvSpPr/>
                <p:nvPr/>
              </p:nvSpPr>
              <p:spPr>
                <a:xfrm>
                  <a:off x="22719546" y="16156424"/>
                  <a:ext cx="2825693" cy="2432440"/>
                </a:xfrm>
                <a:custGeom>
                  <a:avLst/>
                  <a:gdLst>
                    <a:gd name="connsiteX0" fmla="*/ 0 w 2826327"/>
                    <a:gd name="connsiteY0" fmla="*/ 0 h 2431473"/>
                    <a:gd name="connsiteX1" fmla="*/ 2826327 w 2826327"/>
                    <a:gd name="connsiteY1" fmla="*/ 83128 h 2431473"/>
                    <a:gd name="connsiteX2" fmla="*/ 2826327 w 2826327"/>
                    <a:gd name="connsiteY2" fmla="*/ 83128 h 2431473"/>
                    <a:gd name="connsiteX3" fmla="*/ 2826327 w 2826327"/>
                    <a:gd name="connsiteY3" fmla="*/ 2431473 h 2431473"/>
                    <a:gd name="connsiteX4" fmla="*/ 2826327 w 2826327"/>
                    <a:gd name="connsiteY4" fmla="*/ 2431473 h 2431473"/>
                    <a:gd name="connsiteX5" fmla="*/ 2826327 w 2826327"/>
                    <a:gd name="connsiteY5" fmla="*/ 2431473 h 2431473"/>
                    <a:gd name="connsiteX6" fmla="*/ 20782 w 2826327"/>
                    <a:gd name="connsiteY6" fmla="*/ 2078182 h 2431473"/>
                    <a:gd name="connsiteX7" fmla="*/ 20782 w 2826327"/>
                    <a:gd name="connsiteY7" fmla="*/ 2078182 h 2431473"/>
                    <a:gd name="connsiteX8" fmla="*/ 0 w 2826327"/>
                    <a:gd name="connsiteY8" fmla="*/ 0 h 2431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6327" h="2431473">
                      <a:moveTo>
                        <a:pt x="0" y="0"/>
                      </a:moveTo>
                      <a:lnTo>
                        <a:pt x="2826327" y="83128"/>
                      </a:lnTo>
                      <a:lnTo>
                        <a:pt x="2826327" y="83128"/>
                      </a:lnTo>
                      <a:lnTo>
                        <a:pt x="2826327" y="2431473"/>
                      </a:lnTo>
                      <a:lnTo>
                        <a:pt x="2826327" y="2431473"/>
                      </a:lnTo>
                      <a:lnTo>
                        <a:pt x="2826327" y="2431473"/>
                      </a:lnTo>
                      <a:lnTo>
                        <a:pt x="20782" y="2078182"/>
                      </a:lnTo>
                      <a:lnTo>
                        <a:pt x="20782" y="2078182"/>
                      </a:lnTo>
                      <a:cubicBezTo>
                        <a:pt x="24246" y="1728355"/>
                        <a:pt x="32904" y="853786"/>
                        <a:pt x="0" y="0"/>
                      </a:cubicBezTo>
                      <a:close/>
                    </a:path>
                  </a:pathLst>
                </a:cu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2107" name="组合 46">
                  <a:extLst>
                    <a:ext uri="{FF2B5EF4-FFF2-40B4-BE49-F238E27FC236}">
                      <a16:creationId xmlns:a16="http://schemas.microsoft.com/office/drawing/2014/main" id="{9FF44FD3-5A9C-4CCC-802C-3EBB9A74B629}"/>
                    </a:ext>
                  </a:extLst>
                </p:cNvPr>
                <p:cNvGrpSpPr>
                  <a:grpSpLocks/>
                </p:cNvGrpSpPr>
                <p:nvPr/>
              </p:nvGrpSpPr>
              <p:grpSpPr bwMode="auto">
                <a:xfrm>
                  <a:off x="14979420" y="12190663"/>
                  <a:ext cx="7210425" cy="8096681"/>
                  <a:chOff x="14795500" y="11572945"/>
                  <a:chExt cx="7210425" cy="8096681"/>
                </a:xfrm>
              </p:grpSpPr>
              <p:pic>
                <p:nvPicPr>
                  <p:cNvPr id="2108" name="Picture 71" descr="Image result for resistor sign">
                    <a:extLst>
                      <a:ext uri="{FF2B5EF4-FFF2-40B4-BE49-F238E27FC236}">
                        <a16:creationId xmlns:a16="http://schemas.microsoft.com/office/drawing/2014/main" id="{CF222802-14A7-43C6-9F30-55EBE39D48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9255" y="13599842"/>
                    <a:ext cx="2321925" cy="87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09" name="组合 45">
                    <a:extLst>
                      <a:ext uri="{FF2B5EF4-FFF2-40B4-BE49-F238E27FC236}">
                        <a16:creationId xmlns:a16="http://schemas.microsoft.com/office/drawing/2014/main" id="{46AE6056-4B1E-4449-8F8B-90873896AC44}"/>
                      </a:ext>
                    </a:extLst>
                  </p:cNvPr>
                  <p:cNvGrpSpPr>
                    <a:grpSpLocks/>
                  </p:cNvGrpSpPr>
                  <p:nvPr/>
                </p:nvGrpSpPr>
                <p:grpSpPr bwMode="auto">
                  <a:xfrm>
                    <a:off x="14795500" y="11572945"/>
                    <a:ext cx="7210425" cy="8096681"/>
                    <a:chOff x="14795500" y="11572945"/>
                    <a:chExt cx="7210425" cy="8096681"/>
                  </a:xfrm>
                </p:grpSpPr>
                <p:sp>
                  <p:nvSpPr>
                    <p:cNvPr id="2110" name="文本框 35">
                      <a:extLst>
                        <a:ext uri="{FF2B5EF4-FFF2-40B4-BE49-F238E27FC236}">
                          <a16:creationId xmlns:a16="http://schemas.microsoft.com/office/drawing/2014/main" id="{11E9704E-A894-4224-9997-408CFA144EE7}"/>
                        </a:ext>
                      </a:extLst>
                    </p:cNvPr>
                    <p:cNvSpPr txBox="1">
                      <a:spLocks noChangeArrowheads="1"/>
                    </p:cNvSpPr>
                    <p:nvPr/>
                  </p:nvSpPr>
                  <p:spPr bwMode="auto">
                    <a:xfrm>
                      <a:off x="16466997" y="12055411"/>
                      <a:ext cx="2551587" cy="64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t>3.3v VDD</a:t>
                      </a:r>
                      <a:endParaRPr lang="zh-CN" altLang="en-US" sz="3200"/>
                    </a:p>
                  </p:txBody>
                </p:sp>
                <p:grpSp>
                  <p:nvGrpSpPr>
                    <p:cNvPr id="2111" name="组合 42">
                      <a:extLst>
                        <a:ext uri="{FF2B5EF4-FFF2-40B4-BE49-F238E27FC236}">
                          <a16:creationId xmlns:a16="http://schemas.microsoft.com/office/drawing/2014/main" id="{1D8010BC-410D-4E9F-8024-31D815C20A95}"/>
                        </a:ext>
                      </a:extLst>
                    </p:cNvPr>
                    <p:cNvGrpSpPr>
                      <a:grpSpLocks/>
                    </p:cNvGrpSpPr>
                    <p:nvPr/>
                  </p:nvGrpSpPr>
                  <p:grpSpPr bwMode="auto">
                    <a:xfrm>
                      <a:off x="14795500" y="11572945"/>
                      <a:ext cx="7210425" cy="8096681"/>
                      <a:chOff x="14795500" y="11572945"/>
                      <a:chExt cx="7210425" cy="8096681"/>
                    </a:xfrm>
                  </p:grpSpPr>
                  <p:grpSp>
                    <p:nvGrpSpPr>
                      <p:cNvPr id="2112" name="组合 12">
                        <a:extLst>
                          <a:ext uri="{FF2B5EF4-FFF2-40B4-BE49-F238E27FC236}">
                            <a16:creationId xmlns:a16="http://schemas.microsoft.com/office/drawing/2014/main" id="{AF64D8D3-2B91-4918-943B-4718203169A6}"/>
                          </a:ext>
                        </a:extLst>
                      </p:cNvPr>
                      <p:cNvGrpSpPr>
                        <a:grpSpLocks/>
                      </p:cNvGrpSpPr>
                      <p:nvPr/>
                    </p:nvGrpSpPr>
                    <p:grpSpPr bwMode="auto">
                      <a:xfrm>
                        <a:off x="18195925" y="11572945"/>
                        <a:ext cx="3810000" cy="5162550"/>
                        <a:chOff x="18195925" y="11572945"/>
                        <a:chExt cx="3810000" cy="5162550"/>
                      </a:xfrm>
                    </p:grpSpPr>
                    <p:pic>
                      <p:nvPicPr>
                        <p:cNvPr id="2119" name="Picture 15">
                          <a:extLst>
                            <a:ext uri="{FF2B5EF4-FFF2-40B4-BE49-F238E27FC236}">
                              <a16:creationId xmlns:a16="http://schemas.microsoft.com/office/drawing/2014/main" id="{D2F50018-92A7-4DCE-AA0D-7C8F88B3AF88}"/>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195925" y="11572945"/>
                          <a:ext cx="3810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任意多边形: 形状 8">
                          <a:extLst>
                            <a:ext uri="{FF2B5EF4-FFF2-40B4-BE49-F238E27FC236}">
                              <a16:creationId xmlns:a16="http://schemas.microsoft.com/office/drawing/2014/main" id="{FBAD91A7-D70D-4E99-A30B-62A3071D2521}"/>
                            </a:ext>
                          </a:extLst>
                        </p:cNvPr>
                        <p:cNvSpPr/>
                        <p:nvPr/>
                      </p:nvSpPr>
                      <p:spPr>
                        <a:xfrm>
                          <a:off x="19297921" y="13932246"/>
                          <a:ext cx="642350" cy="799730"/>
                        </a:xfrm>
                        <a:custGeom>
                          <a:avLst/>
                          <a:gdLst>
                            <a:gd name="connsiteX0" fmla="*/ 222085 w 641185"/>
                            <a:gd name="connsiteY0" fmla="*/ 0 h 800100"/>
                            <a:gd name="connsiteX1" fmla="*/ 18885 w 641185"/>
                            <a:gd name="connsiteY1" fmla="*/ 177800 h 800100"/>
                            <a:gd name="connsiteX2" fmla="*/ 641185 w 641185"/>
                            <a:gd name="connsiteY2" fmla="*/ 800100 h 800100"/>
                            <a:gd name="connsiteX3" fmla="*/ 641185 w 641185"/>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641185" h="800100">
                              <a:moveTo>
                                <a:pt x="222085" y="0"/>
                              </a:moveTo>
                              <a:cubicBezTo>
                                <a:pt x="85560" y="22225"/>
                                <a:pt x="-50965" y="44450"/>
                                <a:pt x="18885" y="177800"/>
                              </a:cubicBezTo>
                              <a:cubicBezTo>
                                <a:pt x="88735" y="311150"/>
                                <a:pt x="641185" y="800100"/>
                                <a:pt x="641185" y="800100"/>
                              </a:cubicBezTo>
                              <a:lnTo>
                                <a:pt x="641185" y="800100"/>
                              </a:lnTo>
                            </a:path>
                          </a:pathLst>
                        </a:cu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 name="任意多边形: 形状 9">
                          <a:extLst>
                            <a:ext uri="{FF2B5EF4-FFF2-40B4-BE49-F238E27FC236}">
                              <a16:creationId xmlns:a16="http://schemas.microsoft.com/office/drawing/2014/main" id="{C69400E3-1751-4DD0-A037-87CA255A5CEB}"/>
                            </a:ext>
                          </a:extLst>
                        </p:cNvPr>
                        <p:cNvSpPr/>
                        <p:nvPr/>
                      </p:nvSpPr>
                      <p:spPr>
                        <a:xfrm>
                          <a:off x="20624796" y="14415234"/>
                          <a:ext cx="686147" cy="355241"/>
                        </a:xfrm>
                        <a:custGeom>
                          <a:avLst/>
                          <a:gdLst>
                            <a:gd name="connsiteX0" fmla="*/ 0 w 681732"/>
                            <a:gd name="connsiteY0" fmla="*/ 355600 h 355600"/>
                            <a:gd name="connsiteX1" fmla="*/ 647700 w 681732"/>
                            <a:gd name="connsiteY1" fmla="*/ 152400 h 355600"/>
                            <a:gd name="connsiteX2" fmla="*/ 596900 w 681732"/>
                            <a:gd name="connsiteY2" fmla="*/ 0 h 355600"/>
                            <a:gd name="connsiteX3" fmla="*/ 596900 w 681732"/>
                            <a:gd name="connsiteY3" fmla="*/ 0 h 355600"/>
                          </a:gdLst>
                          <a:ahLst/>
                          <a:cxnLst>
                            <a:cxn ang="0">
                              <a:pos x="connsiteX0" y="connsiteY0"/>
                            </a:cxn>
                            <a:cxn ang="0">
                              <a:pos x="connsiteX1" y="connsiteY1"/>
                            </a:cxn>
                            <a:cxn ang="0">
                              <a:pos x="connsiteX2" y="connsiteY2"/>
                            </a:cxn>
                            <a:cxn ang="0">
                              <a:pos x="connsiteX3" y="connsiteY3"/>
                            </a:cxn>
                          </a:cxnLst>
                          <a:rect l="l" t="t" r="r" b="b"/>
                          <a:pathLst>
                            <a:path w="681732" h="355600">
                              <a:moveTo>
                                <a:pt x="0" y="355600"/>
                              </a:moveTo>
                              <a:cubicBezTo>
                                <a:pt x="274108" y="283633"/>
                                <a:pt x="548217" y="211667"/>
                                <a:pt x="647700" y="152400"/>
                              </a:cubicBezTo>
                              <a:cubicBezTo>
                                <a:pt x="747183" y="93133"/>
                                <a:pt x="596900" y="0"/>
                                <a:pt x="596900" y="0"/>
                              </a:cubicBezTo>
                              <a:lnTo>
                                <a:pt x="596900" y="0"/>
                              </a:lnTo>
                            </a:path>
                          </a:pathLst>
                        </a:cu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任意多边形: 形状 16">
                        <a:extLst>
                          <a:ext uri="{FF2B5EF4-FFF2-40B4-BE49-F238E27FC236}">
                            <a16:creationId xmlns:a16="http://schemas.microsoft.com/office/drawing/2014/main" id="{0B328F83-61A4-470B-9429-99A9D3A04452}"/>
                          </a:ext>
                        </a:extLst>
                      </p:cNvPr>
                      <p:cNvSpPr/>
                      <p:nvPr/>
                    </p:nvSpPr>
                    <p:spPr>
                      <a:xfrm>
                        <a:off x="15873673" y="14021493"/>
                        <a:ext cx="3417759" cy="5648860"/>
                      </a:xfrm>
                      <a:custGeom>
                        <a:avLst/>
                        <a:gdLst>
                          <a:gd name="connsiteX0" fmla="*/ 1625600 w 1625600"/>
                          <a:gd name="connsiteY0" fmla="*/ 0 h 4279900"/>
                          <a:gd name="connsiteX1" fmla="*/ 635000 w 1625600"/>
                          <a:gd name="connsiteY1" fmla="*/ 1231900 h 4279900"/>
                          <a:gd name="connsiteX2" fmla="*/ 0 w 1625600"/>
                          <a:gd name="connsiteY2" fmla="*/ 4279900 h 4279900"/>
                        </a:gdLst>
                        <a:ahLst/>
                        <a:cxnLst>
                          <a:cxn ang="0">
                            <a:pos x="connsiteX0" y="connsiteY0"/>
                          </a:cxn>
                          <a:cxn ang="0">
                            <a:pos x="connsiteX1" y="connsiteY1"/>
                          </a:cxn>
                          <a:cxn ang="0">
                            <a:pos x="connsiteX2" y="connsiteY2"/>
                          </a:cxn>
                        </a:cxnLst>
                        <a:rect l="l" t="t" r="r" b="b"/>
                        <a:pathLst>
                          <a:path w="1625600" h="4279900">
                            <a:moveTo>
                              <a:pt x="1625600" y="0"/>
                            </a:moveTo>
                            <a:cubicBezTo>
                              <a:pt x="1265766" y="259291"/>
                              <a:pt x="905933" y="518583"/>
                              <a:pt x="635000" y="1231900"/>
                            </a:cubicBezTo>
                            <a:cubicBezTo>
                              <a:pt x="364067" y="1945217"/>
                              <a:pt x="182033" y="3112558"/>
                              <a:pt x="0" y="4279900"/>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a:extLst>
                          <a:ext uri="{FF2B5EF4-FFF2-40B4-BE49-F238E27FC236}">
                            <a16:creationId xmlns:a16="http://schemas.microsoft.com/office/drawing/2014/main" id="{7E280CA2-F47E-4571-9431-BF94AC100DE0}"/>
                          </a:ext>
                        </a:extLst>
                      </p:cNvPr>
                      <p:cNvCxnSpPr>
                        <a:cxnSpLocks/>
                      </p:cNvCxnSpPr>
                      <p:nvPr/>
                    </p:nvCxnSpPr>
                    <p:spPr>
                      <a:xfrm>
                        <a:off x="17101601" y="12709026"/>
                        <a:ext cx="95217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E42FE87-A403-4AA6-A9AA-80A76D2084F6}"/>
                          </a:ext>
                        </a:extLst>
                      </p:cNvPr>
                      <p:cNvCxnSpPr>
                        <a:cxnSpLocks/>
                      </p:cNvCxnSpPr>
                      <p:nvPr/>
                    </p:nvCxnSpPr>
                    <p:spPr>
                      <a:xfrm>
                        <a:off x="17596340" y="12721276"/>
                        <a:ext cx="11355" cy="1314217"/>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任意多边形: 形状 36">
                        <a:extLst>
                          <a:ext uri="{FF2B5EF4-FFF2-40B4-BE49-F238E27FC236}">
                            <a16:creationId xmlns:a16="http://schemas.microsoft.com/office/drawing/2014/main" id="{F09490E5-1122-4E3A-A284-BD4D86E3D96D}"/>
                          </a:ext>
                        </a:extLst>
                      </p:cNvPr>
                      <p:cNvSpPr/>
                      <p:nvPr/>
                    </p:nvSpPr>
                    <p:spPr>
                      <a:xfrm>
                        <a:off x="14794979" y="14009244"/>
                        <a:ext cx="2794873" cy="4850880"/>
                      </a:xfrm>
                      <a:custGeom>
                        <a:avLst/>
                        <a:gdLst>
                          <a:gd name="connsiteX0" fmla="*/ 2794000 w 2794000"/>
                          <a:gd name="connsiteY0" fmla="*/ 0 h 4851400"/>
                          <a:gd name="connsiteX1" fmla="*/ 1308100 w 2794000"/>
                          <a:gd name="connsiteY1" fmla="*/ 1600200 h 4851400"/>
                          <a:gd name="connsiteX2" fmla="*/ 0 w 2794000"/>
                          <a:gd name="connsiteY2" fmla="*/ 4851400 h 4851400"/>
                        </a:gdLst>
                        <a:ahLst/>
                        <a:cxnLst>
                          <a:cxn ang="0">
                            <a:pos x="connsiteX0" y="connsiteY0"/>
                          </a:cxn>
                          <a:cxn ang="0">
                            <a:pos x="connsiteX1" y="connsiteY1"/>
                          </a:cxn>
                          <a:cxn ang="0">
                            <a:pos x="connsiteX2" y="connsiteY2"/>
                          </a:cxn>
                        </a:cxnLst>
                        <a:rect l="l" t="t" r="r" b="b"/>
                        <a:pathLst>
                          <a:path w="2794000" h="4851400">
                            <a:moveTo>
                              <a:pt x="2794000" y="0"/>
                            </a:moveTo>
                            <a:cubicBezTo>
                              <a:pt x="2283883" y="395816"/>
                              <a:pt x="1773767" y="791633"/>
                              <a:pt x="1308100" y="1600200"/>
                            </a:cubicBezTo>
                            <a:cubicBezTo>
                              <a:pt x="842433" y="2408767"/>
                              <a:pt x="421216" y="3630083"/>
                              <a:pt x="0" y="4851400"/>
                            </a:cubicBez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2117" name="Picture 73" descr="Image result for GND">
                        <a:extLst>
                          <a:ext uri="{FF2B5EF4-FFF2-40B4-BE49-F238E27FC236}">
                            <a16:creationId xmlns:a16="http://schemas.microsoft.com/office/drawing/2014/main" id="{A13FDD21-5046-4C09-86DF-86F995D721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20446793" y="16735495"/>
                        <a:ext cx="496577" cy="37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直接连接符 40">
                        <a:extLst>
                          <a:ext uri="{FF2B5EF4-FFF2-40B4-BE49-F238E27FC236}">
                            <a16:creationId xmlns:a16="http://schemas.microsoft.com/office/drawing/2014/main" id="{B65DAB29-3639-4FEC-94D6-E30607F3A21C}"/>
                          </a:ext>
                        </a:extLst>
                      </p:cNvPr>
                      <p:cNvCxnSpPr>
                        <a:stCxn id="10" idx="0"/>
                        <a:endCxn id="2117" idx="0"/>
                      </p:cNvCxnSpPr>
                      <p:nvPr/>
                    </p:nvCxnSpPr>
                    <p:spPr>
                      <a:xfrm>
                        <a:off x="20624796" y="14770475"/>
                        <a:ext cx="71372" cy="196520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
            <p:nvSpPr>
              <p:cNvPr id="2102" name="文本框 111">
                <a:extLst>
                  <a:ext uri="{FF2B5EF4-FFF2-40B4-BE49-F238E27FC236}">
                    <a16:creationId xmlns:a16="http://schemas.microsoft.com/office/drawing/2014/main" id="{BF862F85-187E-45CD-8F89-676E88BE8B5D}"/>
                  </a:ext>
                </a:extLst>
              </p:cNvPr>
              <p:cNvSpPr txBox="1">
                <a:spLocks noChangeArrowheads="1"/>
              </p:cNvSpPr>
              <p:nvPr/>
            </p:nvSpPr>
            <p:spPr bwMode="auto">
              <a:xfrm>
                <a:off x="15685699" y="22412898"/>
                <a:ext cx="3673470" cy="64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t>Microcontroller</a:t>
                </a:r>
                <a:endParaRPr lang="zh-CN" altLang="en-US" sz="3200"/>
              </a:p>
            </p:txBody>
          </p:sp>
          <p:sp>
            <p:nvSpPr>
              <p:cNvPr id="2103" name="文本框 112">
                <a:extLst>
                  <a:ext uri="{FF2B5EF4-FFF2-40B4-BE49-F238E27FC236}">
                    <a16:creationId xmlns:a16="http://schemas.microsoft.com/office/drawing/2014/main" id="{D42498E8-C446-4967-BFAA-E1F0ADC4181D}"/>
                  </a:ext>
                </a:extLst>
              </p:cNvPr>
              <p:cNvSpPr txBox="1">
                <a:spLocks noChangeArrowheads="1"/>
              </p:cNvSpPr>
              <p:nvPr/>
            </p:nvSpPr>
            <p:spPr bwMode="auto">
              <a:xfrm>
                <a:off x="21409792" y="14885833"/>
                <a:ext cx="5326780" cy="64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a:t>Rubber cord(in blue)</a:t>
                </a:r>
                <a:endParaRPr lang="zh-CN" altLang="en-US" sz="3200"/>
              </a:p>
            </p:txBody>
          </p:sp>
        </p:grpSp>
        <p:sp>
          <p:nvSpPr>
            <p:cNvPr id="2084" name="文本框 121">
              <a:extLst>
                <a:ext uri="{FF2B5EF4-FFF2-40B4-BE49-F238E27FC236}">
                  <a16:creationId xmlns:a16="http://schemas.microsoft.com/office/drawing/2014/main" id="{C4D02971-726E-42B3-9E8D-AD1D0DD453D3}"/>
                </a:ext>
              </a:extLst>
            </p:cNvPr>
            <p:cNvSpPr txBox="1">
              <a:spLocks noChangeArrowheads="1"/>
            </p:cNvSpPr>
            <p:nvPr/>
          </p:nvSpPr>
          <p:spPr bwMode="auto">
            <a:xfrm>
              <a:off x="17668994" y="13252559"/>
              <a:ext cx="24971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t>10kOhm</a:t>
              </a:r>
              <a:endParaRPr lang="zh-CN" altLang="en-US" sz="3200" dirty="0"/>
            </a:p>
          </p:txBody>
        </p:sp>
      </p:grpSp>
      <p:sp>
        <p:nvSpPr>
          <p:cNvPr id="2085" name="Rectangle 2">
            <a:extLst>
              <a:ext uri="{FF2B5EF4-FFF2-40B4-BE49-F238E27FC236}">
                <a16:creationId xmlns:a16="http://schemas.microsoft.com/office/drawing/2014/main" id="{D0094217-562F-4420-B683-86FE805C5909}"/>
              </a:ext>
            </a:extLst>
          </p:cNvPr>
          <p:cNvSpPr>
            <a:spLocks noChangeArrowheads="1"/>
          </p:cNvSpPr>
          <p:nvPr/>
        </p:nvSpPr>
        <p:spPr bwMode="auto">
          <a:xfrm>
            <a:off x="19367500" y="2986088"/>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a:solidFill>
                  <a:srgbClr val="FFFFFF"/>
                </a:solidFill>
              </a:rPr>
              <a:t>1</a:t>
            </a:r>
            <a:endParaRPr lang="en-CA" altLang="en-US" sz="2800"/>
          </a:p>
        </p:txBody>
      </p:sp>
      <p:sp>
        <p:nvSpPr>
          <p:cNvPr id="2086" name="Rectangle 79">
            <a:extLst>
              <a:ext uri="{FF2B5EF4-FFF2-40B4-BE49-F238E27FC236}">
                <a16:creationId xmlns:a16="http://schemas.microsoft.com/office/drawing/2014/main" id="{18502E61-997D-487B-9650-80843C8BB60B}"/>
              </a:ext>
            </a:extLst>
          </p:cNvPr>
          <p:cNvSpPr>
            <a:spLocks noChangeArrowheads="1"/>
          </p:cNvSpPr>
          <p:nvPr/>
        </p:nvSpPr>
        <p:spPr bwMode="auto">
          <a:xfrm>
            <a:off x="34682906" y="3095425"/>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dirty="0">
                <a:solidFill>
                  <a:srgbClr val="FFFFFF"/>
                </a:solidFill>
              </a:rPr>
              <a:t>1</a:t>
            </a:r>
            <a:endParaRPr lang="en-CA" altLang="en-US" sz="2800" dirty="0"/>
          </a:p>
        </p:txBody>
      </p:sp>
      <p:sp>
        <p:nvSpPr>
          <p:cNvPr id="2087" name="Rectangle 80">
            <a:extLst>
              <a:ext uri="{FF2B5EF4-FFF2-40B4-BE49-F238E27FC236}">
                <a16:creationId xmlns:a16="http://schemas.microsoft.com/office/drawing/2014/main" id="{D46495FA-E9A3-4FA6-B26F-662352D6179C}"/>
              </a:ext>
            </a:extLst>
          </p:cNvPr>
          <p:cNvSpPr>
            <a:spLocks noChangeArrowheads="1"/>
          </p:cNvSpPr>
          <p:nvPr/>
        </p:nvSpPr>
        <p:spPr bwMode="auto">
          <a:xfrm>
            <a:off x="23926800" y="3024188"/>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a:solidFill>
                  <a:srgbClr val="FFFFFF"/>
                </a:solidFill>
              </a:rPr>
              <a:t>2</a:t>
            </a:r>
            <a:endParaRPr lang="en-CA" altLang="en-US" sz="2800"/>
          </a:p>
        </p:txBody>
      </p:sp>
      <p:sp>
        <p:nvSpPr>
          <p:cNvPr id="2088" name="Rectangle 81">
            <a:extLst>
              <a:ext uri="{FF2B5EF4-FFF2-40B4-BE49-F238E27FC236}">
                <a16:creationId xmlns:a16="http://schemas.microsoft.com/office/drawing/2014/main" id="{4F27F5D7-9122-43DA-A0B3-3C8047A6EFC4}"/>
              </a:ext>
            </a:extLst>
          </p:cNvPr>
          <p:cNvSpPr>
            <a:spLocks noChangeArrowheads="1"/>
          </p:cNvSpPr>
          <p:nvPr/>
        </p:nvSpPr>
        <p:spPr bwMode="auto">
          <a:xfrm>
            <a:off x="28873450" y="2986088"/>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a:solidFill>
                  <a:srgbClr val="FFFFFF"/>
                </a:solidFill>
              </a:rPr>
              <a:t>2</a:t>
            </a:r>
            <a:endParaRPr lang="en-CA" altLang="en-US" sz="2800"/>
          </a:p>
        </p:txBody>
      </p:sp>
      <p:sp>
        <p:nvSpPr>
          <p:cNvPr id="2089" name="Rectangle 83">
            <a:extLst>
              <a:ext uri="{FF2B5EF4-FFF2-40B4-BE49-F238E27FC236}">
                <a16:creationId xmlns:a16="http://schemas.microsoft.com/office/drawing/2014/main" id="{298D0F31-4667-4918-891B-C83503513564}"/>
              </a:ext>
            </a:extLst>
          </p:cNvPr>
          <p:cNvSpPr>
            <a:spLocks noChangeArrowheads="1"/>
          </p:cNvSpPr>
          <p:nvPr/>
        </p:nvSpPr>
        <p:spPr bwMode="auto">
          <a:xfrm>
            <a:off x="14214354" y="3821013"/>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dirty="0">
                <a:solidFill>
                  <a:srgbClr val="FFFFFF"/>
                </a:solidFill>
              </a:rPr>
              <a:t>1</a:t>
            </a:r>
            <a:endParaRPr lang="en-CA" altLang="en-US" sz="2800" dirty="0"/>
          </a:p>
        </p:txBody>
      </p:sp>
      <p:sp>
        <p:nvSpPr>
          <p:cNvPr id="2090" name="Rectangle 84">
            <a:extLst>
              <a:ext uri="{FF2B5EF4-FFF2-40B4-BE49-F238E27FC236}">
                <a16:creationId xmlns:a16="http://schemas.microsoft.com/office/drawing/2014/main" id="{376CF249-A7C8-496C-87CB-B3734074DA2B}"/>
              </a:ext>
            </a:extLst>
          </p:cNvPr>
          <p:cNvSpPr>
            <a:spLocks noChangeArrowheads="1"/>
          </p:cNvSpPr>
          <p:nvPr/>
        </p:nvSpPr>
        <p:spPr bwMode="auto">
          <a:xfrm>
            <a:off x="19260245" y="3853471"/>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800" b="1" dirty="0">
                <a:solidFill>
                  <a:srgbClr val="FFFFFF"/>
                </a:solidFill>
              </a:rPr>
              <a:t>2</a:t>
            </a:r>
            <a:endParaRPr lang="en-CA" altLang="en-US" sz="2800" dirty="0"/>
          </a:p>
        </p:txBody>
      </p:sp>
      <p:sp>
        <p:nvSpPr>
          <p:cNvPr id="68" name="Rounded Rectangle 39">
            <a:extLst>
              <a:ext uri="{FF2B5EF4-FFF2-40B4-BE49-F238E27FC236}">
                <a16:creationId xmlns:a16="http://schemas.microsoft.com/office/drawing/2014/main" id="{E7EA626E-97C6-4099-A335-226D6B91915D}"/>
              </a:ext>
            </a:extLst>
          </p:cNvPr>
          <p:cNvSpPr/>
          <p:nvPr/>
        </p:nvSpPr>
        <p:spPr>
          <a:xfrm>
            <a:off x="13860464" y="22915472"/>
            <a:ext cx="24287162" cy="9485403"/>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pic>
        <p:nvPicPr>
          <p:cNvPr id="2093" name="图片 100">
            <a:extLst>
              <a:ext uri="{FF2B5EF4-FFF2-40B4-BE49-F238E27FC236}">
                <a16:creationId xmlns:a16="http://schemas.microsoft.com/office/drawing/2014/main" id="{3653DCCE-0499-43EF-8ECA-23CB9B04063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67475" y="25148933"/>
            <a:ext cx="11817350" cy="620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4" name="图片 101">
            <a:extLst>
              <a:ext uri="{FF2B5EF4-FFF2-40B4-BE49-F238E27FC236}">
                <a16:creationId xmlns:a16="http://schemas.microsoft.com/office/drawing/2014/main" id="{5ECBA37C-95A3-4490-A482-3EB1490364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70966" y="25105631"/>
            <a:ext cx="11255375" cy="639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a:extLst>
              <a:ext uri="{FF2B5EF4-FFF2-40B4-BE49-F238E27FC236}">
                <a16:creationId xmlns:a16="http://schemas.microsoft.com/office/drawing/2014/main" id="{0819AAAC-8681-4C4E-A6A3-D0D6B9BECEF9}"/>
              </a:ext>
            </a:extLst>
          </p:cNvPr>
          <p:cNvSpPr txBox="1"/>
          <p:nvPr/>
        </p:nvSpPr>
        <p:spPr>
          <a:xfrm>
            <a:off x="22047950" y="22641263"/>
            <a:ext cx="7775575" cy="612775"/>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sz="3374" b="1" dirty="0">
                <a:solidFill>
                  <a:schemeClr val="bg1"/>
                </a:solidFill>
                <a:latin typeface="Arial Narrow" pitchFamily="34" charset="0"/>
                <a:cs typeface="+mn-cs"/>
              </a:rPr>
              <a:t>Results</a:t>
            </a:r>
          </a:p>
        </p:txBody>
      </p:sp>
      <p:sp>
        <p:nvSpPr>
          <p:cNvPr id="2096" name="Text Box 14">
            <a:extLst>
              <a:ext uri="{FF2B5EF4-FFF2-40B4-BE49-F238E27FC236}">
                <a16:creationId xmlns:a16="http://schemas.microsoft.com/office/drawing/2014/main" id="{81B4AA0B-FD3B-4414-B700-7084F546772A}"/>
              </a:ext>
            </a:extLst>
          </p:cNvPr>
          <p:cNvSpPr txBox="1">
            <a:spLocks noChangeArrowheads="1"/>
          </p:cNvSpPr>
          <p:nvPr/>
        </p:nvSpPr>
        <p:spPr bwMode="auto">
          <a:xfrm>
            <a:off x="14101525" y="23258980"/>
            <a:ext cx="24025225" cy="2957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r>
              <a:rPr lang="en-US" altLang="zh-CN" sz="3200" dirty="0"/>
              <a:t>We mounted the device on a dog harness, as such we were able to mount the device on the dog. We took the measurement under 2 scenarios , (1) The dog lay down at rest, (2) The dog standing still. The device can measure the signal at 45-50Hz sampling frequency within a range of roughly 20m radius.</a:t>
            </a:r>
            <a:endParaRPr lang="en-US" altLang="en-US" sz="3200" dirty="0">
              <a:latin typeface="Arial Narrow" panose="020B0606020202030204" pitchFamily="34" charset="0"/>
            </a:endParaRPr>
          </a:p>
          <a:p>
            <a:pPr algn="just" eaLnBrk="1" hangingPunct="1"/>
            <a:endParaRPr lang="en-US" altLang="en-US" sz="3200" dirty="0">
              <a:latin typeface="Arial Narrow" panose="020B0606020202030204" pitchFamily="34" charset="0"/>
            </a:endParaRPr>
          </a:p>
        </p:txBody>
      </p:sp>
      <p:sp>
        <p:nvSpPr>
          <p:cNvPr id="84" name="TextBox 83">
            <a:extLst>
              <a:ext uri="{FF2B5EF4-FFF2-40B4-BE49-F238E27FC236}">
                <a16:creationId xmlns:a16="http://schemas.microsoft.com/office/drawing/2014/main" id="{938DF20B-1BEC-479B-8D28-92C1319EE974}"/>
              </a:ext>
            </a:extLst>
          </p:cNvPr>
          <p:cNvSpPr txBox="1"/>
          <p:nvPr/>
        </p:nvSpPr>
        <p:spPr>
          <a:xfrm>
            <a:off x="40744964" y="5787232"/>
            <a:ext cx="7773988" cy="646112"/>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CA" sz="3600" b="1" dirty="0">
                <a:solidFill>
                  <a:schemeClr val="bg1"/>
                </a:solidFill>
                <a:latin typeface="Arial Narrow" pitchFamily="34" charset="0"/>
                <a:cs typeface="+mn-cs"/>
              </a:rPr>
              <a:t>Signal Processing</a:t>
            </a:r>
          </a:p>
        </p:txBody>
      </p:sp>
      <p:pic>
        <p:nvPicPr>
          <p:cNvPr id="2098" name="图片 95">
            <a:extLst>
              <a:ext uri="{FF2B5EF4-FFF2-40B4-BE49-F238E27FC236}">
                <a16:creationId xmlns:a16="http://schemas.microsoft.com/office/drawing/2014/main" id="{B2443A2A-7B2E-426C-998A-020645015C0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55282" y="12319001"/>
            <a:ext cx="5262563"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 name="图片 96">
            <a:extLst>
              <a:ext uri="{FF2B5EF4-FFF2-40B4-BE49-F238E27FC236}">
                <a16:creationId xmlns:a16="http://schemas.microsoft.com/office/drawing/2014/main" id="{D6A88358-3412-4A34-A13F-BC60F75B3F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829304" y="12075653"/>
            <a:ext cx="6028531" cy="3167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14">
            <a:extLst>
              <a:ext uri="{FF2B5EF4-FFF2-40B4-BE49-F238E27FC236}">
                <a16:creationId xmlns:a16="http://schemas.microsoft.com/office/drawing/2014/main" id="{0E8FD2A1-72E7-4569-895B-B6AFBB60754B}"/>
              </a:ext>
            </a:extLst>
          </p:cNvPr>
          <p:cNvSpPr txBox="1">
            <a:spLocks noChangeArrowheads="1"/>
          </p:cNvSpPr>
          <p:nvPr/>
        </p:nvSpPr>
        <p:spPr bwMode="auto">
          <a:xfrm>
            <a:off x="15094537" y="21440162"/>
            <a:ext cx="49276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Fig. 2 Device hardware</a:t>
            </a:r>
            <a:endParaRPr lang="en-CA" altLang="en-US" sz="2800" dirty="0"/>
          </a:p>
        </p:txBody>
      </p:sp>
      <p:sp>
        <p:nvSpPr>
          <p:cNvPr id="86" name="Text Box 14">
            <a:extLst>
              <a:ext uri="{FF2B5EF4-FFF2-40B4-BE49-F238E27FC236}">
                <a16:creationId xmlns:a16="http://schemas.microsoft.com/office/drawing/2014/main" id="{EB730800-2E37-4257-B6F8-22F10A99313F}"/>
              </a:ext>
            </a:extLst>
          </p:cNvPr>
          <p:cNvSpPr txBox="1">
            <a:spLocks noChangeArrowheads="1"/>
          </p:cNvSpPr>
          <p:nvPr/>
        </p:nvSpPr>
        <p:spPr bwMode="auto">
          <a:xfrm>
            <a:off x="28815299" y="21188623"/>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(a)</a:t>
            </a:r>
            <a:endParaRPr lang="en-CA" altLang="en-US" sz="2800" dirty="0"/>
          </a:p>
        </p:txBody>
      </p:sp>
      <p:sp>
        <p:nvSpPr>
          <p:cNvPr id="87" name="Text Box 14">
            <a:extLst>
              <a:ext uri="{FF2B5EF4-FFF2-40B4-BE49-F238E27FC236}">
                <a16:creationId xmlns:a16="http://schemas.microsoft.com/office/drawing/2014/main" id="{276F9545-3920-40EE-A948-99868379896B}"/>
              </a:ext>
            </a:extLst>
          </p:cNvPr>
          <p:cNvSpPr txBox="1">
            <a:spLocks noChangeArrowheads="1"/>
          </p:cNvSpPr>
          <p:nvPr/>
        </p:nvSpPr>
        <p:spPr bwMode="auto">
          <a:xfrm>
            <a:off x="34675734" y="19594602"/>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(b)</a:t>
            </a:r>
            <a:endParaRPr lang="en-CA" altLang="en-US" sz="2800" dirty="0"/>
          </a:p>
        </p:txBody>
      </p:sp>
      <mc:AlternateContent xmlns:mc="http://schemas.openxmlformats.org/markup-compatibility/2006">
        <mc:Choice xmlns:a14="http://schemas.microsoft.com/office/drawing/2010/main" Requires="a14">
          <p:sp>
            <p:nvSpPr>
              <p:cNvPr id="88" name="Text Box 14">
                <a:extLst>
                  <a:ext uri="{FF2B5EF4-FFF2-40B4-BE49-F238E27FC236}">
                    <a16:creationId xmlns:a16="http://schemas.microsoft.com/office/drawing/2014/main" id="{6ACDA998-193E-4CD6-847B-6362FC1B438F}"/>
                  </a:ext>
                </a:extLst>
              </p:cNvPr>
              <p:cNvSpPr txBox="1">
                <a:spLocks noChangeArrowheads="1"/>
              </p:cNvSpPr>
              <p:nvPr/>
            </p:nvSpPr>
            <p:spPr bwMode="auto">
              <a:xfrm>
                <a:off x="38834568" y="6478780"/>
                <a:ext cx="11632523" cy="62644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r>
                  <a:rPr lang="en-US" altLang="zh-CN" sz="3200" dirty="0"/>
                  <a:t>The breath rate signal is expected to be around 1-2Hz with a triangular shape. As such a low pass filter with 7Hz of the cutoff frequency was applied here. To preserve the triangular shape of the expected wave form, additional harmonics were added. Overall, the filter can be described by the equation:</a:t>
                </a:r>
                <a:endParaRPr lang="zh-CN" altLang="zh-CN" sz="3200" dirty="0"/>
              </a:p>
              <a:p>
                <a14:m>
                  <m:oMathPara xmlns:m="http://schemas.openxmlformats.org/officeDocument/2006/math">
                    <m:oMathParaPr>
                      <m:jc m:val="centerGroup"/>
                    </m:oMathParaPr>
                    <m:oMath xmlns:m="http://schemas.openxmlformats.org/officeDocument/2006/math">
                      <m:nary>
                        <m:naryPr>
                          <m:chr m:val="∑"/>
                          <m:limLoc m:val="undOvr"/>
                          <m:ctrlPr>
                            <a:rPr lang="zh-CN" altLang="zh-CN" sz="3200" i="1"/>
                          </m:ctrlPr>
                        </m:naryPr>
                        <m:sub>
                          <m:r>
                            <a:rPr lang="en-US" altLang="zh-CN" sz="3200" i="1"/>
                            <m:t>𝑖</m:t>
                          </m:r>
                        </m:sub>
                        <m:sup>
                          <m:r>
                            <a:rPr lang="en-US" altLang="zh-CN" sz="3200" i="1"/>
                            <m:t>𝑛</m:t>
                          </m:r>
                        </m:sup>
                        <m:e>
                          <m:f>
                            <m:fPr>
                              <m:ctrlPr>
                                <a:rPr lang="zh-CN" altLang="zh-CN" sz="3200" i="1"/>
                              </m:ctrlPr>
                            </m:fPr>
                            <m:num>
                              <m:r>
                                <a:rPr lang="en-US" altLang="zh-CN" sz="3200" i="1"/>
                                <m:t>4</m:t>
                              </m:r>
                            </m:num>
                            <m:den>
                              <m:sSup>
                                <m:sSupPr>
                                  <m:ctrlPr>
                                    <a:rPr lang="zh-CN" altLang="zh-CN" sz="3200" i="1"/>
                                  </m:ctrlPr>
                                </m:sSupPr>
                                <m:e>
                                  <m:r>
                                    <a:rPr lang="en-US" altLang="zh-CN" sz="3200" i="1"/>
                                    <m:t>𝜋</m:t>
                                  </m:r>
                                </m:e>
                                <m:sup>
                                  <m:r>
                                    <a:rPr lang="en-US" altLang="zh-CN" sz="3200" i="1"/>
                                    <m:t>2</m:t>
                                  </m:r>
                                </m:sup>
                              </m:sSup>
                            </m:den>
                          </m:f>
                          <m:f>
                            <m:fPr>
                              <m:ctrlPr>
                                <a:rPr lang="zh-CN" altLang="zh-CN" sz="3200" i="1"/>
                              </m:ctrlPr>
                            </m:fPr>
                            <m:num>
                              <m:r>
                                <a:rPr lang="en-US" altLang="zh-CN" sz="3200" i="1"/>
                                <m:t>1−</m:t>
                              </m:r>
                              <m:sSup>
                                <m:sSupPr>
                                  <m:ctrlPr>
                                    <a:rPr lang="zh-CN" altLang="zh-CN" sz="3200" i="1"/>
                                  </m:ctrlPr>
                                </m:sSupPr>
                                <m:e>
                                  <m:r>
                                    <a:rPr lang="en-US" altLang="zh-CN" sz="3200" i="1"/>
                                    <m:t>(−1)</m:t>
                                  </m:r>
                                </m:e>
                                <m:sup>
                                  <m:r>
                                    <a:rPr lang="en-US" altLang="zh-CN" sz="3200" i="1"/>
                                    <m:t>𝑛</m:t>
                                  </m:r>
                                </m:sup>
                              </m:sSup>
                            </m:num>
                            <m:den>
                              <m:sSup>
                                <m:sSupPr>
                                  <m:ctrlPr>
                                    <a:rPr lang="zh-CN" altLang="zh-CN" sz="3200" i="1"/>
                                  </m:ctrlPr>
                                </m:sSupPr>
                                <m:e>
                                  <m:r>
                                    <a:rPr lang="en-US" altLang="zh-CN" sz="3200" i="1"/>
                                    <m:t>𝑛</m:t>
                                  </m:r>
                                </m:e>
                                <m:sup>
                                  <m:r>
                                    <a:rPr lang="en-US" altLang="zh-CN" sz="3200" i="1"/>
                                    <m:t>2</m:t>
                                  </m:r>
                                </m:sup>
                              </m:sSup>
                            </m:den>
                          </m:f>
                        </m:e>
                      </m:nary>
                      <m:r>
                        <a:rPr lang="en-US" altLang="zh-CN" sz="3200" i="1"/>
                        <m:t> (</m:t>
                      </m:r>
                      <m:r>
                        <a:rPr lang="en-US" altLang="zh-CN" sz="3200" i="1"/>
                        <m:t>𝑓</m:t>
                      </m:r>
                      <m:r>
                        <a:rPr lang="en-US" altLang="zh-CN" sz="3200" i="1"/>
                        <m:t>∈[(</m:t>
                      </m:r>
                      <m:r>
                        <a:rPr lang="en-US" altLang="zh-CN" sz="3200" i="1"/>
                        <m:t>𝑛</m:t>
                      </m:r>
                      <m:r>
                        <a:rPr lang="en-US" altLang="zh-CN" sz="3200" i="1"/>
                        <m:t>−1) ,</m:t>
                      </m:r>
                      <m:r>
                        <a:rPr lang="en-US" altLang="zh-CN" sz="3200" i="1"/>
                        <m:t>𝑛</m:t>
                      </m:r>
                      <m:r>
                        <a:rPr lang="en-US" altLang="zh-CN" sz="3200" i="1"/>
                        <m:t>]×7(</m:t>
                      </m:r>
                      <m:r>
                        <a:rPr lang="en-US" altLang="zh-CN" sz="3200" i="1"/>
                        <m:t>𝐻𝑧</m:t>
                      </m:r>
                      <m:r>
                        <a:rPr lang="en-US" altLang="zh-CN" sz="3200" i="1"/>
                        <m:t>))</m:t>
                      </m:r>
                    </m:oMath>
                  </m:oMathPara>
                </a14:m>
                <a:endParaRPr lang="zh-CN" altLang="zh-CN" sz="3200" dirty="0"/>
              </a:p>
              <a:p>
                <a:r>
                  <a:rPr lang="en-US" altLang="zh-CN" sz="3200" dirty="0"/>
                  <a:t>The following plot shows the shape of the filter in the frequency domain and the effectiveness of the filtering</a:t>
                </a:r>
                <a:endParaRPr lang="zh-CN" altLang="zh-CN" sz="3200" dirty="0"/>
              </a:p>
            </p:txBody>
          </p:sp>
        </mc:Choice>
        <mc:Fallback>
          <p:sp>
            <p:nvSpPr>
              <p:cNvPr id="88" name="Text Box 14">
                <a:extLst>
                  <a:ext uri="{FF2B5EF4-FFF2-40B4-BE49-F238E27FC236}">
                    <a16:creationId xmlns:a16="http://schemas.microsoft.com/office/drawing/2014/main" id="{6ACDA998-193E-4CD6-847B-6362FC1B438F}"/>
                  </a:ext>
                </a:extLst>
              </p:cNvPr>
              <p:cNvSpPr txBox="1">
                <a:spLocks noRot="1" noChangeAspect="1" noMove="1" noResize="1" noEditPoints="1" noAdjustHandles="1" noChangeArrowheads="1" noChangeShapeType="1" noTextEdit="1"/>
              </p:cNvSpPr>
              <p:nvPr/>
            </p:nvSpPr>
            <p:spPr bwMode="auto">
              <a:xfrm>
                <a:off x="38834568" y="6478780"/>
                <a:ext cx="11632523" cy="6264453"/>
              </a:xfrm>
              <a:prstGeom prst="rect">
                <a:avLst/>
              </a:prstGeom>
              <a:blipFill>
                <a:blip r:embed="rId1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2" name="Rounded Rectangle 84">
            <a:extLst>
              <a:ext uri="{FF2B5EF4-FFF2-40B4-BE49-F238E27FC236}">
                <a16:creationId xmlns:a16="http://schemas.microsoft.com/office/drawing/2014/main" id="{CFE98EC7-F390-44BD-B1D3-28B12B6A2C84}"/>
              </a:ext>
            </a:extLst>
          </p:cNvPr>
          <p:cNvSpPr/>
          <p:nvPr/>
        </p:nvSpPr>
        <p:spPr>
          <a:xfrm>
            <a:off x="38835421" y="25148933"/>
            <a:ext cx="11617325" cy="3667368"/>
          </a:xfrm>
          <a:prstGeom prst="roundRect">
            <a:avLst/>
          </a:prstGeom>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anchor="ctr"/>
          <a:lstStyle>
            <a:lvl1pPr defTabSz="4697413">
              <a:defRPr sz="8200">
                <a:solidFill>
                  <a:schemeClr val="tx1"/>
                </a:solidFill>
                <a:latin typeface="Arial" panose="020B0604020202020204" pitchFamily="34" charset="0"/>
                <a:cs typeface="Arial" panose="020B0604020202020204" pitchFamily="34" charset="0"/>
              </a:defRPr>
            </a:lvl1pPr>
            <a:lvl2pPr defTabSz="4697413">
              <a:defRPr sz="8200">
                <a:solidFill>
                  <a:schemeClr val="tx1"/>
                </a:solidFill>
                <a:latin typeface="Arial" panose="020B0604020202020204" pitchFamily="34" charset="0"/>
                <a:cs typeface="Arial" panose="020B0604020202020204" pitchFamily="34" charset="0"/>
              </a:defRPr>
            </a:lvl2pPr>
            <a:lvl3pPr defTabSz="4697413">
              <a:defRPr sz="8200">
                <a:solidFill>
                  <a:schemeClr val="tx1"/>
                </a:solidFill>
                <a:latin typeface="Arial" panose="020B0604020202020204" pitchFamily="34" charset="0"/>
                <a:cs typeface="Arial" panose="020B0604020202020204" pitchFamily="34" charset="0"/>
              </a:defRPr>
            </a:lvl3pPr>
            <a:lvl4pPr defTabSz="4697413">
              <a:defRPr sz="8200">
                <a:solidFill>
                  <a:schemeClr val="tx1"/>
                </a:solidFill>
                <a:latin typeface="Arial" panose="020B0604020202020204" pitchFamily="34" charset="0"/>
                <a:cs typeface="Arial" panose="020B0604020202020204" pitchFamily="34" charset="0"/>
              </a:defRPr>
            </a:lvl4pPr>
            <a:lvl5pPr defTabSz="4697413">
              <a:defRPr sz="8200">
                <a:solidFill>
                  <a:schemeClr val="tx1"/>
                </a:solidFill>
                <a:latin typeface="Arial" panose="020B0604020202020204" pitchFamily="34" charset="0"/>
                <a:cs typeface="Arial" panose="020B0604020202020204" pitchFamily="34" charset="0"/>
              </a:defRPr>
            </a:lvl5pPr>
            <a:lvl6pPr marL="88090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92662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97234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10180638" indent="-6523038" defTabSz="4697413"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ctr" eaLnBrk="1" hangingPunct="1">
              <a:defRPr/>
            </a:pPr>
            <a:endParaRPr lang="en-CA" altLang="zh-CN" sz="9200">
              <a:solidFill>
                <a:srgbClr val="000000"/>
              </a:solidFill>
              <a:latin typeface="Calibri" panose="020F0502020204030204" pitchFamily="34" charset="0"/>
            </a:endParaRPr>
          </a:p>
        </p:txBody>
      </p:sp>
      <p:sp>
        <p:nvSpPr>
          <p:cNvPr id="89" name="TextBox 54">
            <a:extLst>
              <a:ext uri="{FF2B5EF4-FFF2-40B4-BE49-F238E27FC236}">
                <a16:creationId xmlns:a16="http://schemas.microsoft.com/office/drawing/2014/main" id="{8DBF4D3A-A66A-44AE-9BD4-F920CBF475FC}"/>
              </a:ext>
            </a:extLst>
          </p:cNvPr>
          <p:cNvSpPr txBox="1"/>
          <p:nvPr/>
        </p:nvSpPr>
        <p:spPr>
          <a:xfrm>
            <a:off x="40762248" y="24815461"/>
            <a:ext cx="7775575" cy="611187"/>
          </a:xfrm>
          <a:prstGeom prst="rect">
            <a:avLst/>
          </a:prstGeom>
          <a:solidFill>
            <a:schemeClr val="tx2">
              <a:lumMod val="75000"/>
            </a:schemeClr>
          </a:solidFill>
        </p:spPr>
        <p:txBody>
          <a:bodyPr>
            <a:spAutoFit/>
          </a:bodyPr>
          <a:lstStyle/>
          <a:p>
            <a:pPr algn="ctr" defTabSz="4697422" eaLnBrk="1" fontAlgn="auto" hangingPunct="1">
              <a:spcBef>
                <a:spcPts val="0"/>
              </a:spcBef>
              <a:spcAft>
                <a:spcPts val="0"/>
              </a:spcAft>
              <a:defRPr/>
            </a:pPr>
            <a:r>
              <a:rPr lang="en-US" sz="3374" b="1" dirty="0">
                <a:solidFill>
                  <a:srgbClr val="F8F8F8"/>
                </a:solidFill>
                <a:latin typeface="Arial Narrow" pitchFamily="34" charset="0"/>
                <a:cs typeface="+mn-cs"/>
              </a:rPr>
              <a:t>Acknowledgements</a:t>
            </a:r>
          </a:p>
        </p:txBody>
      </p:sp>
      <p:sp>
        <p:nvSpPr>
          <p:cNvPr id="96" name="Text Box 406">
            <a:extLst>
              <a:ext uri="{FF2B5EF4-FFF2-40B4-BE49-F238E27FC236}">
                <a16:creationId xmlns:a16="http://schemas.microsoft.com/office/drawing/2014/main" id="{6D847081-3489-420B-AC7D-93213E343901}"/>
              </a:ext>
            </a:extLst>
          </p:cNvPr>
          <p:cNvSpPr txBox="1">
            <a:spLocks noChangeArrowheads="1"/>
          </p:cNvSpPr>
          <p:nvPr/>
        </p:nvSpPr>
        <p:spPr bwMode="auto">
          <a:xfrm>
            <a:off x="38842167" y="25139602"/>
            <a:ext cx="11603831" cy="394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marL="457200" indent="-457200"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marL="0" indent="0"/>
            <a:r>
              <a:rPr lang="en-US" altLang="zh-CN" sz="3200" dirty="0"/>
              <a:t>I would like to express my deepest appreciation to Amanda Nickerson and Suzanne MacDonald for providing an application for this project and dogs for testing. </a:t>
            </a:r>
            <a:endParaRPr lang="zh-CN" altLang="zh-CN" sz="3200" dirty="0"/>
          </a:p>
          <a:p>
            <a:pPr marL="0" indent="0"/>
            <a:r>
              <a:rPr lang="en-US" altLang="en-US" sz="3200" dirty="0"/>
              <a:t>And also I want to say thank you  to professor Ebrahim, for giving me a lot of guidance and support during this project.</a:t>
            </a:r>
          </a:p>
          <a:p>
            <a:pPr marL="0" indent="0"/>
            <a:r>
              <a:rPr lang="en-US" altLang="en-US" sz="3200" dirty="0"/>
              <a:t>Finally this research is approved by ACC at York University</a:t>
            </a:r>
          </a:p>
        </p:txBody>
      </p:sp>
      <p:sp>
        <p:nvSpPr>
          <p:cNvPr id="97" name="Text Box 14">
            <a:extLst>
              <a:ext uri="{FF2B5EF4-FFF2-40B4-BE49-F238E27FC236}">
                <a16:creationId xmlns:a16="http://schemas.microsoft.com/office/drawing/2014/main" id="{3049F74A-1AB0-4D70-A3A3-7AB273127595}"/>
              </a:ext>
            </a:extLst>
          </p:cNvPr>
          <p:cNvSpPr txBox="1">
            <a:spLocks noChangeArrowheads="1"/>
          </p:cNvSpPr>
          <p:nvPr/>
        </p:nvSpPr>
        <p:spPr bwMode="auto">
          <a:xfrm>
            <a:off x="39526774" y="15149658"/>
            <a:ext cx="10126662" cy="184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Fig. 4 (a) Filter in frequency domain (b) Filtering effectiveness</a:t>
            </a:r>
            <a:endParaRPr lang="en-CA" altLang="en-US" sz="2800" dirty="0"/>
          </a:p>
        </p:txBody>
      </p:sp>
      <p:sp>
        <p:nvSpPr>
          <p:cNvPr id="98" name="Text Box 14">
            <a:extLst>
              <a:ext uri="{FF2B5EF4-FFF2-40B4-BE49-F238E27FC236}">
                <a16:creationId xmlns:a16="http://schemas.microsoft.com/office/drawing/2014/main" id="{4C79C3F9-DED7-4B67-9C58-96E69CEB7F78}"/>
              </a:ext>
            </a:extLst>
          </p:cNvPr>
          <p:cNvSpPr txBox="1">
            <a:spLocks noChangeArrowheads="1"/>
          </p:cNvSpPr>
          <p:nvPr/>
        </p:nvSpPr>
        <p:spPr bwMode="auto">
          <a:xfrm>
            <a:off x="41013050" y="14622462"/>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(a)</a:t>
            </a:r>
            <a:endParaRPr lang="en-CA" altLang="en-US" sz="2800" dirty="0"/>
          </a:p>
        </p:txBody>
      </p:sp>
      <p:sp>
        <p:nvSpPr>
          <p:cNvPr id="99" name="Text Box 14">
            <a:extLst>
              <a:ext uri="{FF2B5EF4-FFF2-40B4-BE49-F238E27FC236}">
                <a16:creationId xmlns:a16="http://schemas.microsoft.com/office/drawing/2014/main" id="{8A59261D-6605-46B9-B1B8-22E584B353CA}"/>
              </a:ext>
            </a:extLst>
          </p:cNvPr>
          <p:cNvSpPr txBox="1">
            <a:spLocks noChangeArrowheads="1"/>
          </p:cNvSpPr>
          <p:nvPr/>
        </p:nvSpPr>
        <p:spPr bwMode="auto">
          <a:xfrm>
            <a:off x="46091873" y="14697853"/>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(b)</a:t>
            </a:r>
            <a:endParaRPr lang="en-CA" altLang="en-US" sz="2800" dirty="0"/>
          </a:p>
        </p:txBody>
      </p:sp>
      <p:sp>
        <p:nvSpPr>
          <p:cNvPr id="100" name="Text Box 14">
            <a:extLst>
              <a:ext uri="{FF2B5EF4-FFF2-40B4-BE49-F238E27FC236}">
                <a16:creationId xmlns:a16="http://schemas.microsoft.com/office/drawing/2014/main" id="{EA2EE794-65AC-4002-9F8A-82780DA314C3}"/>
              </a:ext>
            </a:extLst>
          </p:cNvPr>
          <p:cNvSpPr txBox="1">
            <a:spLocks noChangeArrowheads="1"/>
          </p:cNvSpPr>
          <p:nvPr/>
        </p:nvSpPr>
        <p:spPr bwMode="auto">
          <a:xfrm>
            <a:off x="20560599" y="31406534"/>
            <a:ext cx="21831492"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Fig. 5 testing results when (a) dog is lying down (b) dog is standing</a:t>
            </a:r>
            <a:endParaRPr lang="en-CA" altLang="en-US" sz="2800" dirty="0"/>
          </a:p>
        </p:txBody>
      </p:sp>
      <p:pic>
        <p:nvPicPr>
          <p:cNvPr id="12" name="图形 11" descr="狗">
            <a:extLst>
              <a:ext uri="{FF2B5EF4-FFF2-40B4-BE49-F238E27FC236}">
                <a16:creationId xmlns:a16="http://schemas.microsoft.com/office/drawing/2014/main" id="{EECC8AA6-CC01-487D-BD20-50302FB7FC0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5799680" y="25845110"/>
            <a:ext cx="1223975" cy="1223975"/>
          </a:xfrm>
          <a:prstGeom prst="rect">
            <a:avLst/>
          </a:prstGeom>
        </p:spPr>
      </p:pic>
      <p:pic>
        <p:nvPicPr>
          <p:cNvPr id="15" name="图片 14">
            <a:extLst>
              <a:ext uri="{FF2B5EF4-FFF2-40B4-BE49-F238E27FC236}">
                <a16:creationId xmlns:a16="http://schemas.microsoft.com/office/drawing/2014/main" id="{9932F634-E68A-490A-A334-D3A915A1EFB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974888" y="25704755"/>
            <a:ext cx="1438955" cy="1387563"/>
          </a:xfrm>
          <a:prstGeom prst="rect">
            <a:avLst/>
          </a:prstGeom>
        </p:spPr>
      </p:pic>
      <p:cxnSp>
        <p:nvCxnSpPr>
          <p:cNvPr id="18" name="直接连接符 17">
            <a:extLst>
              <a:ext uri="{FF2B5EF4-FFF2-40B4-BE49-F238E27FC236}">
                <a16:creationId xmlns:a16="http://schemas.microsoft.com/office/drawing/2014/main" id="{35343D43-DFFE-4EFF-AE91-CDCD3412F091}"/>
              </a:ext>
            </a:extLst>
          </p:cNvPr>
          <p:cNvCxnSpPr>
            <a:cxnSpLocks/>
          </p:cNvCxnSpPr>
          <p:nvPr/>
        </p:nvCxnSpPr>
        <p:spPr>
          <a:xfrm>
            <a:off x="14469392" y="29268106"/>
            <a:ext cx="1340748"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11FBD3D-DD4F-468C-B462-03600E728074}"/>
              </a:ext>
            </a:extLst>
          </p:cNvPr>
          <p:cNvCxnSpPr>
            <a:cxnSpLocks/>
          </p:cNvCxnSpPr>
          <p:nvPr/>
        </p:nvCxnSpPr>
        <p:spPr>
          <a:xfrm>
            <a:off x="14469392" y="27069085"/>
            <a:ext cx="1340748"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13601BF-EDA6-4735-8982-4B1D8F98FEFE}"/>
              </a:ext>
            </a:extLst>
          </p:cNvPr>
          <p:cNvSpPr txBox="1"/>
          <p:nvPr/>
        </p:nvSpPr>
        <p:spPr>
          <a:xfrm>
            <a:off x="13912420" y="27127382"/>
            <a:ext cx="3113550" cy="584775"/>
          </a:xfrm>
          <a:prstGeom prst="rect">
            <a:avLst/>
          </a:prstGeom>
          <a:noFill/>
        </p:spPr>
        <p:txBody>
          <a:bodyPr wrap="square" rtlCol="0">
            <a:spAutoFit/>
          </a:bodyPr>
          <a:lstStyle/>
          <a:p>
            <a:r>
              <a:rPr lang="en-US" altLang="zh-CN" sz="3200" dirty="0"/>
              <a:t>Filtered signal</a:t>
            </a:r>
            <a:endParaRPr lang="zh-CN" altLang="en-US" sz="3200" dirty="0"/>
          </a:p>
        </p:txBody>
      </p:sp>
      <p:sp>
        <p:nvSpPr>
          <p:cNvPr id="108" name="文本框 107">
            <a:extLst>
              <a:ext uri="{FF2B5EF4-FFF2-40B4-BE49-F238E27FC236}">
                <a16:creationId xmlns:a16="http://schemas.microsoft.com/office/drawing/2014/main" id="{8494E259-D284-41B4-AB61-A73285F8D993}"/>
              </a:ext>
            </a:extLst>
          </p:cNvPr>
          <p:cNvSpPr txBox="1"/>
          <p:nvPr/>
        </p:nvSpPr>
        <p:spPr>
          <a:xfrm>
            <a:off x="13866311" y="29329418"/>
            <a:ext cx="3113550" cy="584775"/>
          </a:xfrm>
          <a:prstGeom prst="rect">
            <a:avLst/>
          </a:prstGeom>
          <a:noFill/>
        </p:spPr>
        <p:txBody>
          <a:bodyPr wrap="square" rtlCol="0">
            <a:spAutoFit/>
          </a:bodyPr>
          <a:lstStyle/>
          <a:p>
            <a:r>
              <a:rPr lang="en-US" altLang="zh-CN" sz="3200" dirty="0"/>
              <a:t>Original signal</a:t>
            </a:r>
            <a:endParaRPr lang="zh-CN" altLang="en-US" sz="3200" dirty="0"/>
          </a:p>
        </p:txBody>
      </p:sp>
      <p:sp>
        <p:nvSpPr>
          <p:cNvPr id="110" name="Text Box 14">
            <a:extLst>
              <a:ext uri="{FF2B5EF4-FFF2-40B4-BE49-F238E27FC236}">
                <a16:creationId xmlns:a16="http://schemas.microsoft.com/office/drawing/2014/main" id="{502E321E-BD83-489E-91BE-020715ECE6BC}"/>
              </a:ext>
            </a:extLst>
          </p:cNvPr>
          <p:cNvSpPr txBox="1">
            <a:spLocks noChangeArrowheads="1"/>
          </p:cNvSpPr>
          <p:nvPr/>
        </p:nvSpPr>
        <p:spPr bwMode="auto">
          <a:xfrm>
            <a:off x="20237112" y="30793702"/>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(a)</a:t>
            </a:r>
            <a:endParaRPr lang="en-CA" altLang="en-US" sz="2800" dirty="0"/>
          </a:p>
        </p:txBody>
      </p:sp>
      <p:sp>
        <p:nvSpPr>
          <p:cNvPr id="111" name="Text Box 14">
            <a:extLst>
              <a:ext uri="{FF2B5EF4-FFF2-40B4-BE49-F238E27FC236}">
                <a16:creationId xmlns:a16="http://schemas.microsoft.com/office/drawing/2014/main" id="{F98A362E-0201-4D20-BD1D-C6EAEFB831BB}"/>
              </a:ext>
            </a:extLst>
          </p:cNvPr>
          <p:cNvSpPr txBox="1">
            <a:spLocks noChangeArrowheads="1"/>
          </p:cNvSpPr>
          <p:nvPr/>
        </p:nvSpPr>
        <p:spPr bwMode="auto">
          <a:xfrm>
            <a:off x="31738873" y="30793702"/>
            <a:ext cx="1503391" cy="141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9131" tIns="489131" rIns="489131" bIns="489131">
            <a:spAutoFit/>
          </a:bodyPr>
          <a:lstStyle>
            <a:lvl1pPr defTabSz="4389438">
              <a:defRPr sz="8200">
                <a:solidFill>
                  <a:schemeClr val="tx1"/>
                </a:solidFill>
                <a:latin typeface="Arial" panose="020B0604020202020204" pitchFamily="34" charset="0"/>
                <a:cs typeface="Arial" panose="020B0604020202020204" pitchFamily="34" charset="0"/>
              </a:defRPr>
            </a:lvl1pPr>
            <a:lvl2pPr marL="742950" indent="-285750" defTabSz="4389438">
              <a:defRPr sz="8200">
                <a:solidFill>
                  <a:schemeClr val="tx1"/>
                </a:solidFill>
                <a:latin typeface="Arial" panose="020B0604020202020204" pitchFamily="34" charset="0"/>
                <a:cs typeface="Arial" panose="020B0604020202020204" pitchFamily="34" charset="0"/>
              </a:defRPr>
            </a:lvl2pPr>
            <a:lvl3pPr marL="1143000" indent="-228600" defTabSz="4389438">
              <a:defRPr sz="8200">
                <a:solidFill>
                  <a:schemeClr val="tx1"/>
                </a:solidFill>
                <a:latin typeface="Arial" panose="020B0604020202020204" pitchFamily="34" charset="0"/>
                <a:cs typeface="Arial" panose="020B0604020202020204" pitchFamily="34" charset="0"/>
              </a:defRPr>
            </a:lvl3pPr>
            <a:lvl4pPr marL="1600200" indent="-228600" defTabSz="4389438">
              <a:defRPr sz="8200">
                <a:solidFill>
                  <a:schemeClr val="tx1"/>
                </a:solidFill>
                <a:latin typeface="Arial" panose="020B0604020202020204" pitchFamily="34" charset="0"/>
                <a:cs typeface="Arial" panose="020B0604020202020204" pitchFamily="34" charset="0"/>
              </a:defRPr>
            </a:lvl4pPr>
            <a:lvl5pPr marL="2057400" indent="-228600" defTabSz="4389438">
              <a:defRPr sz="8200">
                <a:solidFill>
                  <a:schemeClr val="tx1"/>
                </a:solidFill>
                <a:latin typeface="Arial" panose="020B0604020202020204" pitchFamily="34" charset="0"/>
                <a:cs typeface="Arial" panose="020B0604020202020204" pitchFamily="34" charset="0"/>
              </a:defRPr>
            </a:lvl5pPr>
            <a:lvl6pPr marL="25146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6pPr>
            <a:lvl7pPr marL="29718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7pPr>
            <a:lvl8pPr marL="34290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8pPr>
            <a:lvl9pPr marL="3886200" indent="-228600" defTabSz="4389438" eaLnBrk="0" fontAlgn="base" hangingPunct="0">
              <a:spcBef>
                <a:spcPct val="0"/>
              </a:spcBef>
              <a:spcAft>
                <a:spcPct val="0"/>
              </a:spcAft>
              <a:defRPr sz="8200">
                <a:solidFill>
                  <a:schemeClr val="tx1"/>
                </a:solidFill>
                <a:latin typeface="Arial" panose="020B0604020202020204" pitchFamily="34" charset="0"/>
                <a:cs typeface="Arial" panose="020B0604020202020204" pitchFamily="34" charset="0"/>
              </a:defRPr>
            </a:lvl9pPr>
          </a:lstStyle>
          <a:p>
            <a:pPr algn="just"/>
            <a:r>
              <a:rPr lang="en-US" altLang="en-US" sz="2800" dirty="0"/>
              <a:t>(b)</a:t>
            </a:r>
            <a:endParaRPr lang="en-CA" alt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7829</TotalTime>
  <Words>1041</Words>
  <Application>Microsoft Office PowerPoint</Application>
  <PresentationFormat>自定义</PresentationFormat>
  <Paragraphs>55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Calibri</vt:lpstr>
      <vt:lpstr>宋体</vt:lpstr>
      <vt:lpstr>Arial Black</vt:lpstr>
      <vt:lpstr>Arial Narrow</vt:lpstr>
      <vt:lpstr>Impact</vt:lpstr>
      <vt:lpstr>Office Theme</vt:lpstr>
      <vt:lpstr>PowerPoint 演示文稿</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 Franko</dc:creator>
  <cp:lastModifiedBy>Kuanghua Qiao</cp:lastModifiedBy>
  <cp:revision>439</cp:revision>
  <dcterms:created xsi:type="dcterms:W3CDTF">2015-03-26T15:10:18Z</dcterms:created>
  <dcterms:modified xsi:type="dcterms:W3CDTF">2018-08-16T01:26:20Z</dcterms:modified>
</cp:coreProperties>
</file>