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>
        <p:scale>
          <a:sx n="114" d="100"/>
          <a:sy n="114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CB8-43A3-48C6-873F-78D1B3833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B462C-84C0-47E0-AC3D-8057D7376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EA99-8C01-4BD6-8788-9EDCA6BB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892D-5047-4C63-9F1A-A37F5640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3672-0443-416F-A7B2-7BAC5F1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8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D420-A9A8-45A8-8978-D942F9D6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3EB4D-2976-4041-B84E-FE7976B1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E708-179C-482C-80D4-ADEA0B43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B02-05FA-4A5A-A4B9-798408D7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63D2-D601-4FC4-9B25-3A96E4FF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8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97C4-ED3C-4FAA-803C-F501E00A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879A-F850-4529-B8BA-FA58B1BF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CB1F-0CD7-4A2E-910C-1F72636B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8C39-3FD8-4061-B05B-3730A9E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7116-E271-46C9-815C-5A027B3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B87E-D85A-4892-A590-056D701E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3FF9-4DB8-41AF-B335-1EF9BFA1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F858-5DA0-4394-BEBF-2D6BA46A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6212-3A32-4C30-B7E6-4305742C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7300-8E03-4806-B2BC-92AFEF13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C06D-FB0B-4355-8DD9-9CC604ED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74CA-5583-44AF-B6A0-0967C202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AEC0-2EBE-4C44-8C05-3B800B69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6E7E-A1DE-401E-B72E-2BFE124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C9A9-F051-4789-A330-D54F87FD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AACF-74FA-4657-B57E-291D906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BBCC-F4A5-4E06-BE5D-5197CFC40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7BA2C-1D65-40E1-8AB0-7A800A2B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0828-AC4A-4022-A08E-4668417C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7065-04A6-4760-9562-FB25F364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1324A-5A21-4079-8410-B046281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3F72-0909-48C1-A403-3A29E15F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1905-869C-46F0-8E5C-43BE0780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D9D5C-ECAE-4E04-8C16-E2751172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BEE35-546D-49CF-98B5-6D952D7A3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1AD9C-A88C-46F1-A333-99412F89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B2177-7A51-4A94-BFC2-CA94D41D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DDDD2-D8F0-4F79-A8E6-F361DE0A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71E1-127A-4800-82F0-628FB9A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654B-5897-400E-8466-63C89E0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68F79-B42E-4C89-A2A5-B909AAA1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71FC-19A4-4A2A-A455-911C7DE4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43BC-DEA0-4102-AA93-805E78AD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BA6EC-D4AC-4927-B527-3796C59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878E4-1571-4F79-B2B7-C31929B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ACE99-B6E2-463E-B659-F1217B3D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9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2211-525D-4EE9-B1C2-9284FE6B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8174-B4D1-4C7B-BADE-9743321E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084E6-1507-4B33-BA4D-B21D1A6F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8FD9-CA2F-43F3-83C0-F92533B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B3F40-5390-4E11-8236-58615A8F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007D-7AB7-4902-A918-A6821EF9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2950-E666-4C48-8AC2-E312FB4C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82782-B3CA-4F3C-BB36-57506558F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4CAB-3C47-4183-AE19-9F6B28746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4C0E6-58C0-4897-82E9-6CEB4ACC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E0B3-1F0A-4349-A7EA-83249B38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1F07-9F1F-44B1-B968-DD9C80D7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2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C5812-6787-4B98-9917-26B644F0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66D3-2DA6-44E5-9CA2-D8C01B69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CB29-7951-4101-BDB0-48507388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784F-4674-42C3-B2AB-2815A85C7DDB}" type="datetimeFigureOut">
              <a:rPr lang="en-GB" smtClean="0"/>
              <a:t>25/12/2018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2DCA-EB9C-4067-8E81-6ACCB28B3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00F-23E4-4D2B-B932-BE4357E1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44A4-B9E0-4B57-914D-4DA37DCBE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064F-8B48-4729-AF48-F3096576D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68059-DF15-4ED5-90D5-33D266DF0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5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D33C0DE-7747-4FB1-A07C-4326C2627291}"/>
              </a:ext>
            </a:extLst>
          </p:cNvPr>
          <p:cNvSpPr/>
          <p:nvPr/>
        </p:nvSpPr>
        <p:spPr>
          <a:xfrm>
            <a:off x="2853655" y="4002947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479E96-F492-478D-8919-46E752D7091D}"/>
              </a:ext>
            </a:extLst>
          </p:cNvPr>
          <p:cNvSpPr/>
          <p:nvPr/>
        </p:nvSpPr>
        <p:spPr>
          <a:xfrm>
            <a:off x="3309545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3A798A-385E-4236-B0FC-44806243CFCA}"/>
              </a:ext>
            </a:extLst>
          </p:cNvPr>
          <p:cNvSpPr/>
          <p:nvPr/>
        </p:nvSpPr>
        <p:spPr>
          <a:xfrm>
            <a:off x="2417340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039DB-D2E1-4784-B039-BE37B4C48FFD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3433651" y="4561462"/>
            <a:ext cx="215648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AFDA89-1D79-4C88-9426-73FBA614083C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2757094" y="4561462"/>
            <a:ext cx="196073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F264946-1BA3-4C9B-8732-3D5A39ABDD3B}"/>
              </a:ext>
            </a:extLst>
          </p:cNvPr>
          <p:cNvSpPr/>
          <p:nvPr/>
        </p:nvSpPr>
        <p:spPr>
          <a:xfrm>
            <a:off x="4570381" y="4002947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ABAA9F-2FE1-4BA1-901F-FF65E8A84E89}"/>
              </a:ext>
            </a:extLst>
          </p:cNvPr>
          <p:cNvSpPr/>
          <p:nvPr/>
        </p:nvSpPr>
        <p:spPr>
          <a:xfrm>
            <a:off x="5026271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9CCADF-FBC9-4DF3-800C-2EA5F6948ED6}"/>
              </a:ext>
            </a:extLst>
          </p:cNvPr>
          <p:cNvSpPr/>
          <p:nvPr/>
        </p:nvSpPr>
        <p:spPr>
          <a:xfrm>
            <a:off x="4134066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AE7EE0-EA77-48F7-A487-324942813006}"/>
              </a:ext>
            </a:extLst>
          </p:cNvPr>
          <p:cNvCxnSpPr>
            <a:stCxn id="27" idx="5"/>
            <a:endCxn id="28" idx="0"/>
          </p:cNvCxnSpPr>
          <p:nvPr/>
        </p:nvCxnSpPr>
        <p:spPr>
          <a:xfrm>
            <a:off x="5150377" y="4561462"/>
            <a:ext cx="215648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C1188A-B912-4BCA-9710-3512E13CAFCE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 flipH="1">
            <a:off x="4473820" y="4561462"/>
            <a:ext cx="196073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39AE1A4-9364-41A5-A81A-87FAE7BAD732}"/>
              </a:ext>
            </a:extLst>
          </p:cNvPr>
          <p:cNvSpPr/>
          <p:nvPr/>
        </p:nvSpPr>
        <p:spPr>
          <a:xfrm>
            <a:off x="6262605" y="4002947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AD712D-0573-49C3-9F8F-4C9CD3548E53}"/>
              </a:ext>
            </a:extLst>
          </p:cNvPr>
          <p:cNvSpPr/>
          <p:nvPr/>
        </p:nvSpPr>
        <p:spPr>
          <a:xfrm>
            <a:off x="6718495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2182CA-CBBF-4ECF-BD53-EBC9620F2901}"/>
              </a:ext>
            </a:extLst>
          </p:cNvPr>
          <p:cNvSpPr/>
          <p:nvPr/>
        </p:nvSpPr>
        <p:spPr>
          <a:xfrm>
            <a:off x="5826290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3AAE7-9EDD-4421-B297-895B752EDA01}"/>
              </a:ext>
            </a:extLst>
          </p:cNvPr>
          <p:cNvCxnSpPr>
            <a:stCxn id="32" idx="5"/>
            <a:endCxn id="33" idx="0"/>
          </p:cNvCxnSpPr>
          <p:nvPr/>
        </p:nvCxnSpPr>
        <p:spPr>
          <a:xfrm>
            <a:off x="6842601" y="4561462"/>
            <a:ext cx="215648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E5FB99-B3D1-4118-81B3-4B206E68EC6F}"/>
              </a:ext>
            </a:extLst>
          </p:cNvPr>
          <p:cNvCxnSpPr>
            <a:stCxn id="32" idx="3"/>
            <a:endCxn id="34" idx="0"/>
          </p:cNvCxnSpPr>
          <p:nvPr/>
        </p:nvCxnSpPr>
        <p:spPr>
          <a:xfrm flipH="1">
            <a:off x="6166044" y="4561462"/>
            <a:ext cx="196073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C119E8B-9614-45DE-9273-67E155D645A4}"/>
              </a:ext>
            </a:extLst>
          </p:cNvPr>
          <p:cNvSpPr/>
          <p:nvPr/>
        </p:nvSpPr>
        <p:spPr>
          <a:xfrm>
            <a:off x="7954829" y="4002947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925867-8B22-4AE7-94BD-AFCE54C69069}"/>
              </a:ext>
            </a:extLst>
          </p:cNvPr>
          <p:cNvSpPr/>
          <p:nvPr/>
        </p:nvSpPr>
        <p:spPr>
          <a:xfrm>
            <a:off x="8410719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1DD325-66B2-43B8-92D0-5F366D8DBF4F}"/>
              </a:ext>
            </a:extLst>
          </p:cNvPr>
          <p:cNvSpPr/>
          <p:nvPr/>
        </p:nvSpPr>
        <p:spPr>
          <a:xfrm>
            <a:off x="7518514" y="4673340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5C1034-601B-453F-80D5-DF7987657A6E}"/>
              </a:ext>
            </a:extLst>
          </p:cNvPr>
          <p:cNvCxnSpPr>
            <a:stCxn id="37" idx="5"/>
            <a:endCxn id="38" idx="0"/>
          </p:cNvCxnSpPr>
          <p:nvPr/>
        </p:nvCxnSpPr>
        <p:spPr>
          <a:xfrm>
            <a:off x="8534825" y="4561462"/>
            <a:ext cx="215648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E7586-1190-41FC-ADF8-FC1882AC641E}"/>
              </a:ext>
            </a:extLst>
          </p:cNvPr>
          <p:cNvCxnSpPr>
            <a:stCxn id="37" idx="3"/>
            <a:endCxn id="39" idx="0"/>
          </p:cNvCxnSpPr>
          <p:nvPr/>
        </p:nvCxnSpPr>
        <p:spPr>
          <a:xfrm flipH="1">
            <a:off x="7858268" y="4561462"/>
            <a:ext cx="196073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940BC5-D1E9-4F3E-A77F-AEDFDA8C35A0}"/>
              </a:ext>
            </a:extLst>
          </p:cNvPr>
          <p:cNvSpPr/>
          <p:nvPr/>
        </p:nvSpPr>
        <p:spPr>
          <a:xfrm>
            <a:off x="5366025" y="1857489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9A20BD-B971-4D1F-ADD0-83D65EB46699}"/>
              </a:ext>
            </a:extLst>
          </p:cNvPr>
          <p:cNvSpPr/>
          <p:nvPr/>
        </p:nvSpPr>
        <p:spPr>
          <a:xfrm>
            <a:off x="7225123" y="2997664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DD3D9B-7A6F-45DD-B108-CBB1DB0296B5}"/>
              </a:ext>
            </a:extLst>
          </p:cNvPr>
          <p:cNvSpPr/>
          <p:nvPr/>
        </p:nvSpPr>
        <p:spPr>
          <a:xfrm>
            <a:off x="3751904" y="2997665"/>
            <a:ext cx="679508" cy="654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83A32A-688E-42F3-9EF9-33BCC27C74C4}"/>
              </a:ext>
            </a:extLst>
          </p:cNvPr>
          <p:cNvCxnSpPr>
            <a:stCxn id="42" idx="5"/>
            <a:endCxn id="43" idx="0"/>
          </p:cNvCxnSpPr>
          <p:nvPr/>
        </p:nvCxnSpPr>
        <p:spPr>
          <a:xfrm>
            <a:off x="5946021" y="2416004"/>
            <a:ext cx="1618856" cy="58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A0C6C4-241A-49BD-9068-A389EC56EB9E}"/>
              </a:ext>
            </a:extLst>
          </p:cNvPr>
          <p:cNvCxnSpPr>
            <a:stCxn id="42" idx="3"/>
            <a:endCxn id="44" idx="0"/>
          </p:cNvCxnSpPr>
          <p:nvPr/>
        </p:nvCxnSpPr>
        <p:spPr>
          <a:xfrm flipH="1">
            <a:off x="4091658" y="2416004"/>
            <a:ext cx="1373879" cy="58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73E75F-2160-4E34-BFFD-F84B2320768B}"/>
              </a:ext>
            </a:extLst>
          </p:cNvPr>
          <p:cNvCxnSpPr>
            <a:stCxn id="44" idx="3"/>
            <a:endCxn id="11" idx="0"/>
          </p:cNvCxnSpPr>
          <p:nvPr/>
        </p:nvCxnSpPr>
        <p:spPr>
          <a:xfrm flipH="1">
            <a:off x="3193409" y="3556180"/>
            <a:ext cx="658007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A86542-2E31-43D2-BB44-90990C440361}"/>
              </a:ext>
            </a:extLst>
          </p:cNvPr>
          <p:cNvCxnSpPr>
            <a:stCxn id="44" idx="5"/>
            <a:endCxn id="27" idx="0"/>
          </p:cNvCxnSpPr>
          <p:nvPr/>
        </p:nvCxnSpPr>
        <p:spPr>
          <a:xfrm>
            <a:off x="4331900" y="3556180"/>
            <a:ext cx="578235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C98E7E-5F72-42CE-9708-19F26CED9F8D}"/>
              </a:ext>
            </a:extLst>
          </p:cNvPr>
          <p:cNvCxnSpPr>
            <a:stCxn id="43" idx="3"/>
            <a:endCxn id="32" idx="0"/>
          </p:cNvCxnSpPr>
          <p:nvPr/>
        </p:nvCxnSpPr>
        <p:spPr>
          <a:xfrm flipH="1">
            <a:off x="6602359" y="3556179"/>
            <a:ext cx="722276" cy="44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424B5E-ACB9-426B-9E48-4A128259CB7B}"/>
              </a:ext>
            </a:extLst>
          </p:cNvPr>
          <p:cNvCxnSpPr>
            <a:stCxn id="43" idx="5"/>
            <a:endCxn id="37" idx="0"/>
          </p:cNvCxnSpPr>
          <p:nvPr/>
        </p:nvCxnSpPr>
        <p:spPr>
          <a:xfrm>
            <a:off x="7805119" y="3556179"/>
            <a:ext cx="489464" cy="44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9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Zubair</dc:creator>
  <cp:lastModifiedBy>Osman Zubair</cp:lastModifiedBy>
  <cp:revision>2</cp:revision>
  <dcterms:created xsi:type="dcterms:W3CDTF">2018-12-25T16:12:18Z</dcterms:created>
  <dcterms:modified xsi:type="dcterms:W3CDTF">2018-12-25T16:29:29Z</dcterms:modified>
</cp:coreProperties>
</file>