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3"/>
  </p:normalViewPr>
  <p:slideViewPr>
    <p:cSldViewPr snapToGrid="0">
      <p:cViewPr varScale="1">
        <p:scale>
          <a:sx n="109" d="100"/>
          <a:sy n="109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E6D2-50E8-E82C-214A-EF71365F4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24DDD-0BC3-D99F-78A2-F48CC142B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990CE-3E18-7A66-10AA-34D66BB0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675E-8B86-B846-B96E-C38B12D13426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D8A3D-9D65-CC13-3168-3F9FADFD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33FBD-821D-F4BC-9896-B7F3C9AD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83E6-FE1D-6344-8788-A19C961A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3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8803-906F-709B-F5A4-E62F593E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44C24-3344-4962-EB6A-E16F719A2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C15C5-BD9D-2C99-4FC1-65B8D246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675E-8B86-B846-B96E-C38B12D13426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A37F0-6295-6603-54F9-AE240C86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8DC64-BE50-933C-6756-822185C0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83E6-FE1D-6344-8788-A19C961A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9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7519F-C842-DA73-4196-A7C835091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50B17-B929-72A0-116B-617895D3B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E3C52-F0C2-95D0-CE05-01891EA8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675E-8B86-B846-B96E-C38B12D13426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14DA-5AE2-A5C1-7267-2FB7180D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E968E-8126-DF46-50C9-CB783422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83E6-FE1D-6344-8788-A19C961A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5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84AD-9903-E5C6-48D0-FB4BB84A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C2524-0F88-6483-A199-427D06514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C8DE2-FFDD-F52F-2F94-6B77E6C0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675E-8B86-B846-B96E-C38B12D13426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E8895-7275-FC4E-83D1-C675329F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F55A9-ECAB-4EC5-BD28-C98FFABA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83E6-FE1D-6344-8788-A19C961A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5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5CF1-DC2B-A974-0D19-AB21D823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DB016-62D6-9AC7-5423-AEC94A59F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ECE9A-8061-808C-908A-D7C13B47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675E-8B86-B846-B96E-C38B12D13426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DA767-7591-67EC-8A48-1CF614DC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E55E-BE64-DA5B-29BC-FA9CBE2F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83E6-FE1D-6344-8788-A19C961A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0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1A81-88CE-696B-ED65-E2CFBF53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EBCC-13E5-CC46-53CA-98BF080EE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9759F-7B83-79E7-AA98-8D4238C59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5984F-8519-94CB-4B48-A3A26045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675E-8B86-B846-B96E-C38B12D13426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D308D-2977-9C69-7A4C-3E89F9A52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97B59-C4CB-1443-904A-EF915476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83E6-FE1D-6344-8788-A19C961A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1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6BFB-4094-190A-E73C-5437C38B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48BC8-0A3E-D0B9-3A9B-D50C4E487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8F3D0-D736-718B-61A5-E4DCE07BD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091B3-E891-D420-C929-53A27874F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4FE22-0F9E-C835-9A31-A5B6E5B3E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45B6A-1A3F-7A89-DDA5-E50D9DD6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675E-8B86-B846-B96E-C38B12D13426}" type="datetimeFigureOut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D6DED-B424-B33D-E903-8FA234A0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D6C09E-E3E7-51B9-3DC3-C5C5C778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83E6-FE1D-6344-8788-A19C961A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5682-5F3A-0FEE-3DF3-64F6BA14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F637A-2F2C-4EE3-E7EE-28CBC558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675E-8B86-B846-B96E-C38B12D13426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BBF61-ED61-52C8-3379-F0C84283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0A78A-AA0A-C2FD-A6C8-85A90DA53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83E6-FE1D-6344-8788-A19C961A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4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26D17-D965-58FB-04F1-96B204DE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675E-8B86-B846-B96E-C38B12D13426}" type="datetimeFigureOut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59A1F0-0A72-0971-C4CC-BA556B31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58AB1-280A-51FF-3AAE-F8FB2314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83E6-FE1D-6344-8788-A19C961A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6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D766-C5DC-FB72-FA04-63115B7F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9D97-1636-5A9D-2AF7-CC5D73C7A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18C50-1A38-0B99-D366-BD6510DA3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6D60D-29E8-CF3D-457F-D2D86D06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675E-8B86-B846-B96E-C38B12D13426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79DBF-410A-C2EB-008D-9BEE028B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9BCE9-34CF-14C1-D4BC-B4DDF599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83E6-FE1D-6344-8788-A19C961A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7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3ECE-3783-72F0-FCA3-B222ACC6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19A15-9FA1-A8F2-9084-9D6263B28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C246A-F6D3-91B9-8FEA-63D545609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D8F41-A63B-6F00-DAC8-FC87A990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675E-8B86-B846-B96E-C38B12D13426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A0631-7D1A-8F4C-AFD7-F14597C5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BF144-F807-99CA-E9B8-AF6757E3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83E6-FE1D-6344-8788-A19C961A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7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A9A0B-F4C6-042A-6DD6-24A7A68A0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2FE16-3578-8B1E-6BEE-021B0F13B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75CF7-F78E-3202-0273-A344B2C34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675E-8B86-B846-B96E-C38B12D13426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382DD-E126-1EAD-005C-3C85E8AD5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581E5-C937-70F2-7FB0-01EC33E63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883E6-FE1D-6344-8788-A19C961A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A28B9F26-E599-4A87-4BCB-1D483A259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503" y="354915"/>
            <a:ext cx="11598166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r>
              <a:rPr lang="en-ID" sz="4800" b="1" dirty="0">
                <a:effectLst/>
                <a:latin typeface="Arial" panose="020B0604020202020204" pitchFamily="34" charset="0"/>
              </a:rPr>
              <a:t>Writing On Latex: Theory and Practice </a:t>
            </a:r>
            <a:endParaRPr lang="en-ID" sz="80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C6A0C-BFDC-BB83-FD18-82F3157AF32D}"/>
              </a:ext>
            </a:extLst>
          </p:cNvPr>
          <p:cNvSpPr txBox="1"/>
          <p:nvPr/>
        </p:nvSpPr>
        <p:spPr>
          <a:xfrm>
            <a:off x="190719" y="5578235"/>
            <a:ext cx="1166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44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+mn-ea"/>
                <a:cs typeface="Arial" panose="020B0604020202090204" pitchFamily="34" charset="0"/>
              </a:rPr>
              <a:t>Presented at </a:t>
            </a:r>
            <a:r>
              <a:rPr lang="en-US" sz="2000" b="1" dirty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WRITEXS-2024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+mn-ea"/>
              <a:cs typeface="Arial" panose="020B0604020202090204" pitchFamily="34" charset="0"/>
            </a:endParaRPr>
          </a:p>
          <a:p>
            <a:pPr marL="0" marR="0" lvl="0" indent="0" algn="l" defTabSz="91344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Bandung, 15 June 2024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+mn-ea"/>
              <a:cs typeface="Arial" panose="020B060402020209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F930E-0594-4F6B-8743-4523B65C0D01}"/>
              </a:ext>
            </a:extLst>
          </p:cNvPr>
          <p:cNvSpPr txBox="1"/>
          <p:nvPr/>
        </p:nvSpPr>
        <p:spPr>
          <a:xfrm>
            <a:off x="190719" y="3024960"/>
            <a:ext cx="116649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44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id-ID" sz="24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Okzata Recy</a:t>
            </a:r>
            <a:r>
              <a:rPr kumimoji="0" lang="en-US" altLang="id-ID" sz="2400" b="1" i="0" u="none" strike="noStrike" kern="1200" cap="none" spc="0" normalizeH="0" baseline="3000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1,2</a:t>
            </a:r>
            <a:br>
              <a:rPr kumimoji="0" lang="en-US" altLang="id-ID" sz="2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</a:br>
            <a:br>
              <a:rPr kumimoji="0" lang="en-US" altLang="id-ID" sz="1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</a:br>
            <a:r>
              <a:rPr kumimoji="0" lang="en-US" altLang="id-ID" sz="1800" i="0" u="none" strike="noStrike" kern="1200" cap="none" spc="0" normalizeH="0" baseline="3000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1</a:t>
            </a:r>
            <a:r>
              <a:rPr kumimoji="0" lang="en-US" altLang="id-ID" sz="22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The University Center of Excellence for Advanced Intelligent Communications (AICOMS), Telkom University, Bandung, 40257 INDONESIA</a:t>
            </a:r>
            <a:br>
              <a:rPr kumimoji="0" lang="en-US" altLang="id-ID" sz="22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</a:br>
            <a:r>
              <a:rPr kumimoji="0" lang="en-US" altLang="id-ID" sz="2200" b="0" i="0" u="none" strike="noStrike" kern="1200" cap="none" spc="0" normalizeH="0" baseline="3000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2</a:t>
            </a:r>
            <a:r>
              <a:rPr kumimoji="0" lang="en-US" altLang="id-ID" sz="22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Beyond 5.5G (B5.5G) Laboratory, Huawei-Telkom University, Bandung E-mail: okzatarecyy@student.telkomuniversity.ac.id </a:t>
            </a:r>
          </a:p>
          <a:p>
            <a:pPr defTabSz="91344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US" altLang="id-ID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9" name="Picture 8" descr="A logo for a university&#10;&#10;Description automatically generated">
            <a:extLst>
              <a:ext uri="{FF2B5EF4-FFF2-40B4-BE49-F238E27FC236}">
                <a16:creationId xmlns:a16="http://schemas.microsoft.com/office/drawing/2014/main" id="{477C5A6D-6991-0641-10A5-329661EE3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03" y="1479224"/>
            <a:ext cx="9331975" cy="125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6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59D3-7755-655E-E251-6DE940C9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69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D" b="1" dirty="0">
                <a:effectLst/>
                <a:latin typeface="Arial" panose="020B0604020202020204" pitchFamily="34" charset="0"/>
              </a:rPr>
              <a:t>Basic Knowledge About Latex </a:t>
            </a:r>
            <a:endParaRPr lang="en-US" sz="8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4C0BE-A8D8-D595-275C-9B0C610E0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8754" cy="227745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D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penulisan</a:t>
            </a:r>
            <a:r>
              <a:rPr lang="en-ID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pemformatan</a:t>
            </a:r>
            <a:r>
              <a:rPr lang="en-ID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dokumen</a:t>
            </a:r>
            <a:r>
              <a:rPr lang="en-ID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sangat </a:t>
            </a:r>
            <a:r>
              <a:rPr lang="en-ID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populer</a:t>
            </a:r>
            <a:r>
              <a:rPr lang="en-ID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kalangan</a:t>
            </a:r>
            <a:r>
              <a:rPr lang="en-ID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penulis</a:t>
            </a:r>
            <a:r>
              <a:rPr lang="en-ID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akademik</a:t>
            </a:r>
            <a:r>
              <a:rPr lang="en-ID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ilmiah</a:t>
            </a:r>
            <a:r>
              <a:rPr lang="en-ID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ID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Dirancang</a:t>
            </a:r>
            <a:r>
              <a:rPr lang="en-ID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memudahkan</a:t>
            </a:r>
            <a:r>
              <a:rPr lang="en-ID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penulis</a:t>
            </a:r>
            <a:r>
              <a:rPr lang="en-ID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menghasilkan</a:t>
            </a:r>
            <a:r>
              <a:rPr lang="en-ID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dokumen</a:t>
            </a:r>
            <a:r>
              <a:rPr lang="en-ID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rapi</a:t>
            </a:r>
            <a:r>
              <a:rPr lang="en-ID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professional </a:t>
            </a:r>
            <a:endParaRPr lang="en-ID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965AE2-16EA-3E30-3CF6-9573ECE0E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84" y="2550603"/>
            <a:ext cx="4626945" cy="175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321940-63F3-84AD-4F75-BE50E43897DC}"/>
              </a:ext>
            </a:extLst>
          </p:cNvPr>
          <p:cNvSpPr txBox="1"/>
          <p:nvPr/>
        </p:nvSpPr>
        <p:spPr>
          <a:xfrm>
            <a:off x="720969" y="3796662"/>
            <a:ext cx="9349154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800" dirty="0" err="1">
                <a:effectLst/>
                <a:latin typeface="ArialMT"/>
              </a:rPr>
              <a:t>Manfaat</a:t>
            </a:r>
            <a:r>
              <a:rPr lang="en-ID" sz="1800" dirty="0">
                <a:effectLst/>
                <a:latin typeface="ArialMT"/>
              </a:rPr>
              <a:t> </a:t>
            </a:r>
            <a:r>
              <a:rPr lang="en-ID" sz="1800" dirty="0" err="1">
                <a:effectLst/>
                <a:latin typeface="ArialMT"/>
              </a:rPr>
              <a:t>menggunakan</a:t>
            </a:r>
            <a:r>
              <a:rPr lang="en-ID" sz="1800" dirty="0">
                <a:effectLst/>
                <a:latin typeface="ArialMT"/>
              </a:rPr>
              <a:t> Latex: </a:t>
            </a:r>
            <a:endParaRPr lang="en-ID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800" dirty="0" err="1">
                <a:effectLst/>
                <a:latin typeface="ArialMT"/>
              </a:rPr>
              <a:t>Tampilan</a:t>
            </a:r>
            <a:r>
              <a:rPr lang="en-ID" sz="1800" dirty="0">
                <a:effectLst/>
                <a:latin typeface="ArialMT"/>
              </a:rPr>
              <a:t> </a:t>
            </a:r>
            <a:r>
              <a:rPr lang="en-ID" sz="1800" dirty="0" err="1">
                <a:effectLst/>
                <a:latin typeface="ArialMT"/>
              </a:rPr>
              <a:t>Profesional</a:t>
            </a:r>
            <a:r>
              <a:rPr lang="en-ID" sz="1800" dirty="0">
                <a:effectLst/>
                <a:latin typeface="ArialMT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800" dirty="0" err="1">
                <a:effectLst/>
                <a:latin typeface="ArialMT"/>
              </a:rPr>
              <a:t>Pengelolaan</a:t>
            </a:r>
            <a:r>
              <a:rPr lang="en-ID" sz="1800" dirty="0">
                <a:effectLst/>
                <a:latin typeface="ArialMT"/>
              </a:rPr>
              <a:t> </a:t>
            </a:r>
            <a:r>
              <a:rPr lang="en-ID" sz="1800" dirty="0" err="1">
                <a:effectLst/>
                <a:latin typeface="ArialMT"/>
              </a:rPr>
              <a:t>referensi</a:t>
            </a:r>
            <a:r>
              <a:rPr lang="en-ID" sz="1800" dirty="0">
                <a:effectLst/>
                <a:latin typeface="ArialMT"/>
              </a:rPr>
              <a:t> </a:t>
            </a:r>
            <a:r>
              <a:rPr lang="en-ID" sz="1800" dirty="0" err="1">
                <a:effectLst/>
                <a:latin typeface="ArialMT"/>
              </a:rPr>
              <a:t>atau</a:t>
            </a:r>
            <a:r>
              <a:rPr lang="en-ID" sz="1800" dirty="0">
                <a:effectLst/>
                <a:latin typeface="ArialMT"/>
              </a:rPr>
              <a:t> daftar </a:t>
            </a:r>
            <a:r>
              <a:rPr lang="en-ID" sz="1800" dirty="0" err="1">
                <a:effectLst/>
                <a:latin typeface="ArialMT"/>
              </a:rPr>
              <a:t>pustaka</a:t>
            </a:r>
            <a:r>
              <a:rPr lang="en-ID" sz="1800" dirty="0">
                <a:effectLst/>
                <a:latin typeface="ArialMT"/>
              </a:rPr>
              <a:t> yang </a:t>
            </a:r>
            <a:r>
              <a:rPr lang="en-ID" sz="1800" dirty="0" err="1">
                <a:effectLst/>
                <a:latin typeface="ArialMT"/>
              </a:rPr>
              <a:t>mudah</a:t>
            </a:r>
            <a:endParaRPr lang="en-ID" dirty="0">
              <a:latin typeface="ArialM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800" dirty="0">
                <a:effectLst/>
                <a:latin typeface="ArialMT"/>
              </a:rPr>
              <a:t>Daftar </a:t>
            </a:r>
            <a:r>
              <a:rPr lang="en-ID" sz="1800" dirty="0" err="1">
                <a:effectLst/>
                <a:latin typeface="ArialMT"/>
              </a:rPr>
              <a:t>isi</a:t>
            </a:r>
            <a:r>
              <a:rPr lang="en-ID" sz="1800" dirty="0">
                <a:effectLst/>
                <a:latin typeface="ArialMT"/>
              </a:rPr>
              <a:t>, list </a:t>
            </a:r>
            <a:r>
              <a:rPr lang="en-ID" sz="1800" dirty="0" err="1">
                <a:effectLst/>
                <a:latin typeface="ArialMT"/>
              </a:rPr>
              <a:t>gambar</a:t>
            </a:r>
            <a:r>
              <a:rPr lang="en-ID" sz="1800" dirty="0">
                <a:effectLst/>
                <a:latin typeface="ArialMT"/>
              </a:rPr>
              <a:t> dan table, footnote </a:t>
            </a:r>
            <a:r>
              <a:rPr lang="en-ID" sz="1800" dirty="0" err="1">
                <a:effectLst/>
                <a:latin typeface="ArialMT"/>
              </a:rPr>
              <a:t>dapat</a:t>
            </a:r>
            <a:r>
              <a:rPr lang="en-ID" sz="1800" dirty="0">
                <a:effectLst/>
                <a:latin typeface="ArialMT"/>
              </a:rPr>
              <a:t> di-</a:t>
            </a:r>
            <a:r>
              <a:rPr lang="en-ID" sz="1800" i="1" dirty="0">
                <a:effectLst/>
                <a:latin typeface="Arial" panose="020B0604020202020204" pitchFamily="34" charset="0"/>
              </a:rPr>
              <a:t>generate </a:t>
            </a:r>
            <a:r>
              <a:rPr lang="en-ID" sz="1800" dirty="0" err="1">
                <a:effectLst/>
                <a:latin typeface="ArialMT"/>
              </a:rPr>
              <a:t>secara</a:t>
            </a:r>
            <a:r>
              <a:rPr lang="en-ID" sz="1800" dirty="0">
                <a:effectLst/>
                <a:latin typeface="ArialMT"/>
              </a:rPr>
              <a:t> </a:t>
            </a:r>
            <a:r>
              <a:rPr lang="en-ID" sz="1800" dirty="0" err="1">
                <a:effectLst/>
                <a:latin typeface="ArialMT"/>
              </a:rPr>
              <a:t>otomatis</a:t>
            </a:r>
            <a:r>
              <a:rPr lang="en-ID" sz="1800" dirty="0">
                <a:effectLst/>
                <a:latin typeface="ArialMT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800" dirty="0" err="1">
                <a:effectLst/>
                <a:latin typeface="ArialMT"/>
              </a:rPr>
              <a:t>Penulisan</a:t>
            </a:r>
            <a:r>
              <a:rPr lang="en-ID" sz="1800" dirty="0">
                <a:effectLst/>
                <a:latin typeface="ArialMT"/>
              </a:rPr>
              <a:t> </a:t>
            </a:r>
            <a:r>
              <a:rPr lang="en-ID" sz="1800" dirty="0" err="1">
                <a:effectLst/>
                <a:latin typeface="ArialMT"/>
              </a:rPr>
              <a:t>rumus</a:t>
            </a:r>
            <a:r>
              <a:rPr lang="en-ID" sz="1800" dirty="0">
                <a:effectLst/>
                <a:latin typeface="ArialMT"/>
              </a:rPr>
              <a:t> </a:t>
            </a:r>
            <a:r>
              <a:rPr lang="en-ID" sz="1800" dirty="0" err="1">
                <a:effectLst/>
                <a:latin typeface="ArialMT"/>
              </a:rPr>
              <a:t>matematika</a:t>
            </a:r>
            <a:r>
              <a:rPr lang="en-ID" sz="1800" dirty="0">
                <a:effectLst/>
                <a:latin typeface="ArialMT"/>
              </a:rPr>
              <a:t> </a:t>
            </a:r>
            <a:r>
              <a:rPr lang="en-ID" sz="1800" dirty="0" err="1">
                <a:effectLst/>
                <a:latin typeface="ArialMT"/>
              </a:rPr>
              <a:t>lebih</a:t>
            </a:r>
            <a:r>
              <a:rPr lang="en-ID" sz="1800" dirty="0">
                <a:effectLst/>
                <a:latin typeface="ArialMT"/>
              </a:rPr>
              <a:t> </a:t>
            </a:r>
            <a:r>
              <a:rPr lang="en-ID" sz="1800" dirty="0" err="1">
                <a:effectLst/>
                <a:latin typeface="ArialMT"/>
              </a:rPr>
              <a:t>mudah</a:t>
            </a:r>
            <a:r>
              <a:rPr lang="en-ID" sz="1800" dirty="0">
                <a:effectLst/>
                <a:latin typeface="ArialMT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800" dirty="0" err="1">
                <a:effectLst/>
                <a:latin typeface="ArialMT"/>
              </a:rPr>
              <a:t>Kolaborasi</a:t>
            </a:r>
            <a:r>
              <a:rPr lang="en-ID" sz="1800" dirty="0">
                <a:effectLst/>
                <a:latin typeface="ArialM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373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EBC7-FE66-7D76-948D-9D25ADCF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94384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Editor Latex</a:t>
            </a:r>
          </a:p>
        </p:txBody>
      </p:sp>
      <p:pic>
        <p:nvPicPr>
          <p:cNvPr id="5" name="Content Placeholder 4" descr="A logo with green leaves&#10;&#10;Description automatically generated">
            <a:extLst>
              <a:ext uri="{FF2B5EF4-FFF2-40B4-BE49-F238E27FC236}">
                <a16:creationId xmlns:a16="http://schemas.microsoft.com/office/drawing/2014/main" id="{99391CE4-B99B-54DD-0ED9-C8987550A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3001" y="1158340"/>
            <a:ext cx="3652968" cy="4196566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1516EB8-332E-ADE5-2CC1-9408A0186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524" y="1690688"/>
            <a:ext cx="3493477" cy="349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A94047-9653-4D46-B89F-C794F0DCE61C}"/>
              </a:ext>
            </a:extLst>
          </p:cNvPr>
          <p:cNvSpPr txBox="1"/>
          <p:nvPr/>
        </p:nvSpPr>
        <p:spPr>
          <a:xfrm>
            <a:off x="2881451" y="5354906"/>
            <a:ext cx="194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Maker (local)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8030F-FC45-574A-921C-103B23FDC73D}"/>
              </a:ext>
            </a:extLst>
          </p:cNvPr>
          <p:cNvSpPr txBox="1"/>
          <p:nvPr/>
        </p:nvSpPr>
        <p:spPr>
          <a:xfrm>
            <a:off x="7448674" y="5423516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Overleaf (online)</a:t>
            </a:r>
          </a:p>
        </p:txBody>
      </p:sp>
    </p:spTree>
    <p:extLst>
      <p:ext uri="{BB962C8B-B14F-4D97-AF65-F5344CB8AC3E}">
        <p14:creationId xmlns:p14="http://schemas.microsoft.com/office/powerpoint/2010/main" val="126420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785A2B5-DE6F-858E-4E77-4D4A63029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346" y="1115524"/>
            <a:ext cx="9935308" cy="542599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9C043E3-5BFA-0EC1-BF0E-58D8B7FC5741}"/>
              </a:ext>
            </a:extLst>
          </p:cNvPr>
          <p:cNvSpPr txBox="1">
            <a:spLocks/>
          </p:cNvSpPr>
          <p:nvPr/>
        </p:nvSpPr>
        <p:spPr>
          <a:xfrm>
            <a:off x="492369" y="0"/>
            <a:ext cx="10943492" cy="1371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 To Start Your Project With Overleaf</a:t>
            </a:r>
          </a:p>
        </p:txBody>
      </p:sp>
    </p:spTree>
    <p:extLst>
      <p:ext uri="{BB962C8B-B14F-4D97-AF65-F5344CB8AC3E}">
        <p14:creationId xmlns:p14="http://schemas.microsoft.com/office/powerpoint/2010/main" val="24553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2922-EBEC-AEC9-A71B-CC8307C9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70" y="0"/>
            <a:ext cx="10943492" cy="137164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 To Start Your Project With Overleaf</a:t>
            </a:r>
          </a:p>
        </p:txBody>
      </p:sp>
      <p:pic>
        <p:nvPicPr>
          <p:cNvPr id="7" name="Content Placeholder 6" descr="A screenshot of a login form&#10;&#10;Description automatically generated">
            <a:extLst>
              <a:ext uri="{FF2B5EF4-FFF2-40B4-BE49-F238E27FC236}">
                <a16:creationId xmlns:a16="http://schemas.microsoft.com/office/drawing/2014/main" id="{F203A9F9-4062-48F0-489D-873737C1E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357" y="1254369"/>
            <a:ext cx="7908025" cy="5122985"/>
          </a:xfrm>
        </p:spPr>
      </p:pic>
    </p:spTree>
    <p:extLst>
      <p:ext uri="{BB962C8B-B14F-4D97-AF65-F5344CB8AC3E}">
        <p14:creationId xmlns:p14="http://schemas.microsoft.com/office/powerpoint/2010/main" val="58260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083873A-7B0C-9481-5E8F-D24F8ECC3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27" y="1057890"/>
            <a:ext cx="11761665" cy="545904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4F24ADD-4610-3E51-74BA-E1F6806D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70" y="0"/>
            <a:ext cx="10943492" cy="137164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 To Start Your Project With Overleaf</a:t>
            </a:r>
          </a:p>
        </p:txBody>
      </p:sp>
    </p:spTree>
    <p:extLst>
      <p:ext uri="{BB962C8B-B14F-4D97-AF65-F5344CB8AC3E}">
        <p14:creationId xmlns:p14="http://schemas.microsoft.com/office/powerpoint/2010/main" val="250206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4F24ADD-4610-3E51-74BA-E1F6806D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70" y="0"/>
            <a:ext cx="10943492" cy="137164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 To Start Your Project With Overleaf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756BF82-7C6A-EED2-F4C0-D33E7CAC1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3" y="1038666"/>
            <a:ext cx="10363199" cy="555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9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161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ArialMT</vt:lpstr>
      <vt:lpstr>Calibri</vt:lpstr>
      <vt:lpstr>Calibri Light</vt:lpstr>
      <vt:lpstr>Lato Light</vt:lpstr>
      <vt:lpstr>Office Theme</vt:lpstr>
      <vt:lpstr>PowerPoint Presentation</vt:lpstr>
      <vt:lpstr>Basic Knowledge About Latex </vt:lpstr>
      <vt:lpstr>Editor Latex</vt:lpstr>
      <vt:lpstr>PowerPoint Presentation</vt:lpstr>
      <vt:lpstr>How To Start Your Project With Overleaf</vt:lpstr>
      <vt:lpstr>How To Start Your Project With Overleaf</vt:lpstr>
      <vt:lpstr>How To Start Your Project With Overleaf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OKZATA RECY</dc:creator>
  <cp:keywords/>
  <dc:description/>
  <cp:lastModifiedBy>OKZATA RECY</cp:lastModifiedBy>
  <cp:revision>1</cp:revision>
  <dcterms:created xsi:type="dcterms:W3CDTF">2024-06-14T07:49:42Z</dcterms:created>
  <dcterms:modified xsi:type="dcterms:W3CDTF">2024-06-14T08:07:06Z</dcterms:modified>
  <cp:category/>
</cp:coreProperties>
</file>