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31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59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8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71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4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52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23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23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02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6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43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7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5776856" y="614971"/>
            <a:ext cx="2603351" cy="2581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66974" y="614971"/>
            <a:ext cx="2603351" cy="2581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30767" y="1721224"/>
            <a:ext cx="276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desktop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2013" y="1582724"/>
            <a:ext cx="276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Github</a:t>
            </a:r>
            <a:endParaRPr lang="en-US" altLang="ko-KR" dirty="0" smtClean="0"/>
          </a:p>
          <a:p>
            <a:r>
              <a:rPr lang="en-US" altLang="ko-KR" dirty="0" err="1" smtClean="0"/>
              <a:t>mysql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68357" y="3550024"/>
            <a:ext cx="276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Check server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59859" y="1398058"/>
            <a:ext cx="276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 1.0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668357" y="1625754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3765176" y="2084763"/>
            <a:ext cx="1613649" cy="5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62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183341" y="1118795"/>
            <a:ext cx="9886278" cy="5185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53496" y="624857"/>
            <a:ext cx="8767483" cy="92333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Class-2</a:t>
            </a:r>
          </a:p>
          <a:p>
            <a:endParaRPr lang="en-US" altLang="ko-KR" dirty="0"/>
          </a:p>
          <a:p>
            <a:r>
              <a:rPr lang="en-US" altLang="ko-KR" dirty="0" err="1"/>
              <a:t>User_list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404334" y="2786231"/>
            <a:ext cx="1990165" cy="3248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User_1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err="1" smtClean="0"/>
              <a:t>User_list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115262" y="2786231"/>
            <a:ext cx="1990165" cy="3248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User_2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err="1" smtClean="0"/>
              <a:t>User_list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826190" y="2786231"/>
            <a:ext cx="1990165" cy="3248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User_3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err="1" smtClean="0"/>
              <a:t>User_list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8" idx="0"/>
            <a:endCxn id="5" idx="2"/>
          </p:cNvCxnSpPr>
          <p:nvPr/>
        </p:nvCxnSpPr>
        <p:spPr>
          <a:xfrm flipV="1">
            <a:off x="6110345" y="1548187"/>
            <a:ext cx="26893" cy="1238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5" idx="2"/>
          </p:cNvCxnSpPr>
          <p:nvPr/>
        </p:nvCxnSpPr>
        <p:spPr>
          <a:xfrm flipV="1">
            <a:off x="3463963" y="1548187"/>
            <a:ext cx="2673275" cy="1238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9" idx="0"/>
            <a:endCxn id="5" idx="2"/>
          </p:cNvCxnSpPr>
          <p:nvPr/>
        </p:nvCxnSpPr>
        <p:spPr>
          <a:xfrm flipH="1" flipV="1">
            <a:off x="6137238" y="1548187"/>
            <a:ext cx="2684035" cy="1238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22024" y="1721224"/>
            <a:ext cx="138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511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22</Words>
  <Application>Microsoft Office PowerPoint</Application>
  <PresentationFormat>와이드스크린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3</cp:revision>
  <dcterms:created xsi:type="dcterms:W3CDTF">2024-01-27T02:31:40Z</dcterms:created>
  <dcterms:modified xsi:type="dcterms:W3CDTF">2024-01-27T03:24:15Z</dcterms:modified>
</cp:coreProperties>
</file>