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5776856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6974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0767" y="17212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desktop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2013" y="1582724"/>
            <a:ext cx="27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357" y="35500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859" y="1398058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1.0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68357" y="162575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765176" y="2084763"/>
            <a:ext cx="1613649" cy="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3341" y="1118795"/>
            <a:ext cx="9886278" cy="518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496" y="624857"/>
            <a:ext cx="8767483" cy="9233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Class-2</a:t>
            </a:r>
          </a:p>
          <a:p>
            <a:endParaRPr lang="en-US" altLang="ko-KR" dirty="0"/>
          </a:p>
          <a:p>
            <a:r>
              <a:rPr lang="en-US" altLang="ko-KR" dirty="0" err="1"/>
              <a:t>User_list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4334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5262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6190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6110345" y="1548187"/>
            <a:ext cx="26893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3463963" y="1548187"/>
            <a:ext cx="2673275" cy="1238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5" idx="2"/>
          </p:cNvCxnSpPr>
          <p:nvPr/>
        </p:nvCxnSpPr>
        <p:spPr>
          <a:xfrm flipH="1" flipV="1">
            <a:off x="6137238" y="1548187"/>
            <a:ext cx="2684035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2024" y="1721224"/>
            <a:ext cx="13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5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2024-01-27T02:31:40Z</dcterms:created>
  <dcterms:modified xsi:type="dcterms:W3CDTF">2024-01-27T03:30:25Z</dcterms:modified>
</cp:coreProperties>
</file>