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>
        <p:scale>
          <a:sx n="60" d="100"/>
          <a:sy n="60" d="100"/>
        </p:scale>
        <p:origin x="76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776856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6974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0767" y="17212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2013" y="1582724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357" y="35500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859" y="1398058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1.0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68357" y="162575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765176" y="2084763"/>
            <a:ext cx="1613649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3341" y="1118795"/>
            <a:ext cx="9886278" cy="518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496" y="624857"/>
            <a:ext cx="8767483" cy="9233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Class-2</a:t>
            </a:r>
          </a:p>
          <a:p>
            <a:endParaRPr lang="en-US" altLang="ko-KR" dirty="0"/>
          </a:p>
          <a:p>
            <a:r>
              <a:rPr lang="en-US" altLang="ko-KR" dirty="0" err="1"/>
              <a:t>User_list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4334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5262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6190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110345" y="1548187"/>
            <a:ext cx="26893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3463963" y="1548187"/>
            <a:ext cx="2673275" cy="12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5" idx="2"/>
          </p:cNvCxnSpPr>
          <p:nvPr/>
        </p:nvCxnSpPr>
        <p:spPr>
          <a:xfrm flipH="1" flipV="1">
            <a:off x="6137238" y="1548187"/>
            <a:ext cx="2684035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2024" y="1721224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6667" y="2312895"/>
            <a:ext cx="5736542" cy="3743659"/>
            <a:chOff x="1183341" y="624857"/>
            <a:chExt cx="9886278" cy="5679124"/>
          </a:xfrm>
        </p:grpSpPr>
        <p:sp>
          <p:nvSpPr>
            <p:cNvPr id="14" name="직사각형 13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Class-A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>
              <a:stCxn id="8" idx="0"/>
              <a:endCxn id="5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5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0"/>
              <a:endCxn id="5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71707" y="2312895"/>
            <a:ext cx="5637008" cy="3743659"/>
            <a:chOff x="1183341" y="624857"/>
            <a:chExt cx="9886278" cy="5679124"/>
          </a:xfrm>
        </p:grpSpPr>
        <p:sp>
          <p:nvSpPr>
            <p:cNvPr id="15" name="직사각형 14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Class-B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8" idx="0"/>
              <a:endCxn id="16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6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0"/>
              <a:endCxn id="16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44231" y="78590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상속의 개념</a:t>
            </a:r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상속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667" y="17372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인도 사람들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강의를 추천함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56215" y="926765"/>
            <a:ext cx="49455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모듈을 만들어준다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같은 폴더 내에 </a:t>
            </a:r>
            <a:r>
              <a:rPr lang="en-US" altLang="ko-KR" dirty="0" smtClean="0"/>
              <a:t>‘mod.py’</a:t>
            </a:r>
            <a:r>
              <a:rPr lang="ko-KR" altLang="en-US" dirty="0" smtClean="0"/>
              <a:t>라는 파일을 생성하고</a:t>
            </a:r>
            <a:endParaRPr lang="en-US" altLang="ko-KR" dirty="0" smtClean="0"/>
          </a:p>
          <a:p>
            <a:r>
              <a:rPr lang="ko-KR" altLang="en-US" dirty="0" smtClean="0"/>
              <a:t>새로운 주피터 파일에서 명령어로</a:t>
            </a:r>
            <a:endParaRPr lang="en-US" altLang="ko-KR" dirty="0" smtClean="0"/>
          </a:p>
          <a:p>
            <a:r>
              <a:rPr lang="en-US" altLang="ko-KR" dirty="0" smtClean="0"/>
              <a:t>import mod</a:t>
            </a:r>
          </a:p>
          <a:p>
            <a:r>
              <a:rPr lang="ko-KR" altLang="en-US" dirty="0" smtClean="0"/>
              <a:t>입력하면</a:t>
            </a:r>
            <a:endParaRPr lang="en-US" altLang="ko-KR" dirty="0" smtClean="0"/>
          </a:p>
          <a:p>
            <a:r>
              <a:rPr lang="ko-KR" altLang="en-US" dirty="0" smtClean="0"/>
              <a:t>모듈이 생성된다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모듈 사용법만 잘 알면</a:t>
            </a:r>
            <a:endParaRPr lang="en-US" altLang="ko-KR" dirty="0" smtClean="0"/>
          </a:p>
          <a:p>
            <a:r>
              <a:rPr lang="ko-KR" altLang="en-US" dirty="0" smtClean="0"/>
              <a:t>먹고 사는 데 지장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6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51290" y="6330438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아나콘다는 데이터 분석을 위한 라이브러리 죄다 설치해줘서 좋음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4" y="0"/>
            <a:ext cx="7684210" cy="5971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8800" y="510551"/>
            <a:ext cx="302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설치를 </a:t>
            </a:r>
            <a:r>
              <a:rPr lang="ko-KR" altLang="en-US" dirty="0" err="1" smtClean="0"/>
              <a:t>셋트로</a:t>
            </a:r>
            <a:r>
              <a:rPr lang="ko-KR" altLang="en-US" dirty="0" smtClean="0"/>
              <a:t> 같이 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별도 설치 필요</a:t>
            </a:r>
            <a:r>
              <a:rPr lang="en-US" altLang="ko-KR" dirty="0" smtClean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4711" y="4659658"/>
            <a:ext cx="3029751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최신버전 굳이 필요 없음</a:t>
            </a:r>
            <a:endParaRPr lang="en-US" altLang="ko-KR" dirty="0" smtClean="0"/>
          </a:p>
          <a:p>
            <a:r>
              <a:rPr lang="ko-KR" altLang="en-US" dirty="0" smtClean="0"/>
              <a:t>안 돌아가는 코드도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373127" y="4819426"/>
            <a:ext cx="41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0" y="508542"/>
            <a:ext cx="9972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125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12</cp:revision>
  <dcterms:created xsi:type="dcterms:W3CDTF">2024-01-27T02:31:40Z</dcterms:created>
  <dcterms:modified xsi:type="dcterms:W3CDTF">2024-01-27T09:21:14Z</dcterms:modified>
</cp:coreProperties>
</file>