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1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9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1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4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2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3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3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2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6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3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E9B61-A84F-471E-AEED-F5A376AAEB58}" type="datetimeFigureOut">
              <a:rPr lang="ko-KR" altLang="en-US" smtClean="0"/>
              <a:t>2024-01-27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9CBF-3043-4B25-A455-2E3CD13DAE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5776856" y="614971"/>
            <a:ext cx="2603351" cy="258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66974" y="614971"/>
            <a:ext cx="2603351" cy="258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30767" y="1721224"/>
            <a:ext cx="276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desktop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2013" y="1582724"/>
            <a:ext cx="276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68357" y="3550024"/>
            <a:ext cx="276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 server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59859" y="1398058"/>
            <a:ext cx="276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 1.0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668357" y="162575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3765176" y="2084763"/>
            <a:ext cx="1613649" cy="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62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83341" y="1118795"/>
            <a:ext cx="9886278" cy="5185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53496" y="624857"/>
            <a:ext cx="8767483" cy="92333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Class-2</a:t>
            </a:r>
          </a:p>
          <a:p>
            <a:endParaRPr lang="en-US" altLang="ko-KR" dirty="0"/>
          </a:p>
          <a:p>
            <a:r>
              <a:rPr lang="en-US" altLang="ko-KR" dirty="0" err="1"/>
              <a:t>User_list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04334" y="2786231"/>
            <a:ext cx="1990165" cy="324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User_1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err="1" smtClean="0"/>
              <a:t>User_list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15262" y="2786231"/>
            <a:ext cx="1990165" cy="324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User_2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err="1" smtClean="0"/>
              <a:t>User_list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26190" y="2786231"/>
            <a:ext cx="1990165" cy="324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User_3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err="1" smtClean="0"/>
              <a:t>User_list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0"/>
            <a:endCxn id="5" idx="2"/>
          </p:cNvCxnSpPr>
          <p:nvPr/>
        </p:nvCxnSpPr>
        <p:spPr>
          <a:xfrm flipV="1">
            <a:off x="6110345" y="1548187"/>
            <a:ext cx="26893" cy="1238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5" idx="2"/>
          </p:cNvCxnSpPr>
          <p:nvPr/>
        </p:nvCxnSpPr>
        <p:spPr>
          <a:xfrm flipV="1">
            <a:off x="3463963" y="1548187"/>
            <a:ext cx="2673275" cy="1238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0"/>
            <a:endCxn id="5" idx="2"/>
          </p:cNvCxnSpPr>
          <p:nvPr/>
        </p:nvCxnSpPr>
        <p:spPr>
          <a:xfrm flipH="1" flipV="1">
            <a:off x="6137238" y="1548187"/>
            <a:ext cx="2684035" cy="1238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22024" y="1721224"/>
            <a:ext cx="138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51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36667" y="2312895"/>
            <a:ext cx="5736542" cy="3743659"/>
            <a:chOff x="1183341" y="624857"/>
            <a:chExt cx="9886278" cy="5679124"/>
          </a:xfrm>
        </p:grpSpPr>
        <p:sp>
          <p:nvSpPr>
            <p:cNvPr id="14" name="직사각형 13"/>
            <p:cNvSpPr/>
            <p:nvPr/>
          </p:nvSpPr>
          <p:spPr>
            <a:xfrm>
              <a:off x="1183341" y="1118795"/>
              <a:ext cx="9886278" cy="51851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53496" y="624857"/>
              <a:ext cx="8767483" cy="92333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1400" dirty="0" smtClean="0"/>
                <a:t>Class-A</a:t>
              </a:r>
              <a:endParaRPr lang="en-US" altLang="ko-KR" sz="1400" dirty="0"/>
            </a:p>
            <a:p>
              <a:r>
                <a:rPr lang="en-US" altLang="ko-KR" sz="1400" dirty="0" err="1"/>
                <a:t>User_list</a:t>
              </a:r>
              <a:endParaRPr lang="ko-KR" altLang="en-US" sz="1400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404334" y="2786231"/>
              <a:ext cx="1990165" cy="3248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User_1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 smtClean="0"/>
                <a:t>Name</a:t>
              </a:r>
            </a:p>
            <a:p>
              <a:pPr algn="ctr"/>
              <a:r>
                <a:rPr lang="en-US" altLang="ko-KR" sz="1400" dirty="0" smtClean="0"/>
                <a:t>Age</a:t>
              </a:r>
            </a:p>
            <a:p>
              <a:pPr algn="ctr"/>
              <a:r>
                <a:rPr lang="en-US" altLang="ko-KR" sz="1400" dirty="0" err="1" smtClean="0"/>
                <a:t>User_list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15262" y="2786231"/>
              <a:ext cx="1990165" cy="3248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User_2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 smtClean="0"/>
                <a:t>Name</a:t>
              </a:r>
            </a:p>
            <a:p>
              <a:pPr algn="ctr"/>
              <a:r>
                <a:rPr lang="en-US" altLang="ko-KR" sz="1400" dirty="0" smtClean="0"/>
                <a:t>Age</a:t>
              </a:r>
            </a:p>
            <a:p>
              <a:pPr algn="ctr"/>
              <a:r>
                <a:rPr lang="en-US" altLang="ko-KR" sz="1400" dirty="0" err="1" smtClean="0"/>
                <a:t>User_list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826190" y="2786231"/>
              <a:ext cx="1990165" cy="3248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User_3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 smtClean="0"/>
                <a:t>Name</a:t>
              </a:r>
            </a:p>
            <a:p>
              <a:pPr algn="ctr"/>
              <a:r>
                <a:rPr lang="en-US" altLang="ko-KR" sz="1400" dirty="0" smtClean="0"/>
                <a:t>Age</a:t>
              </a:r>
            </a:p>
            <a:p>
              <a:pPr algn="ctr"/>
              <a:r>
                <a:rPr lang="en-US" altLang="ko-KR" sz="1400" dirty="0" err="1" smtClean="0"/>
                <a:t>User_list</a:t>
              </a:r>
              <a:endParaRPr lang="ko-KR" altLang="en-US" sz="1400" dirty="0"/>
            </a:p>
          </p:txBody>
        </p:sp>
        <p:cxnSp>
          <p:nvCxnSpPr>
            <p:cNvPr id="10" name="직선 화살표 연결선 9"/>
            <p:cNvCxnSpPr>
              <a:stCxn id="8" idx="0"/>
              <a:endCxn id="5" idx="2"/>
            </p:cNvCxnSpPr>
            <p:nvPr/>
          </p:nvCxnSpPr>
          <p:spPr>
            <a:xfrm flipV="1">
              <a:off x="6110345" y="1548187"/>
              <a:ext cx="26893" cy="12380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endCxn id="5" idx="2"/>
            </p:cNvCxnSpPr>
            <p:nvPr/>
          </p:nvCxnSpPr>
          <p:spPr>
            <a:xfrm flipV="1">
              <a:off x="3463963" y="1548187"/>
              <a:ext cx="2673275" cy="12380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9" idx="0"/>
              <a:endCxn id="5" idx="2"/>
            </p:cNvCxnSpPr>
            <p:nvPr/>
          </p:nvCxnSpPr>
          <p:spPr>
            <a:xfrm flipH="1" flipV="1">
              <a:off x="6137238" y="1548187"/>
              <a:ext cx="2684035" cy="12380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122024" y="1721224"/>
              <a:ext cx="1387736" cy="926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function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271707" y="2312895"/>
            <a:ext cx="5637008" cy="3743659"/>
            <a:chOff x="1183341" y="624857"/>
            <a:chExt cx="9886278" cy="5679124"/>
          </a:xfrm>
        </p:grpSpPr>
        <p:sp>
          <p:nvSpPr>
            <p:cNvPr id="15" name="직사각형 14"/>
            <p:cNvSpPr/>
            <p:nvPr/>
          </p:nvSpPr>
          <p:spPr>
            <a:xfrm>
              <a:off x="1183341" y="1118795"/>
              <a:ext cx="9886278" cy="51851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53496" y="624857"/>
              <a:ext cx="8767483" cy="92333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1400" dirty="0" smtClean="0"/>
                <a:t>Class-B</a:t>
              </a:r>
              <a:endParaRPr lang="en-US" altLang="ko-KR" sz="1400" dirty="0"/>
            </a:p>
            <a:p>
              <a:r>
                <a:rPr lang="en-US" altLang="ko-KR" sz="1400" dirty="0" err="1"/>
                <a:t>User_list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04334" y="2786231"/>
              <a:ext cx="1990165" cy="3248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User_1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 smtClean="0"/>
                <a:t>Name</a:t>
              </a:r>
            </a:p>
            <a:p>
              <a:pPr algn="ctr"/>
              <a:r>
                <a:rPr lang="en-US" altLang="ko-KR" sz="1400" dirty="0" smtClean="0"/>
                <a:t>Age</a:t>
              </a:r>
            </a:p>
            <a:p>
              <a:pPr algn="ctr"/>
              <a:r>
                <a:rPr lang="en-US" altLang="ko-KR" sz="1400" dirty="0" err="1" smtClean="0"/>
                <a:t>User_list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115262" y="2786231"/>
              <a:ext cx="1990165" cy="3248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User_2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 smtClean="0"/>
                <a:t>Name</a:t>
              </a:r>
            </a:p>
            <a:p>
              <a:pPr algn="ctr"/>
              <a:r>
                <a:rPr lang="en-US" altLang="ko-KR" sz="1400" dirty="0" smtClean="0"/>
                <a:t>Age</a:t>
              </a:r>
            </a:p>
            <a:p>
              <a:pPr algn="ctr"/>
              <a:r>
                <a:rPr lang="en-US" altLang="ko-KR" sz="1400" dirty="0" err="1" smtClean="0"/>
                <a:t>User_list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826190" y="2786231"/>
              <a:ext cx="1990165" cy="3248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User_3</a:t>
              </a:r>
            </a:p>
            <a:p>
              <a:pPr algn="ctr"/>
              <a:endParaRPr lang="en-US" altLang="ko-KR" sz="1400" dirty="0"/>
            </a:p>
            <a:p>
              <a:pPr algn="ctr"/>
              <a:r>
                <a:rPr lang="en-US" altLang="ko-KR" sz="1400" dirty="0" smtClean="0"/>
                <a:t>Name</a:t>
              </a:r>
            </a:p>
            <a:p>
              <a:pPr algn="ctr"/>
              <a:r>
                <a:rPr lang="en-US" altLang="ko-KR" sz="1400" dirty="0" smtClean="0"/>
                <a:t>Age</a:t>
              </a:r>
            </a:p>
            <a:p>
              <a:pPr algn="ctr"/>
              <a:r>
                <a:rPr lang="en-US" altLang="ko-KR" sz="1400" dirty="0" err="1" smtClean="0"/>
                <a:t>User_list</a:t>
              </a:r>
              <a:endParaRPr lang="ko-KR" altLang="en-US" sz="1400" dirty="0"/>
            </a:p>
          </p:txBody>
        </p:sp>
        <p:cxnSp>
          <p:nvCxnSpPr>
            <p:cNvPr id="21" name="직선 화살표 연결선 20"/>
            <p:cNvCxnSpPr>
              <a:stCxn id="18" idx="0"/>
              <a:endCxn id="16" idx="2"/>
            </p:cNvCxnSpPr>
            <p:nvPr/>
          </p:nvCxnSpPr>
          <p:spPr>
            <a:xfrm flipV="1">
              <a:off x="6110345" y="1548187"/>
              <a:ext cx="26893" cy="12380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endCxn id="16" idx="2"/>
            </p:cNvCxnSpPr>
            <p:nvPr/>
          </p:nvCxnSpPr>
          <p:spPr>
            <a:xfrm flipV="1">
              <a:off x="3463963" y="1548187"/>
              <a:ext cx="2673275" cy="12380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20" idx="0"/>
              <a:endCxn id="16" idx="2"/>
            </p:cNvCxnSpPr>
            <p:nvPr/>
          </p:nvCxnSpPr>
          <p:spPr>
            <a:xfrm flipH="1" flipV="1">
              <a:off x="6137238" y="1548187"/>
              <a:ext cx="2684035" cy="12380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122024" y="1721224"/>
              <a:ext cx="1387736" cy="926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function</a:t>
              </a:r>
              <a:endParaRPr lang="ko-KR" altLang="en-US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44231" y="785902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상속의 개념</a:t>
            </a:r>
            <a:endParaRPr lang="en-US" altLang="ko-KR" dirty="0" smtClean="0"/>
          </a:p>
          <a:p>
            <a:r>
              <a:rPr lang="en-US" altLang="ko-KR" dirty="0" smtClean="0"/>
              <a:t>Class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상속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6667" y="173729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인도 사람들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강의를 추천함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78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56215" y="926765"/>
            <a:ext cx="49455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모듈을 만들어준다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같은 폴더 내에 </a:t>
            </a:r>
            <a:r>
              <a:rPr lang="en-US" altLang="ko-KR" dirty="0" smtClean="0"/>
              <a:t>‘mod.py’</a:t>
            </a:r>
            <a:r>
              <a:rPr lang="ko-KR" altLang="en-US" dirty="0" smtClean="0"/>
              <a:t>라는 파일을 생성하고</a:t>
            </a:r>
            <a:endParaRPr lang="en-US" altLang="ko-KR" dirty="0" smtClean="0"/>
          </a:p>
          <a:p>
            <a:r>
              <a:rPr lang="ko-KR" altLang="en-US" dirty="0" smtClean="0"/>
              <a:t>새로운 주피터 파일에서 명령어로</a:t>
            </a:r>
            <a:endParaRPr lang="en-US" altLang="ko-KR" dirty="0" smtClean="0"/>
          </a:p>
          <a:p>
            <a:r>
              <a:rPr lang="en-US" altLang="ko-KR" dirty="0" smtClean="0"/>
              <a:t>import mod</a:t>
            </a:r>
          </a:p>
          <a:p>
            <a:r>
              <a:rPr lang="ko-KR" altLang="en-US" dirty="0" smtClean="0"/>
              <a:t>입력하면</a:t>
            </a:r>
            <a:endParaRPr lang="en-US" altLang="ko-KR" dirty="0" smtClean="0"/>
          </a:p>
          <a:p>
            <a:r>
              <a:rPr lang="ko-KR" altLang="en-US" dirty="0" smtClean="0"/>
              <a:t>모듈이 생성된다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모듈 사용법만 잘 알면</a:t>
            </a:r>
            <a:endParaRPr lang="en-US" altLang="ko-KR" dirty="0" smtClean="0"/>
          </a:p>
          <a:p>
            <a:r>
              <a:rPr lang="ko-KR" altLang="en-US" dirty="0" smtClean="0"/>
              <a:t>먹고 사는 데 지장 없다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16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151290" y="6330438"/>
            <a:ext cx="7040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아나콘다는 데이터 분석을 위한 라이브러리 죄다 설치해줘서 좋음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84210" cy="59713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88536" y="510551"/>
            <a:ext cx="302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설치를 </a:t>
            </a:r>
            <a:r>
              <a:rPr lang="ko-KR" altLang="en-US" dirty="0" err="1" smtClean="0"/>
              <a:t>셋트로</a:t>
            </a:r>
            <a:r>
              <a:rPr lang="ko-KR" altLang="en-US" dirty="0" smtClean="0"/>
              <a:t> 같이 해줌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별도 설치 필요</a:t>
            </a:r>
            <a:r>
              <a:rPr lang="en-US" altLang="ko-KR" dirty="0" smtClean="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14447" y="4659658"/>
            <a:ext cx="3029751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최신버전 굳이 필요 없음</a:t>
            </a:r>
            <a:endParaRPr lang="en-US" altLang="ko-KR" dirty="0" smtClean="0"/>
          </a:p>
          <a:p>
            <a:r>
              <a:rPr lang="ko-KR" altLang="en-US" dirty="0" smtClean="0"/>
              <a:t>안 돌아가는 코드도 많음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852863" y="4819426"/>
            <a:ext cx="4161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86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125</Words>
  <Application>Microsoft Office PowerPoint</Application>
  <PresentationFormat>와이드스크린</PresentationFormat>
  <Paragraphs>77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10</cp:revision>
  <dcterms:created xsi:type="dcterms:W3CDTF">2024-01-27T02:31:40Z</dcterms:created>
  <dcterms:modified xsi:type="dcterms:W3CDTF">2024-01-27T08:15:43Z</dcterms:modified>
</cp:coreProperties>
</file>