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4F1D-FB82-8192-95CA-33828E303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7C0C63-D3A3-6830-D533-A3C66EEFE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5A246E-D7A8-C03F-B379-2892A542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D816-CAB4-418C-B09F-0798F5F0484E}" type="datetimeFigureOut">
              <a:rPr lang="de-DE" smtClean="0"/>
              <a:t>02.03.2025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9049F5-63E5-E229-6C2E-576AFF89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5101D8-558C-1825-84A7-5FAF130C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A00F-CCC1-4062-B5B5-E3279A8EC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37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34393-0916-8B91-B50A-489029A5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33CC9A-7C86-9988-BD93-67170BCF7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FDC425-B619-F6DF-F3CE-A8AD0EC9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D816-CAB4-418C-B09F-0798F5F0484E}" type="datetimeFigureOut">
              <a:rPr lang="de-DE" smtClean="0"/>
              <a:t>02.03.2025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5BD30A-7DEC-ABFD-F5E8-172825DE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27B3E3-202E-2101-78E7-071374AB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A00F-CCC1-4062-B5B5-E3279A8EC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46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C97C1A-7617-EAA0-89B1-1A862D7C5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AA1280-EE4D-FC55-8998-F8A9B2EBE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F9445E-FDA5-BE61-54DC-166B42ED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D816-CAB4-418C-B09F-0798F5F0484E}" type="datetimeFigureOut">
              <a:rPr lang="de-DE" smtClean="0"/>
              <a:t>02.03.2025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AF14E-100C-9CA5-D7FA-92AB2FDF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668AA-6FF4-85A0-74E6-7C577AC7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A00F-CCC1-4062-B5B5-E3279A8EC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85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86AE2-E402-3248-9305-06F65389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8D6131-C2EA-C227-FCCA-45E59741E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A447F3-2C21-56B8-5B0B-47E6F70F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D816-CAB4-418C-B09F-0798F5F0484E}" type="datetimeFigureOut">
              <a:rPr lang="de-DE" smtClean="0"/>
              <a:t>02.03.2025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9BDB5D-1099-22AD-2823-5B509261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C02F66-4708-4E69-7401-85FB0FC2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A00F-CCC1-4062-B5B5-E3279A8EC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6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C8028A-0CD2-E7BE-3D19-5A218A1B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A69313-04EC-813D-B7B8-E3E6E6072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417714-96A3-9312-2962-5F9E3563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D816-CAB4-418C-B09F-0798F5F0484E}" type="datetimeFigureOut">
              <a:rPr lang="de-DE" smtClean="0"/>
              <a:t>02.03.2025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CA2ED-A298-4B38-FE8B-24BBBFE2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D4B98A-7E9B-34CE-50F7-7DDA6204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A00F-CCC1-4062-B5B5-E3279A8EC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8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CF167-98AD-F9B5-E09A-952CF50F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EC3F60-490B-9DAA-09AD-9153DDDBE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A2D7D0-21E3-825B-D1B8-976633CAC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8AC571-7250-FAE9-38BD-F3115BCB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D816-CAB4-418C-B09F-0798F5F0484E}" type="datetimeFigureOut">
              <a:rPr lang="de-DE" smtClean="0"/>
              <a:t>02.03.2025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0A2BCF-ACCA-5548-062C-87AD8405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E0E5EC-42AB-B695-D4AC-FA69AAF6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A00F-CCC1-4062-B5B5-E3279A8EC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16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17ED6-3CE7-293A-1F77-C298B522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882714-50D4-1A85-E9DD-40A1EAA70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296639-3C2D-257F-94B1-BD2F00BE8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805F11-E9BA-ABC1-7DD4-E84BA847A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C3348A-4E47-1A5A-AF7B-877D5C5D7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3F458F4-C934-C5B3-A562-A0AADC60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D816-CAB4-418C-B09F-0798F5F0484E}" type="datetimeFigureOut">
              <a:rPr lang="de-DE" smtClean="0"/>
              <a:t>02.03.2025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97FA2A-216C-181C-FE81-C3DE9A46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05D194-4A0E-41D0-1551-42A31367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A00F-CCC1-4062-B5B5-E3279A8EC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2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0DC2E-7AED-0E03-2318-FB9B7926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F6E3BA-AABE-AE75-9C0A-E8A90F2C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D816-CAB4-418C-B09F-0798F5F0484E}" type="datetimeFigureOut">
              <a:rPr lang="de-DE" smtClean="0"/>
              <a:t>02.03.2025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102D26-09C1-092F-FB4C-02DE37C0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C007DE-800F-6704-97AA-958F8495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A00F-CCC1-4062-B5B5-E3279A8EC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24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4725E2-2C0D-C819-BF8F-4EED49B1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D816-CAB4-418C-B09F-0798F5F0484E}" type="datetimeFigureOut">
              <a:rPr lang="de-DE" smtClean="0"/>
              <a:t>02.03.2025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0E46EC-E586-F6D4-CBCA-93A27D1B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B861D8-A35F-1D96-7488-D345231A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A00F-CCC1-4062-B5B5-E3279A8EC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84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AE0C4-E2BB-2D43-5BDD-00017B96D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46338A-2729-0B3F-3496-2D196E0D6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A72758-1641-9029-D712-D30498FA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0A5192-829C-9B4E-5799-CE37C15F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D816-CAB4-418C-B09F-0798F5F0484E}" type="datetimeFigureOut">
              <a:rPr lang="de-DE" smtClean="0"/>
              <a:t>02.03.2025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09A073-3DBC-E47C-99FC-24F306F1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518709-5753-53D2-639E-2163D0AD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A00F-CCC1-4062-B5B5-E3279A8EC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63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37A46-EE6C-6CD0-80FF-53B50060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596778A-33B7-8201-6E0A-CD16F27C1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605EE4-30EC-27D0-B7D7-F03E7C60B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828575-3EEF-72A9-4443-368495AE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D816-CAB4-418C-B09F-0798F5F0484E}" type="datetimeFigureOut">
              <a:rPr lang="de-DE" smtClean="0"/>
              <a:t>02.03.2025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B668AE-435F-FF22-460C-97EAA6CB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3C7788-AB68-9B9A-063C-001408A4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A00F-CCC1-4062-B5B5-E3279A8EC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92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60026C6-5142-3FEE-1B80-E42478C2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F2C774-41CB-9A2A-7EBB-E9D6F8726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3F741A-4996-DFE6-A275-0DA098E5A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5FD816-CAB4-418C-B09F-0798F5F0484E}" type="datetimeFigureOut">
              <a:rPr lang="de-DE" smtClean="0"/>
              <a:t>02.03.2025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C6F7FA-063B-4837-4396-8A308B584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436847-E6D5-BD16-1413-C2E72DF4C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8A00F-CCC1-4062-B5B5-E3279A8EC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76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744CA-CFD3-67C4-0DE2-D17E84271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/>
          <a:lstStyle/>
          <a:p>
            <a:r>
              <a:rPr lang="de-DE" dirty="0"/>
              <a:t>Sensors</a:t>
            </a:r>
          </a:p>
        </p:txBody>
      </p:sp>
      <p:pic>
        <p:nvPicPr>
          <p:cNvPr id="1026" name="Picture 2" descr="Raspberry Pi Random Nerd Tutorials">
            <a:extLst>
              <a:ext uri="{FF2B5EF4-FFF2-40B4-BE49-F238E27FC236}">
                <a16:creationId xmlns:a16="http://schemas.microsoft.com/office/drawing/2014/main" id="{7F3A9B18-E232-5F6B-1F97-C395DF677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80"/>
          <a:stretch/>
        </p:blipFill>
        <p:spPr bwMode="auto">
          <a:xfrm>
            <a:off x="466724" y="1209675"/>
            <a:ext cx="541972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333290E-4AFC-3D55-49BB-E73EA5446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698092"/>
              </p:ext>
            </p:extLst>
          </p:nvPr>
        </p:nvGraphicFramePr>
        <p:xfrm>
          <a:off x="5295900" y="2778125"/>
          <a:ext cx="4053840" cy="287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177">
                  <a:extLst>
                    <a:ext uri="{9D8B030D-6E8A-4147-A177-3AD203B41FA5}">
                      <a16:colId xmlns:a16="http://schemas.microsoft.com/office/drawing/2014/main" val="1365475320"/>
                    </a:ext>
                  </a:extLst>
                </a:gridCol>
                <a:gridCol w="2825663">
                  <a:extLst>
                    <a:ext uri="{9D8B030D-6E8A-4147-A177-3AD203B41FA5}">
                      <a16:colId xmlns:a16="http://schemas.microsoft.com/office/drawing/2014/main" val="2043230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16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BH1750; </a:t>
                      </a:r>
                    </a:p>
                    <a:p>
                      <a:r>
                        <a:rPr lang="de-DE" sz="1400" dirty="0" err="1"/>
                        <a:t>Brightness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&lt;GND, ADD, SDA, SCL, VCC&gt;</a:t>
                      </a:r>
                    </a:p>
                    <a:p>
                      <a:r>
                        <a:rPr lang="de-DE" sz="1400" dirty="0"/>
                        <a:t>&lt;GND, GND, GPIO2, GPIO3, 3.3V&gt;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25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DHT11; </a:t>
                      </a:r>
                    </a:p>
                    <a:p>
                      <a:r>
                        <a:rPr lang="de-DE" sz="1400" dirty="0" err="1"/>
                        <a:t>Temperature</a:t>
                      </a:r>
                      <a:r>
                        <a:rPr lang="de-DE" sz="1400" dirty="0"/>
                        <a:t> &amp; </a:t>
                      </a:r>
                      <a:r>
                        <a:rPr lang="de-DE" sz="1400" dirty="0" err="1"/>
                        <a:t>Humidity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&lt;VCC, Data, GND&gt;</a:t>
                      </a:r>
                    </a:p>
                    <a:p>
                      <a:r>
                        <a:rPr lang="de-DE" sz="1400" dirty="0"/>
                        <a:t>&lt;5V, GPIO25, GND&gt;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4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GT-U7; </a:t>
                      </a:r>
                    </a:p>
                    <a:p>
                      <a:r>
                        <a:rPr lang="de-DE" sz="1400" dirty="0"/>
                        <a:t>GPS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&lt;USB&gt;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07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ICQUANZX 5V; </a:t>
                      </a:r>
                    </a:p>
                    <a:p>
                      <a:r>
                        <a:rPr lang="de-DE" sz="1400" dirty="0"/>
                        <a:t>Relais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&lt;+, s, -&gt;</a:t>
                      </a:r>
                    </a:p>
                    <a:p>
                      <a:r>
                        <a:rPr lang="de-DE" sz="1400" dirty="0"/>
                        <a:t>&lt;5V, GPIO23, GND&gt;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506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37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Sensors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Hannes Olschok</dc:creator>
  <cp:lastModifiedBy>Hannes Olschok</cp:lastModifiedBy>
  <cp:revision>1</cp:revision>
  <dcterms:created xsi:type="dcterms:W3CDTF">2025-03-02T09:43:52Z</dcterms:created>
  <dcterms:modified xsi:type="dcterms:W3CDTF">2025-03-02T10:15:06Z</dcterms:modified>
</cp:coreProperties>
</file>