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5" r:id="rId3"/>
    <p:sldId id="266" r:id="rId4"/>
    <p:sldId id="268" r:id="rId5"/>
    <p:sldId id="258" r:id="rId6"/>
    <p:sldId id="261" r:id="rId7"/>
    <p:sldId id="257" r:id="rId8"/>
    <p:sldId id="262" r:id="rId9"/>
    <p:sldId id="259" r:id="rId10"/>
    <p:sldId id="263" r:id="rId11"/>
    <p:sldId id="264"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2"/>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p:scale>
          <a:sx n="60" d="100"/>
          <a:sy n="60" d="100"/>
        </p:scale>
        <p:origin x="-1032" y="-150"/>
      </p:cViewPr>
      <p:guideLst>
        <p:guide orient="horz" pos="2160"/>
        <p:guide pos="2880"/>
      </p:guideLst>
    </p:cSldViewPr>
  </p:slideViewPr>
  <p:notesTextViewPr>
    <p:cViewPr>
      <p:scale>
        <a:sx n="1" d="1"/>
        <a:sy n="1" d="1"/>
      </p:scale>
      <p:origin x="0" y="0"/>
    </p:cViewPr>
  </p:notesTextViewPr>
  <p:sorterViewPr>
    <p:cViewPr>
      <p:scale>
        <a:sx n="100" d="100"/>
        <a:sy n="100" d="100"/>
      </p:scale>
      <p:origin x="0" y="7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97382E8-1767-4A32-8A9F-9D7CD40E869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7382E8-1767-4A32-8A9F-9D7CD40E869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7382E8-1767-4A32-8A9F-9D7CD40E869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7382E8-1767-4A32-8A9F-9D7CD40E86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47274E5-10DE-4AE4-9067-EEBAD2F55A9B}" type="datetimeFigureOut">
              <a:rPr lang="en-US" smtClean="0"/>
              <a:t>4/22/2024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7382E8-1767-4A32-8A9F-9D7CD40E869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47274E5-10DE-4AE4-9067-EEBAD2F55A9B}" type="datetimeFigureOut">
              <a:rPr lang="en-US" smtClean="0"/>
              <a:t>4/22/2024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97382E8-1767-4A32-8A9F-9D7CD40E869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a:bodyPr>
          <a:lstStyle/>
          <a:p>
            <a:r>
              <a:rPr lang="en-US" dirty="0" smtClean="0">
                <a:solidFill>
                  <a:schemeClr val="accent1">
                    <a:lumMod val="75000"/>
                  </a:schemeClr>
                </a:solidFill>
              </a:rPr>
              <a:t>          CASE </a:t>
            </a:r>
            <a:r>
              <a:rPr lang="en-US" dirty="0">
                <a:solidFill>
                  <a:schemeClr val="accent1">
                    <a:lumMod val="75000"/>
                  </a:schemeClr>
                </a:solidFill>
              </a:rPr>
              <a:t>STUDY</a:t>
            </a:r>
            <a:br>
              <a:rPr lang="en-US" dirty="0">
                <a:solidFill>
                  <a:schemeClr val="accent1">
                    <a:lumMod val="75000"/>
                  </a:schemeClr>
                </a:solidFill>
              </a:rPr>
            </a:br>
            <a:r>
              <a:rPr lang="en-US" dirty="0" smtClean="0">
                <a:solidFill>
                  <a:schemeClr val="accent1">
                    <a:lumMod val="75000"/>
                  </a:schemeClr>
                </a:solidFill>
              </a:rPr>
              <a: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World </a:t>
            </a:r>
            <a:r>
              <a:rPr lang="en-US" dirty="0"/>
              <a:t>CO2 Emission</a:t>
            </a:r>
          </a:p>
          <a:p>
            <a:r>
              <a:rPr lang="en-US" dirty="0" smtClean="0"/>
              <a:t>In </a:t>
            </a:r>
            <a:r>
              <a:rPr lang="en-US" dirty="0" smtClean="0"/>
              <a:t>this </a:t>
            </a:r>
            <a:r>
              <a:rPr lang="en-US" dirty="0" smtClean="0"/>
              <a:t>Case study</a:t>
            </a:r>
            <a:r>
              <a:rPr lang="en-US" dirty="0" smtClean="0"/>
              <a:t>, I will be examining the effect and threat the global emission </a:t>
            </a:r>
            <a:r>
              <a:rPr lang="en-US" dirty="0" smtClean="0"/>
              <a:t>of CO2 </a:t>
            </a:r>
            <a:r>
              <a:rPr lang="en-US" dirty="0" smtClean="0"/>
              <a:t>poses to </a:t>
            </a:r>
            <a:r>
              <a:rPr lang="en-US" dirty="0" smtClean="0"/>
              <a:t>all the continents and countries across the world</a:t>
            </a:r>
            <a:r>
              <a:rPr lang="en-US" dirty="0" smtClean="0"/>
              <a:t>. By analysis the dataset provided to me and gaining a conclusive insights from my analysis to provide solutions and recommendations.</a:t>
            </a:r>
          </a:p>
          <a:p>
            <a:endParaRPr lang="en-US" dirty="0"/>
          </a:p>
          <a:p>
            <a:pPr marL="82296" indent="0">
              <a:buNone/>
            </a:pPr>
            <a:r>
              <a:rPr lang="en-US" dirty="0" smtClean="0"/>
              <a:t> </a:t>
            </a:r>
            <a:endParaRPr lang="en-US" dirty="0" smtClean="0"/>
          </a:p>
          <a:p>
            <a:endParaRPr lang="en-US" dirty="0"/>
          </a:p>
        </p:txBody>
      </p:sp>
    </p:spTree>
    <p:extLst>
      <p:ext uri="{BB962C8B-B14F-4D97-AF65-F5344CB8AC3E}">
        <p14:creationId xmlns:p14="http://schemas.microsoft.com/office/powerpoint/2010/main" val="2709717872"/>
      </p:ext>
    </p:extLst>
  </p:cSld>
  <p:clrMapOvr>
    <a:masterClrMapping/>
  </p:clrMapOvr>
  <mc:AlternateContent xmlns:mc="http://schemas.openxmlformats.org/markup-compatibility/2006">
    <mc:Choice xmlns:p14="http://schemas.microsoft.com/office/powerpoint/2010/main" Requires="p14">
      <p:transition spd="slow" p14:dur="2000" advTm="6311"/>
    </mc:Choice>
    <mc:Fallback>
      <p:transition spd="slow" advTm="63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Dashboard </a:t>
            </a:r>
            <a:endParaRPr lang="en-US" dirty="0"/>
          </a:p>
        </p:txBody>
      </p:sp>
      <p:sp>
        <p:nvSpPr>
          <p:cNvPr id="3" name="Content Placeholder 2"/>
          <p:cNvSpPr>
            <a:spLocks noGrp="1"/>
          </p:cNvSpPr>
          <p:nvPr>
            <p:ph idx="1"/>
          </p:nvPr>
        </p:nvSpPr>
        <p:spPr/>
        <p:txBody>
          <a:bodyPr/>
          <a:lstStyle/>
          <a:p>
            <a:r>
              <a:rPr lang="en-US" dirty="0" smtClean="0"/>
              <a:t>For more insights, this dashboard showcases </a:t>
            </a:r>
            <a:r>
              <a:rPr lang="en-US" dirty="0" smtClean="0"/>
              <a:t>the </a:t>
            </a:r>
            <a:r>
              <a:rPr lang="en-US" dirty="0" smtClean="0"/>
              <a:t>visualizations </a:t>
            </a:r>
            <a:r>
              <a:rPr lang="en-US" dirty="0" smtClean="0"/>
              <a:t>of Average CO2 Per Capital and CO2 Production by region </a:t>
            </a:r>
            <a:r>
              <a:rPr lang="en-US" dirty="0" smtClean="0"/>
              <a:t>for </a:t>
            </a:r>
            <a:r>
              <a:rPr lang="en-US" dirty="0" smtClean="0"/>
              <a:t>more insights.</a:t>
            </a:r>
            <a:endParaRPr lang="en-US" dirty="0"/>
          </a:p>
        </p:txBody>
      </p:sp>
    </p:spTree>
    <p:extLst>
      <p:ext uri="{BB962C8B-B14F-4D97-AF65-F5344CB8AC3E}">
        <p14:creationId xmlns:p14="http://schemas.microsoft.com/office/powerpoint/2010/main" val="1371624669"/>
      </p:ext>
    </p:extLst>
  </p:cSld>
  <p:clrMapOvr>
    <a:masterClrMapping/>
  </p:clrMapOvr>
  <mc:AlternateContent xmlns:mc="http://schemas.openxmlformats.org/markup-compatibility/2006">
    <mc:Choice xmlns:p14="http://schemas.microsoft.com/office/powerpoint/2010/main" Requires="p14">
      <p:transition spd="slow" p14:dur="2000" advTm="5493"/>
    </mc:Choice>
    <mc:Fallback>
      <p:transition spd="slow" advTm="549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Case study </a:t>
            </a:r>
            <a:r>
              <a:rPr lang="en-US" dirty="0" smtClean="0"/>
              <a:t>has shown the emission of CO2 all around the world and the danger it poses. If this continues like this, then the world is in a greater danger of been destroyed by the emission of CO2(KT).</a:t>
            </a:r>
          </a:p>
          <a:p>
            <a:endParaRPr lang="en-US" dirty="0"/>
          </a:p>
          <a:p>
            <a:r>
              <a:rPr lang="en-US" dirty="0" smtClean="0"/>
              <a:t>From this analysis, it will strictly advised that the entirety of the world ( the continents and all the countries ) should cut down the emission CO2 to lowest. </a:t>
            </a:r>
            <a:endParaRPr lang="en-US" dirty="0" smtClean="0"/>
          </a:p>
          <a:p>
            <a:r>
              <a:rPr lang="en-US" dirty="0" smtClean="0"/>
              <a:t>As we all know all negativities associated with amount CO2 in the climate and ecosystem and if this continues at this rate over the next ten years.</a:t>
            </a:r>
            <a:endParaRPr lang="en-US" dirty="0"/>
          </a:p>
        </p:txBody>
      </p:sp>
    </p:spTree>
    <p:extLst>
      <p:ext uri="{BB962C8B-B14F-4D97-AF65-F5344CB8AC3E}">
        <p14:creationId xmlns:p14="http://schemas.microsoft.com/office/powerpoint/2010/main" val="681456429"/>
      </p:ext>
    </p:extLst>
  </p:cSld>
  <p:clrMapOvr>
    <a:masterClrMapping/>
  </p:clrMapOvr>
  <mc:AlternateContent xmlns:mc="http://schemas.openxmlformats.org/markup-compatibility/2006">
    <mc:Choice xmlns:p14="http://schemas.microsoft.com/office/powerpoint/2010/main" Requires="p14">
      <p:transition spd="slow" p14:dur="2000" advTm="6262"/>
    </mc:Choice>
    <mc:Fallback>
      <p:transition spd="slow" advTm="626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END </a:t>
            </a:r>
            <a:endParaRPr lang="en-US" dirty="0"/>
          </a:p>
        </p:txBody>
      </p:sp>
      <p:sp>
        <p:nvSpPr>
          <p:cNvPr id="9" name="Content Placeholder 8"/>
          <p:cNvSpPr>
            <a:spLocks noGrp="1"/>
          </p:cNvSpPr>
          <p:nvPr>
            <p:ph idx="1"/>
          </p:nvPr>
        </p:nvSpPr>
        <p:spPr/>
        <p:txBody>
          <a:bodyPr/>
          <a:lstStyle/>
          <a:p>
            <a:r>
              <a:rPr lang="en-US" dirty="0" smtClean="0"/>
              <a:t>              </a:t>
            </a:r>
          </a:p>
          <a:p>
            <a:endParaRPr lang="en-US" dirty="0"/>
          </a:p>
          <a:p>
            <a:endParaRPr lang="en-US" dirty="0" smtClean="0"/>
          </a:p>
          <a:p>
            <a:r>
              <a:rPr lang="en-US" dirty="0"/>
              <a:t> </a:t>
            </a:r>
            <a:r>
              <a:rPr lang="en-US" dirty="0" smtClean="0"/>
              <a:t>               THANK YOU</a:t>
            </a:r>
            <a:endParaRPr lang="en-US" dirty="0"/>
          </a:p>
        </p:txBody>
      </p:sp>
    </p:spTree>
    <p:extLst>
      <p:ext uri="{BB962C8B-B14F-4D97-AF65-F5344CB8AC3E}">
        <p14:creationId xmlns:p14="http://schemas.microsoft.com/office/powerpoint/2010/main" val="216293574"/>
      </p:ext>
    </p:extLst>
  </p:cSld>
  <p:clrMapOvr>
    <a:masterClrMapping/>
  </p:clrMapOvr>
  <mc:AlternateContent xmlns:mc="http://schemas.openxmlformats.org/markup-compatibility/2006">
    <mc:Choice xmlns:p14="http://schemas.microsoft.com/office/powerpoint/2010/main" Requires="p14">
      <p:transition spd="slow" p14:dur="2000" advTm="3294"/>
    </mc:Choice>
    <mc:Fallback>
      <p:transition spd="slow" advTm="329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Having extracted the CO2 dataset from my drive as one of the dataset used in my previous lessons, it was easy and direct for me to work with. Knowing fully well the negative and detrimental effect CO2 has caused to our ecosystem  and contribution Carbon (iv) oxide to the atmosphere, I took one step further into investigating how much emission of this dangerous gas has contributed into destroying our atmosphere, the air we breathe and the condition of the Ozone layer, with my analysis.</a:t>
            </a:r>
            <a:endParaRPr lang="en-US" dirty="0"/>
          </a:p>
        </p:txBody>
      </p:sp>
    </p:spTree>
    <p:extLst>
      <p:ext uri="{BB962C8B-B14F-4D97-AF65-F5344CB8AC3E}">
        <p14:creationId xmlns:p14="http://schemas.microsoft.com/office/powerpoint/2010/main" val="213273832"/>
      </p:ext>
    </p:extLst>
  </p:cSld>
  <p:clrMapOvr>
    <a:masterClrMapping/>
  </p:clrMapOvr>
  <mc:AlternateContent xmlns:mc="http://schemas.openxmlformats.org/markup-compatibility/2006">
    <mc:Choice xmlns:p14="http://schemas.microsoft.com/office/powerpoint/2010/main" Requires="p14">
      <p:transition spd="slow" p14:dur="2000" advTm="7368"/>
    </mc:Choice>
    <mc:Fallback>
      <p:transition spd="slow" advTm="736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CO2 Dataset</a:t>
            </a:r>
            <a:endParaRPr lang="en-US" dirty="0"/>
          </a:p>
        </p:txBody>
      </p:sp>
      <p:sp>
        <p:nvSpPr>
          <p:cNvPr id="3" name="Content Placeholder 2"/>
          <p:cNvSpPr>
            <a:spLocks noGrp="1"/>
          </p:cNvSpPr>
          <p:nvPr>
            <p:ph idx="1"/>
          </p:nvPr>
        </p:nvSpPr>
        <p:spPr/>
        <p:txBody>
          <a:bodyPr/>
          <a:lstStyle/>
          <a:p>
            <a:r>
              <a:rPr lang="en-US" dirty="0" smtClean="0"/>
              <a:t>Going through the dataset for sorting and formatting the following steps were taking</a:t>
            </a:r>
          </a:p>
          <a:p>
            <a:r>
              <a:rPr lang="en-US" dirty="0" smtClean="0"/>
              <a:t>Proper examining of the data to be sure it is error-free, sorted and formatted before carrying out the analysis</a:t>
            </a:r>
          </a:p>
          <a:p>
            <a:r>
              <a:rPr lang="en-US" dirty="0" smtClean="0"/>
              <a:t>The use of pivot table on a spreadsheet to zoom in on the data properly</a:t>
            </a:r>
            <a:endParaRPr lang="en-US" dirty="0"/>
          </a:p>
        </p:txBody>
      </p:sp>
    </p:spTree>
    <p:extLst>
      <p:ext uri="{BB962C8B-B14F-4D97-AF65-F5344CB8AC3E}">
        <p14:creationId xmlns:p14="http://schemas.microsoft.com/office/powerpoint/2010/main" val="4047228791"/>
      </p:ext>
    </p:extLst>
  </p:cSld>
  <p:clrMapOvr>
    <a:masterClrMapping/>
  </p:clrMapOvr>
  <mc:AlternateContent xmlns:mc="http://schemas.openxmlformats.org/markup-compatibility/2006">
    <mc:Choice xmlns:p14="http://schemas.microsoft.com/office/powerpoint/2010/main" Requires="p14">
      <p:transition spd="slow" p14:dur="2000" advTm="6263"/>
    </mc:Choice>
    <mc:Fallback>
      <p:transition spd="slow" advTm="626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Emission of CO2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259835"/>
            <a:ext cx="7499350" cy="3176530"/>
          </a:xfrm>
        </p:spPr>
      </p:pic>
    </p:spTree>
    <p:extLst>
      <p:ext uri="{BB962C8B-B14F-4D97-AF65-F5344CB8AC3E}">
        <p14:creationId xmlns:p14="http://schemas.microsoft.com/office/powerpoint/2010/main" val="2084150114"/>
      </p:ext>
    </p:extLst>
  </p:cSld>
  <p:clrMapOvr>
    <a:masterClrMapping/>
  </p:clrMapOvr>
  <mc:AlternateContent xmlns:mc="http://schemas.openxmlformats.org/markup-compatibility/2006">
    <mc:Choice xmlns:p14="http://schemas.microsoft.com/office/powerpoint/2010/main" Requires="p14">
      <p:transition spd="slow" p14:dur="2000" advTm="3456"/>
    </mc:Choice>
    <mc:Fallback>
      <p:transition spd="slow" advTm="345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CO2 Per Capital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164735"/>
            <a:ext cx="7499350" cy="3366729"/>
          </a:xfrm>
        </p:spPr>
      </p:pic>
    </p:spTree>
    <p:extLst>
      <p:ext uri="{BB962C8B-B14F-4D97-AF65-F5344CB8AC3E}">
        <p14:creationId xmlns:p14="http://schemas.microsoft.com/office/powerpoint/2010/main" val="2020925790"/>
      </p:ext>
    </p:extLst>
  </p:cSld>
  <p:clrMapOvr>
    <a:masterClrMapping/>
  </p:clrMapOvr>
  <mc:AlternateContent xmlns:mc="http://schemas.openxmlformats.org/markup-compatibility/2006">
    <mc:Choice xmlns:p14="http://schemas.microsoft.com/office/powerpoint/2010/main" Requires="p14">
      <p:transition spd="slow" p14:dur="2000" advTm="2987"/>
    </mc:Choice>
    <mc:Fallback>
      <p:transition spd="slow" advTm="298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CO2 Per Capital</a:t>
            </a:r>
            <a:endParaRPr lang="en-US" dirty="0"/>
          </a:p>
        </p:txBody>
      </p:sp>
      <p:sp>
        <p:nvSpPr>
          <p:cNvPr id="3" name="Content Placeholder 2"/>
          <p:cNvSpPr>
            <a:spLocks noGrp="1"/>
          </p:cNvSpPr>
          <p:nvPr>
            <p:ph idx="1"/>
          </p:nvPr>
        </p:nvSpPr>
        <p:spPr/>
        <p:txBody>
          <a:bodyPr/>
          <a:lstStyle/>
          <a:p>
            <a:r>
              <a:rPr lang="en-US" dirty="0" smtClean="0"/>
              <a:t>From this visualization, it can be seen how the emission of CO2 is distributed globally on the world map and the continents and countries it has affected with the red circle as an indicator.</a:t>
            </a:r>
            <a:endParaRPr lang="en-US" dirty="0"/>
          </a:p>
        </p:txBody>
      </p:sp>
    </p:spTree>
    <p:extLst>
      <p:ext uri="{BB962C8B-B14F-4D97-AF65-F5344CB8AC3E}">
        <p14:creationId xmlns:p14="http://schemas.microsoft.com/office/powerpoint/2010/main" val="756387266"/>
      </p:ext>
    </p:extLst>
  </p:cSld>
  <p:clrMapOvr>
    <a:masterClrMapping/>
  </p:clrMapOvr>
  <mc:AlternateContent xmlns:mc="http://schemas.openxmlformats.org/markup-compatibility/2006">
    <mc:Choice xmlns:p14="http://schemas.microsoft.com/office/powerpoint/2010/main" Requires="p14">
      <p:transition spd="slow" p14:dur="2000" advTm="5423"/>
    </mc:Choice>
    <mc:Fallback>
      <p:transition spd="slow" advTm="542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CO2 Production By Region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182455"/>
            <a:ext cx="7499350" cy="3331290"/>
          </a:xfrm>
        </p:spPr>
      </p:pic>
    </p:spTree>
    <p:extLst>
      <p:ext uri="{BB962C8B-B14F-4D97-AF65-F5344CB8AC3E}">
        <p14:creationId xmlns:p14="http://schemas.microsoft.com/office/powerpoint/2010/main" val="2203857974"/>
      </p:ext>
    </p:extLst>
  </p:cSld>
  <p:clrMapOvr>
    <a:masterClrMapping/>
  </p:clrMapOvr>
  <mc:AlternateContent xmlns:mc="http://schemas.openxmlformats.org/markup-compatibility/2006">
    <mc:Choice xmlns:p14="http://schemas.microsoft.com/office/powerpoint/2010/main" Requires="p14">
      <p:transition spd="slow" p14:dur="2000" advTm="4459"/>
    </mc:Choice>
    <mc:Fallback>
      <p:transition spd="slow" advTm="445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CO2 Production By Region </a:t>
            </a:r>
            <a:endParaRPr lang="en-US" dirty="0"/>
          </a:p>
        </p:txBody>
      </p:sp>
      <p:sp>
        <p:nvSpPr>
          <p:cNvPr id="3" name="Content Placeholder 2"/>
          <p:cNvSpPr>
            <a:spLocks noGrp="1"/>
          </p:cNvSpPr>
          <p:nvPr>
            <p:ph idx="1"/>
          </p:nvPr>
        </p:nvSpPr>
        <p:spPr/>
        <p:txBody>
          <a:bodyPr/>
          <a:lstStyle/>
          <a:p>
            <a:r>
              <a:rPr lang="en-US" dirty="0" smtClean="0"/>
              <a:t>In this visualization, it clearly seen the trend of CO2 emission in all continents of the world from 1960 to 2016.</a:t>
            </a:r>
            <a:endParaRPr lang="en-US" dirty="0"/>
          </a:p>
        </p:txBody>
      </p:sp>
    </p:spTree>
    <p:extLst>
      <p:ext uri="{BB962C8B-B14F-4D97-AF65-F5344CB8AC3E}">
        <p14:creationId xmlns:p14="http://schemas.microsoft.com/office/powerpoint/2010/main" val="1743356725"/>
      </p:ext>
    </p:extLst>
  </p:cSld>
  <p:clrMapOvr>
    <a:masterClrMapping/>
  </p:clrMapOvr>
  <mc:AlternateContent xmlns:mc="http://schemas.openxmlformats.org/markup-compatibility/2006">
    <mc:Choice xmlns:p14="http://schemas.microsoft.com/office/powerpoint/2010/main" Requires="p14">
      <p:transition spd="slow" p14:dur="2000" advTm="4057"/>
    </mc:Choice>
    <mc:Fallback>
      <p:transition spd="slow" advTm="405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962088" cy="1124744"/>
          </a:xfrm>
        </p:spPr>
        <p:txBody>
          <a:bodyPr>
            <a:normAutofit/>
          </a:bodyPr>
          <a:lstStyle/>
          <a:p>
            <a:r>
              <a:rPr lang="en-US" sz="2800" dirty="0" smtClean="0"/>
              <a:t>Dashboard </a:t>
            </a:r>
            <a:r>
              <a:rPr lang="en-US" sz="2800" dirty="0" smtClean="0"/>
              <a:t>Presentation Average CO2 Per capital and CO2  </a:t>
            </a:r>
            <a:r>
              <a:rPr lang="en-US" sz="2800" dirty="0" smtClean="0"/>
              <a:t>Production by Region </a:t>
            </a:r>
            <a:r>
              <a:rPr lang="en-US" sz="2800" dirty="0" smtClean="0"/>
              <a:t>Visualization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268760"/>
            <a:ext cx="6002140" cy="4800600"/>
          </a:xfrm>
        </p:spPr>
      </p:pic>
    </p:spTree>
    <p:extLst>
      <p:ext uri="{BB962C8B-B14F-4D97-AF65-F5344CB8AC3E}">
        <p14:creationId xmlns:p14="http://schemas.microsoft.com/office/powerpoint/2010/main" val="2400540110"/>
      </p:ext>
    </p:extLst>
  </p:cSld>
  <p:clrMapOvr>
    <a:masterClrMapping/>
  </p:clrMapOvr>
  <mc:AlternateContent xmlns:mc="http://schemas.openxmlformats.org/markup-compatibility/2006">
    <mc:Choice xmlns:p14="http://schemas.microsoft.com/office/powerpoint/2010/main" Requires="p14">
      <p:transition spd="slow" p14:dur="2000" advTm="4100"/>
    </mc:Choice>
    <mc:Fallback>
      <p:transition spd="slow" advTm="41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2345</TotalTime>
  <Words>426</Words>
  <Application>Microsoft Office PowerPoint</Application>
  <PresentationFormat>On-screen Show (4:3)</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          CASE STUDY        INTRODUCTION</vt:lpstr>
      <vt:lpstr>Scenario</vt:lpstr>
      <vt:lpstr>The CO2 Dataset</vt:lpstr>
      <vt:lpstr>Global Emission of CO2</vt:lpstr>
      <vt:lpstr>Average CO2 Per Capital</vt:lpstr>
      <vt:lpstr>Average CO2 Per Capital</vt:lpstr>
      <vt:lpstr>CO2 Production By Region</vt:lpstr>
      <vt:lpstr>CO2 Production By Region </vt:lpstr>
      <vt:lpstr>Dashboard Presentation Average CO2 Per capital and CO2  Production by Region Visualization</vt:lpstr>
      <vt:lpstr>            Dashboard </vt:lpstr>
      <vt:lpstr>Recommendations </vt:lpstr>
      <vt:lpstr>             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CO2 Emission</dc:title>
  <dc:creator>USER</dc:creator>
  <cp:lastModifiedBy>USER</cp:lastModifiedBy>
  <cp:revision>21</cp:revision>
  <dcterms:created xsi:type="dcterms:W3CDTF">2024-04-06T19:37:17Z</dcterms:created>
  <dcterms:modified xsi:type="dcterms:W3CDTF">2024-04-22T21:50:17Z</dcterms:modified>
</cp:coreProperties>
</file>