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5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8614-04C2-4703-BC29-D67D67FA2376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5CE-F556-4BEE-A474-DDF880EB1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95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8614-04C2-4703-BC29-D67D67FA2376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5CE-F556-4BEE-A474-DDF880EB1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97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8614-04C2-4703-BC29-D67D67FA2376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5CE-F556-4BEE-A474-DDF880EB1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98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8614-04C2-4703-BC29-D67D67FA2376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5CE-F556-4BEE-A474-DDF880EB1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9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8614-04C2-4703-BC29-D67D67FA2376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5CE-F556-4BEE-A474-DDF880EB1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8614-04C2-4703-BC29-D67D67FA2376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5CE-F556-4BEE-A474-DDF880EB1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31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8614-04C2-4703-BC29-D67D67FA2376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5CE-F556-4BEE-A474-DDF880EB1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55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8614-04C2-4703-BC29-D67D67FA2376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5CE-F556-4BEE-A474-DDF880EB1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45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8614-04C2-4703-BC29-D67D67FA2376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5CE-F556-4BEE-A474-DDF880EB1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8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8614-04C2-4703-BC29-D67D67FA2376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5CE-F556-4BEE-A474-DDF880EB1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29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8614-04C2-4703-BC29-D67D67FA2376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5CE-F556-4BEE-A474-DDF880EB1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1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58614-04C2-4703-BC29-D67D67FA2376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545CE-F556-4BEE-A474-DDF880EB1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49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2633" y="2647665"/>
            <a:ext cx="5186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 smtClean="0"/>
              <a:t>Hello Guys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19277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31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39199" y="711201"/>
            <a:ext cx="3091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/>
              <a:t>To End</a:t>
            </a:r>
            <a:endParaRPr lang="en-GB" sz="8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06970" y="2554511"/>
            <a:ext cx="35850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Israel consider Jerusalem their capital 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903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489371" y="841828"/>
            <a:ext cx="2474686" cy="2474686"/>
            <a:chOff x="1059543" y="812800"/>
            <a:chExt cx="2162628" cy="2162628"/>
          </a:xfrm>
          <a:solidFill>
            <a:schemeClr val="bg1"/>
          </a:solidFill>
        </p:grpSpPr>
        <p:sp>
          <p:nvSpPr>
            <p:cNvPr id="3" name="Oval 2"/>
            <p:cNvSpPr/>
            <p:nvPr/>
          </p:nvSpPr>
          <p:spPr>
            <a:xfrm>
              <a:off x="1059543" y="812800"/>
              <a:ext cx="2162628" cy="216262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11714" y="1210757"/>
              <a:ext cx="1587016" cy="13717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 smtClean="0"/>
                <a:t>united nation</a:t>
              </a:r>
              <a:endParaRPr lang="en-GB" sz="4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39964" y="841828"/>
            <a:ext cx="2474686" cy="2474686"/>
            <a:chOff x="1059543" y="812800"/>
            <a:chExt cx="2162628" cy="2162628"/>
          </a:xfrm>
          <a:solidFill>
            <a:schemeClr val="bg1"/>
          </a:solidFill>
        </p:grpSpPr>
        <p:sp>
          <p:nvSpPr>
            <p:cNvPr id="8" name="Oval 7"/>
            <p:cNvSpPr/>
            <p:nvPr/>
          </p:nvSpPr>
          <p:spPr>
            <a:xfrm>
              <a:off x="1059543" y="812800"/>
              <a:ext cx="2162628" cy="216262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44172" y="1478616"/>
              <a:ext cx="1393371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5400" dirty="0" smtClean="0"/>
                <a:t>Arab</a:t>
              </a:r>
              <a:endParaRPr lang="en-GB" sz="54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514" y="4970357"/>
            <a:ext cx="1217748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/>
              <a:t>consider Jerusalem  a</a:t>
            </a:r>
            <a:r>
              <a:rPr lang="ar-SY" sz="5400" dirty="0" smtClean="0"/>
              <a:t> </a:t>
            </a:r>
            <a:r>
              <a:rPr lang="en-GB" sz="5400" dirty="0" err="1" smtClean="0"/>
              <a:t>Palestinion</a:t>
            </a:r>
            <a:r>
              <a:rPr lang="en-GB" sz="5400" dirty="0" smtClean="0"/>
              <a:t> right 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4433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4458" y="2264230"/>
            <a:ext cx="6705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dirty="0" smtClean="0">
                <a:solidFill>
                  <a:schemeClr val="bg1"/>
                </a:solidFill>
              </a:rPr>
              <a:t>The End </a:t>
            </a:r>
            <a:endParaRPr lang="en-GB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3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8455" y="1195754"/>
            <a:ext cx="5528603" cy="1561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70392" cy="7235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77926" y="400522"/>
            <a:ext cx="45438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GB" sz="6600" b="1" i="1" dirty="0" smtClean="0"/>
              <a:t>   </a:t>
            </a:r>
            <a:r>
              <a:rPr lang="en-GB" sz="6600" b="1" i="1" dirty="0"/>
              <a:t>J</a:t>
            </a:r>
            <a:r>
              <a:rPr lang="en-GB" sz="6600" b="1" i="1" dirty="0" smtClean="0"/>
              <a:t>erusalem</a:t>
            </a:r>
            <a:endParaRPr lang="en-GB" sz="6600" b="1" i="1" dirty="0"/>
          </a:p>
        </p:txBody>
      </p:sp>
    </p:spTree>
    <p:extLst>
      <p:ext uri="{BB962C8B-B14F-4D97-AF65-F5344CB8AC3E}">
        <p14:creationId xmlns:p14="http://schemas.microsoft.com/office/powerpoint/2010/main" val="28246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"/>
            <a:ext cx="8187398" cy="685671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144000" y="1969475"/>
            <a:ext cx="1997613" cy="19976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9685604" y="2197519"/>
            <a:ext cx="717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sz="9600" dirty="0" smtClean="0"/>
              <a:t>3</a:t>
            </a:r>
            <a:endParaRPr lang="en-GB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7974544" y="4487593"/>
            <a:ext cx="4217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1" dirty="0" smtClean="0"/>
              <a:t> </a:t>
            </a:r>
            <a:r>
              <a:rPr lang="en-GB" sz="2800" b="1" i="1" dirty="0" smtClean="0"/>
              <a:t>Jerusalem </a:t>
            </a:r>
            <a:r>
              <a:rPr lang="en-GB" sz="2800" b="1" dirty="0" smtClean="0"/>
              <a:t>Is The Third holiest city  </a:t>
            </a:r>
            <a:endParaRPr lang="en-GB" sz="2800" b="1" dirty="0"/>
          </a:p>
        </p:txBody>
      </p:sp>
      <p:sp>
        <p:nvSpPr>
          <p:cNvPr id="6" name="Oval 5"/>
          <p:cNvSpPr/>
          <p:nvPr/>
        </p:nvSpPr>
        <p:spPr>
          <a:xfrm>
            <a:off x="9158068" y="1969475"/>
            <a:ext cx="1997613" cy="19976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699672" y="2197519"/>
            <a:ext cx="717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sz="9600" dirty="0" smtClean="0"/>
              <a:t>3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8903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84687" cy="490582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426548" y="844062"/>
            <a:ext cx="1139483" cy="11394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800513" y="1063376"/>
            <a:ext cx="277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2</a:t>
            </a:r>
            <a:endParaRPr lang="en-GB" sz="4000" dirty="0"/>
          </a:p>
        </p:txBody>
      </p:sp>
      <p:sp>
        <p:nvSpPr>
          <p:cNvPr id="7" name="Oval 6"/>
          <p:cNvSpPr/>
          <p:nvPr/>
        </p:nvSpPr>
        <p:spPr>
          <a:xfrm>
            <a:off x="2361028" y="5138224"/>
            <a:ext cx="1139483" cy="11394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697236" y="5354022"/>
            <a:ext cx="277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1</a:t>
            </a:r>
            <a:endParaRPr lang="en-GB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87" y="2875428"/>
            <a:ext cx="5910709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r="1851"/>
          <a:stretch/>
        </p:blipFill>
        <p:spPr>
          <a:xfrm>
            <a:off x="0" y="0"/>
            <a:ext cx="821553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15532" y="2521059"/>
            <a:ext cx="41030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Our prophet Mohammad is said to have gone up to heaven form rock in </a:t>
            </a:r>
            <a:r>
              <a:rPr lang="en-GB" sz="2800" b="1" i="1" dirty="0" smtClean="0"/>
              <a:t> </a:t>
            </a:r>
            <a:r>
              <a:rPr lang="en-GB" sz="2800" dirty="0" smtClean="0"/>
              <a:t>Jerusalem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507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60697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06971" y="2781793"/>
            <a:ext cx="4020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err="1" smtClean="0"/>
              <a:t>Hebreu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361765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39841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69828" y="2705725"/>
            <a:ext cx="3222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Arabic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36875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875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12702" y="2967335"/>
            <a:ext cx="288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Almonds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6479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1146623"/>
            <a:ext cx="7981950" cy="4457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71137" y="2670211"/>
            <a:ext cx="177484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0" dirty="0"/>
              <a:t>F</a:t>
            </a:r>
            <a:r>
              <a:rPr lang="en-GB" sz="8000" dirty="0" smtClean="0"/>
              <a:t>igs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16485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51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2020-02-04T17:33:25Z</dcterms:created>
  <dcterms:modified xsi:type="dcterms:W3CDTF">2020-02-04T18:46:04Z</dcterms:modified>
</cp:coreProperties>
</file>