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335AD4-2C0C-9845-A8DA-D11EBAC3C120}" type="datetimeFigureOut">
              <a:rPr lang="en-US" smtClean="0"/>
              <a:t>13-04-09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E53567B-8F19-F340-A9C9-0E0A986095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 Demo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file is used a demo file for our </a:t>
            </a:r>
            <a:r>
              <a:rPr lang="en-US" dirty="0" err="1" smtClean="0"/>
              <a:t>Entrada</a:t>
            </a:r>
            <a:r>
              <a:rPr lang="en-US" dirty="0" smtClean="0"/>
              <a:t> demo site.</a:t>
            </a:r>
          </a:p>
        </p:txBody>
      </p:sp>
    </p:spTree>
    <p:extLst>
      <p:ext uri="{BB962C8B-B14F-4D97-AF65-F5344CB8AC3E}">
        <p14:creationId xmlns:p14="http://schemas.microsoft.com/office/powerpoint/2010/main" val="307734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Entrada Demo Slides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Demo Slides</dc:title>
  <dc:creator>Andrew Dos-Santos</dc:creator>
  <cp:lastModifiedBy>Andrew Dos-Santos</cp:lastModifiedBy>
  <cp:revision>1</cp:revision>
  <dcterms:created xsi:type="dcterms:W3CDTF">2013-04-09T19:43:01Z</dcterms:created>
  <dcterms:modified xsi:type="dcterms:W3CDTF">2013-04-09T19:44:37Z</dcterms:modified>
</cp:coreProperties>
</file>