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Entrada Demo Slides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 Demo Slides</dc:title>
  <dc:creator>Andrew Dos-Santos</dc:creator>
  <cp:lastModifiedBy>Andrew Dos-Santos</cp:lastModifiedBy>
  <cp:revision>1</cp:revision>
  <dcterms:created xsi:type="dcterms:W3CDTF">2013-04-09T19:43:01Z</dcterms:created>
  <dcterms:modified xsi:type="dcterms:W3CDTF">2013-04-09T19:44:37Z</dcterms:modified>
</cp:coreProperties>
</file>