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918400" cy="21945600"/>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sWw5AgrCpxBYL1gKy6h1blTKd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E8654-E58F-42B4-8E69-E8384CFC1A4C}" v="82" dt="2023-10-25T14:33:09.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706" autoAdjust="0"/>
  </p:normalViewPr>
  <p:slideViewPr>
    <p:cSldViewPr snapToGrid="0">
      <p:cViewPr>
        <p:scale>
          <a:sx n="50" d="100"/>
          <a:sy n="50" d="100"/>
        </p:scale>
        <p:origin x="-2784" y="-3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dodo Samyono" userId="f2e2de360d2ab33c" providerId="LiveId" clId="{BEFE8654-E58F-42B4-8E69-E8384CFC1A4C}"/>
    <pc:docChg chg="undo redo custSel modSld">
      <pc:chgData name="Widodo Samyono" userId="f2e2de360d2ab33c" providerId="LiveId" clId="{BEFE8654-E58F-42B4-8E69-E8384CFC1A4C}" dt="2023-10-25T14:33:09.569" v="3975" actId="1076"/>
      <pc:docMkLst>
        <pc:docMk/>
      </pc:docMkLst>
      <pc:sldChg chg="addSp delSp modSp mod">
        <pc:chgData name="Widodo Samyono" userId="f2e2de360d2ab33c" providerId="LiveId" clId="{BEFE8654-E58F-42B4-8E69-E8384CFC1A4C}" dt="2023-10-25T14:33:09.569" v="3975" actId="1076"/>
        <pc:sldMkLst>
          <pc:docMk/>
          <pc:sldMk cId="0" sldId="256"/>
        </pc:sldMkLst>
        <pc:spChg chg="add del">
          <ac:chgData name="Widodo Samyono" userId="f2e2de360d2ab33c" providerId="LiveId" clId="{BEFE8654-E58F-42B4-8E69-E8384CFC1A4C}" dt="2023-10-23T19:08:29.917" v="293"/>
          <ac:spMkLst>
            <pc:docMk/>
            <pc:sldMk cId="0" sldId="256"/>
            <ac:spMk id="2" creationId="{8907EEC8-9863-777A-FEE7-19D349AE5CF6}"/>
          </ac:spMkLst>
        </pc:spChg>
        <pc:spChg chg="add del mod">
          <ac:chgData name="Widodo Samyono" userId="f2e2de360d2ab33c" providerId="LiveId" clId="{BEFE8654-E58F-42B4-8E69-E8384CFC1A4C}" dt="2023-10-23T19:08:29.193" v="292"/>
          <ac:spMkLst>
            <pc:docMk/>
            <pc:sldMk cId="0" sldId="256"/>
            <ac:spMk id="3" creationId="{A1D928C4-4B80-02F8-C757-C5635C1756AA}"/>
          </ac:spMkLst>
        </pc:spChg>
        <pc:spChg chg="add del mod">
          <ac:chgData name="Widodo Samyono" userId="f2e2de360d2ab33c" providerId="LiveId" clId="{BEFE8654-E58F-42B4-8E69-E8384CFC1A4C}" dt="2023-10-23T19:08:28.463" v="291"/>
          <ac:spMkLst>
            <pc:docMk/>
            <pc:sldMk cId="0" sldId="256"/>
            <ac:spMk id="4" creationId="{73E3077C-5A07-D990-7E3E-CDF441C83B3E}"/>
          </ac:spMkLst>
        </pc:spChg>
        <pc:spChg chg="add del mod">
          <ac:chgData name="Widodo Samyono" userId="f2e2de360d2ab33c" providerId="LiveId" clId="{BEFE8654-E58F-42B4-8E69-E8384CFC1A4C}" dt="2023-10-23T19:08:26.834" v="289"/>
          <ac:spMkLst>
            <pc:docMk/>
            <pc:sldMk cId="0" sldId="256"/>
            <ac:spMk id="5" creationId="{C764D508-B188-506E-27A2-B28DF55A9696}"/>
          </ac:spMkLst>
        </pc:spChg>
        <pc:spChg chg="add del mod">
          <ac:chgData name="Widodo Samyono" userId="f2e2de360d2ab33c" providerId="LiveId" clId="{BEFE8654-E58F-42B4-8E69-E8384CFC1A4C}" dt="2023-10-23T19:08:25.515" v="287"/>
          <ac:spMkLst>
            <pc:docMk/>
            <pc:sldMk cId="0" sldId="256"/>
            <ac:spMk id="6" creationId="{3096B7A4-16C8-AAE1-F45B-48E24C7C9027}"/>
          </ac:spMkLst>
        </pc:spChg>
        <pc:spChg chg="add del">
          <ac:chgData name="Widodo Samyono" userId="f2e2de360d2ab33c" providerId="LiveId" clId="{BEFE8654-E58F-42B4-8E69-E8384CFC1A4C}" dt="2023-10-23T19:21:36.073" v="302"/>
          <ac:spMkLst>
            <pc:docMk/>
            <pc:sldMk cId="0" sldId="256"/>
            <ac:spMk id="7" creationId="{E9B25F7C-0104-91CA-0A57-B3862B60EA36}"/>
          </ac:spMkLst>
        </pc:spChg>
        <pc:spChg chg="add del">
          <ac:chgData name="Widodo Samyono" userId="f2e2de360d2ab33c" providerId="LiveId" clId="{BEFE8654-E58F-42B4-8E69-E8384CFC1A4C}" dt="2023-10-23T19:22:27.141" v="314"/>
          <ac:spMkLst>
            <pc:docMk/>
            <pc:sldMk cId="0" sldId="256"/>
            <ac:spMk id="8" creationId="{2315E3F3-A562-2AF9-FE84-1B54CD2D2CB4}"/>
          </ac:spMkLst>
        </pc:spChg>
        <pc:spChg chg="add del mod">
          <ac:chgData name="Widodo Samyono" userId="f2e2de360d2ab33c" providerId="LiveId" clId="{BEFE8654-E58F-42B4-8E69-E8384CFC1A4C}" dt="2023-10-23T19:24:37.211" v="318"/>
          <ac:spMkLst>
            <pc:docMk/>
            <pc:sldMk cId="0" sldId="256"/>
            <ac:spMk id="9" creationId="{6DD86E73-E458-A684-B411-586192CD0AA6}"/>
          </ac:spMkLst>
        </pc:spChg>
        <pc:spChg chg="add del mod">
          <ac:chgData name="Widodo Samyono" userId="f2e2de360d2ab33c" providerId="LiveId" clId="{BEFE8654-E58F-42B4-8E69-E8384CFC1A4C}" dt="2023-10-23T19:24:37.211" v="318"/>
          <ac:spMkLst>
            <pc:docMk/>
            <pc:sldMk cId="0" sldId="256"/>
            <ac:spMk id="10" creationId="{39168883-A2AD-08F2-9165-4652BCFF209D}"/>
          </ac:spMkLst>
        </pc:spChg>
        <pc:spChg chg="add del mod">
          <ac:chgData name="Widodo Samyono" userId="f2e2de360d2ab33c" providerId="LiveId" clId="{BEFE8654-E58F-42B4-8E69-E8384CFC1A4C}" dt="2023-10-23T19:24:37.211" v="318"/>
          <ac:spMkLst>
            <pc:docMk/>
            <pc:sldMk cId="0" sldId="256"/>
            <ac:spMk id="11" creationId="{48B653D6-4A86-391D-624B-CA0AF4E45ACE}"/>
          </ac:spMkLst>
        </pc:spChg>
        <pc:spChg chg="add del mod">
          <ac:chgData name="Widodo Samyono" userId="f2e2de360d2ab33c" providerId="LiveId" clId="{BEFE8654-E58F-42B4-8E69-E8384CFC1A4C}" dt="2023-10-23T19:24:37.211" v="318"/>
          <ac:spMkLst>
            <pc:docMk/>
            <pc:sldMk cId="0" sldId="256"/>
            <ac:spMk id="12" creationId="{3AB50DCA-2AAF-5D25-9EB8-61410725B8A1}"/>
          </ac:spMkLst>
        </pc:spChg>
        <pc:spChg chg="mod">
          <ac:chgData name="Widodo Samyono" userId="f2e2de360d2ab33c" providerId="LiveId" clId="{BEFE8654-E58F-42B4-8E69-E8384CFC1A4C}" dt="2023-10-23T22:09:12.645" v="2398" actId="20577"/>
          <ac:spMkLst>
            <pc:docMk/>
            <pc:sldMk cId="0" sldId="256"/>
            <ac:spMk id="84" creationId="{00000000-0000-0000-0000-000000000000}"/>
          </ac:spMkLst>
        </pc:spChg>
        <pc:spChg chg="del mod">
          <ac:chgData name="Widodo Samyono" userId="f2e2de360d2ab33c" providerId="LiveId" clId="{BEFE8654-E58F-42B4-8E69-E8384CFC1A4C}" dt="2023-10-23T20:25:03.402" v="660"/>
          <ac:spMkLst>
            <pc:docMk/>
            <pc:sldMk cId="0" sldId="256"/>
            <ac:spMk id="85" creationId="{00000000-0000-0000-0000-000000000000}"/>
          </ac:spMkLst>
        </pc:spChg>
        <pc:spChg chg="mod">
          <ac:chgData name="Widodo Samyono" userId="f2e2de360d2ab33c" providerId="LiveId" clId="{BEFE8654-E58F-42B4-8E69-E8384CFC1A4C}" dt="2023-10-24T20:04:32.039" v="3848" actId="255"/>
          <ac:spMkLst>
            <pc:docMk/>
            <pc:sldMk cId="0" sldId="256"/>
            <ac:spMk id="86" creationId="{00000000-0000-0000-0000-000000000000}"/>
          </ac:spMkLst>
        </pc:spChg>
        <pc:spChg chg="mod">
          <ac:chgData name="Widodo Samyono" userId="f2e2de360d2ab33c" providerId="LiveId" clId="{BEFE8654-E58F-42B4-8E69-E8384CFC1A4C}" dt="2023-10-23T23:46:44.341" v="3844" actId="1076"/>
          <ac:spMkLst>
            <pc:docMk/>
            <pc:sldMk cId="0" sldId="256"/>
            <ac:spMk id="90" creationId="{00000000-0000-0000-0000-000000000000}"/>
          </ac:spMkLst>
        </pc:spChg>
        <pc:spChg chg="mod">
          <ac:chgData name="Widodo Samyono" userId="f2e2de360d2ab33c" providerId="LiveId" clId="{BEFE8654-E58F-42B4-8E69-E8384CFC1A4C}" dt="2023-10-23T22:35:23.150" v="2893" actId="1076"/>
          <ac:spMkLst>
            <pc:docMk/>
            <pc:sldMk cId="0" sldId="256"/>
            <ac:spMk id="92" creationId="{00000000-0000-0000-0000-000000000000}"/>
          </ac:spMkLst>
        </pc:spChg>
        <pc:spChg chg="mod">
          <ac:chgData name="Widodo Samyono" userId="f2e2de360d2ab33c" providerId="LiveId" clId="{BEFE8654-E58F-42B4-8E69-E8384CFC1A4C}" dt="2023-10-23T22:02:50.108" v="2109" actId="1076"/>
          <ac:spMkLst>
            <pc:docMk/>
            <pc:sldMk cId="0" sldId="256"/>
            <ac:spMk id="94" creationId="{00000000-0000-0000-0000-000000000000}"/>
          </ac:spMkLst>
        </pc:spChg>
        <pc:spChg chg="mod">
          <ac:chgData name="Widodo Samyono" userId="f2e2de360d2ab33c" providerId="LiveId" clId="{BEFE8654-E58F-42B4-8E69-E8384CFC1A4C}" dt="2023-10-24T20:14:40.375" v="3873" actId="1076"/>
          <ac:spMkLst>
            <pc:docMk/>
            <pc:sldMk cId="0" sldId="256"/>
            <ac:spMk id="95" creationId="{00000000-0000-0000-0000-000000000000}"/>
          </ac:spMkLst>
        </pc:spChg>
        <pc:spChg chg="mod">
          <ac:chgData name="Widodo Samyono" userId="f2e2de360d2ab33c" providerId="LiveId" clId="{BEFE8654-E58F-42B4-8E69-E8384CFC1A4C}" dt="2023-10-23T22:01:42.933" v="2107" actId="1076"/>
          <ac:spMkLst>
            <pc:docMk/>
            <pc:sldMk cId="0" sldId="256"/>
            <ac:spMk id="96" creationId="{00000000-0000-0000-0000-000000000000}"/>
          </ac:spMkLst>
        </pc:spChg>
        <pc:spChg chg="mod">
          <ac:chgData name="Widodo Samyono" userId="f2e2de360d2ab33c" providerId="LiveId" clId="{BEFE8654-E58F-42B4-8E69-E8384CFC1A4C}" dt="2023-10-23T21:57:00.816" v="1942" actId="1076"/>
          <ac:spMkLst>
            <pc:docMk/>
            <pc:sldMk cId="0" sldId="256"/>
            <ac:spMk id="97" creationId="{00000000-0000-0000-0000-000000000000}"/>
          </ac:spMkLst>
        </pc:spChg>
        <pc:spChg chg="mod">
          <ac:chgData name="Widodo Samyono" userId="f2e2de360d2ab33c" providerId="LiveId" clId="{BEFE8654-E58F-42B4-8E69-E8384CFC1A4C}" dt="2023-10-23T23:46:21.417" v="3842" actId="1076"/>
          <ac:spMkLst>
            <pc:docMk/>
            <pc:sldMk cId="0" sldId="256"/>
            <ac:spMk id="98" creationId="{00000000-0000-0000-0000-000000000000}"/>
          </ac:spMkLst>
        </pc:spChg>
        <pc:spChg chg="add del mod">
          <ac:chgData name="Widodo Samyono" userId="f2e2de360d2ab33c" providerId="LiveId" clId="{BEFE8654-E58F-42B4-8E69-E8384CFC1A4C}" dt="2023-10-24T20:33:51.864" v="3974" actId="20577"/>
          <ac:spMkLst>
            <pc:docMk/>
            <pc:sldMk cId="0" sldId="256"/>
            <ac:spMk id="99" creationId="{00000000-0000-0000-0000-000000000000}"/>
          </ac:spMkLst>
        </pc:spChg>
        <pc:spChg chg="mod">
          <ac:chgData name="Widodo Samyono" userId="f2e2de360d2ab33c" providerId="LiveId" clId="{BEFE8654-E58F-42B4-8E69-E8384CFC1A4C}" dt="2023-10-23T23:01:28.878" v="3091"/>
          <ac:spMkLst>
            <pc:docMk/>
            <pc:sldMk cId="0" sldId="256"/>
            <ac:spMk id="100" creationId="{00000000-0000-0000-0000-000000000000}"/>
          </ac:spMkLst>
        </pc:spChg>
        <pc:spChg chg="mod">
          <ac:chgData name="Widodo Samyono" userId="f2e2de360d2ab33c" providerId="LiveId" clId="{BEFE8654-E58F-42B4-8E69-E8384CFC1A4C}" dt="2023-10-24T20:14:24.951" v="3872" actId="1076"/>
          <ac:spMkLst>
            <pc:docMk/>
            <pc:sldMk cId="0" sldId="256"/>
            <ac:spMk id="101" creationId="{00000000-0000-0000-0000-000000000000}"/>
          </ac:spMkLst>
        </pc:spChg>
        <pc:spChg chg="mod">
          <ac:chgData name="Widodo Samyono" userId="f2e2de360d2ab33c" providerId="LiveId" clId="{BEFE8654-E58F-42B4-8E69-E8384CFC1A4C}" dt="2023-10-23T22:01:27.159" v="2106" actId="1076"/>
          <ac:spMkLst>
            <pc:docMk/>
            <pc:sldMk cId="0" sldId="256"/>
            <ac:spMk id="102" creationId="{00000000-0000-0000-0000-000000000000}"/>
          </ac:spMkLst>
        </pc:spChg>
        <pc:spChg chg="mod">
          <ac:chgData name="Widodo Samyono" userId="f2e2de360d2ab33c" providerId="LiveId" clId="{BEFE8654-E58F-42B4-8E69-E8384CFC1A4C}" dt="2023-10-23T22:00:14.298" v="2104" actId="2711"/>
          <ac:spMkLst>
            <pc:docMk/>
            <pc:sldMk cId="0" sldId="256"/>
            <ac:spMk id="103" creationId="{00000000-0000-0000-0000-000000000000}"/>
          </ac:spMkLst>
        </pc:spChg>
        <pc:spChg chg="mod">
          <ac:chgData name="Widodo Samyono" userId="f2e2de360d2ab33c" providerId="LiveId" clId="{BEFE8654-E58F-42B4-8E69-E8384CFC1A4C}" dt="2023-10-24T20:24:21.854" v="3924" actId="1076"/>
          <ac:spMkLst>
            <pc:docMk/>
            <pc:sldMk cId="0" sldId="256"/>
            <ac:spMk id="106" creationId="{00000000-0000-0000-0000-000000000000}"/>
          </ac:spMkLst>
        </pc:spChg>
        <pc:spChg chg="mod">
          <ac:chgData name="Widodo Samyono" userId="f2e2de360d2ab33c" providerId="LiveId" clId="{BEFE8654-E58F-42B4-8E69-E8384CFC1A4C}" dt="2023-10-23T22:14:43.162" v="2410" actId="14100"/>
          <ac:spMkLst>
            <pc:docMk/>
            <pc:sldMk cId="0" sldId="256"/>
            <ac:spMk id="107" creationId="{00000000-0000-0000-0000-000000000000}"/>
          </ac:spMkLst>
        </pc:spChg>
        <pc:spChg chg="add del mod">
          <ac:chgData name="Widodo Samyono" userId="f2e2de360d2ab33c" providerId="LiveId" clId="{BEFE8654-E58F-42B4-8E69-E8384CFC1A4C}" dt="2023-10-23T21:55:20.924" v="1937" actId="1076"/>
          <ac:spMkLst>
            <pc:docMk/>
            <pc:sldMk cId="0" sldId="256"/>
            <ac:spMk id="108" creationId="{00000000-0000-0000-0000-000000000000}"/>
          </ac:spMkLst>
        </pc:spChg>
        <pc:spChg chg="del mod">
          <ac:chgData name="Widodo Samyono" userId="f2e2de360d2ab33c" providerId="LiveId" clId="{BEFE8654-E58F-42B4-8E69-E8384CFC1A4C}" dt="2023-10-23T19:56:01.648" v="534" actId="478"/>
          <ac:spMkLst>
            <pc:docMk/>
            <pc:sldMk cId="0" sldId="256"/>
            <ac:spMk id="109" creationId="{00000000-0000-0000-0000-000000000000}"/>
          </ac:spMkLst>
        </pc:spChg>
        <pc:spChg chg="del mod">
          <ac:chgData name="Widodo Samyono" userId="f2e2de360d2ab33c" providerId="LiveId" clId="{BEFE8654-E58F-42B4-8E69-E8384CFC1A4C}" dt="2023-10-23T19:56:07.488" v="535" actId="478"/>
          <ac:spMkLst>
            <pc:docMk/>
            <pc:sldMk cId="0" sldId="256"/>
            <ac:spMk id="110" creationId="{00000000-0000-0000-0000-000000000000}"/>
          </ac:spMkLst>
        </pc:spChg>
        <pc:spChg chg="mod">
          <ac:chgData name="Widodo Samyono" userId="f2e2de360d2ab33c" providerId="LiveId" clId="{BEFE8654-E58F-42B4-8E69-E8384CFC1A4C}" dt="2023-10-23T22:15:30.070" v="2416" actId="1076"/>
          <ac:spMkLst>
            <pc:docMk/>
            <pc:sldMk cId="0" sldId="256"/>
            <ac:spMk id="111" creationId="{00000000-0000-0000-0000-000000000000}"/>
          </ac:spMkLst>
        </pc:spChg>
        <pc:spChg chg="mod">
          <ac:chgData name="Widodo Samyono" userId="f2e2de360d2ab33c" providerId="LiveId" clId="{BEFE8654-E58F-42B4-8E69-E8384CFC1A4C}" dt="2023-10-23T22:15:22.771" v="2415" actId="1076"/>
          <ac:spMkLst>
            <pc:docMk/>
            <pc:sldMk cId="0" sldId="256"/>
            <ac:spMk id="112" creationId="{00000000-0000-0000-0000-000000000000}"/>
          </ac:spMkLst>
        </pc:spChg>
        <pc:spChg chg="mod">
          <ac:chgData name="Widodo Samyono" userId="f2e2de360d2ab33c" providerId="LiveId" clId="{BEFE8654-E58F-42B4-8E69-E8384CFC1A4C}" dt="2023-10-23T21:55:42.379" v="1939" actId="1076"/>
          <ac:spMkLst>
            <pc:docMk/>
            <pc:sldMk cId="0" sldId="256"/>
            <ac:spMk id="113" creationId="{00000000-0000-0000-0000-000000000000}"/>
          </ac:spMkLst>
        </pc:spChg>
        <pc:graphicFrameChg chg="add del mod">
          <ac:chgData name="Widodo Samyono" userId="f2e2de360d2ab33c" providerId="LiveId" clId="{BEFE8654-E58F-42B4-8E69-E8384CFC1A4C}" dt="2023-10-23T20:25:03.400" v="658" actId="478"/>
          <ac:graphicFrameMkLst>
            <pc:docMk/>
            <pc:sldMk cId="0" sldId="256"/>
            <ac:graphicFrameMk id="13" creationId="{CF0640C4-0E23-02AB-70FD-731FFCC505F6}"/>
          </ac:graphicFrameMkLst>
        </pc:graphicFrameChg>
        <pc:graphicFrameChg chg="add del mod">
          <ac:chgData name="Widodo Samyono" userId="f2e2de360d2ab33c" providerId="LiveId" clId="{BEFE8654-E58F-42B4-8E69-E8384CFC1A4C}" dt="2023-10-23T20:28:42.555" v="667" actId="478"/>
          <ac:graphicFrameMkLst>
            <pc:docMk/>
            <pc:sldMk cId="0" sldId="256"/>
            <ac:graphicFrameMk id="14" creationId="{87E5B02B-5132-B38A-1B0C-AF19B85C6063}"/>
          </ac:graphicFrameMkLst>
        </pc:graphicFrameChg>
        <pc:picChg chg="add mod modCrop">
          <ac:chgData name="Widodo Samyono" userId="f2e2de360d2ab33c" providerId="LiveId" clId="{BEFE8654-E58F-42B4-8E69-E8384CFC1A4C}" dt="2023-10-23T22:10:41.575" v="2406" actId="1076"/>
          <ac:picMkLst>
            <pc:docMk/>
            <pc:sldMk cId="0" sldId="256"/>
            <ac:picMk id="16" creationId="{3CDF7AF6-E9A7-E35E-F1F6-E29FBE88704E}"/>
          </ac:picMkLst>
        </pc:picChg>
        <pc:picChg chg="add mod modCrop">
          <ac:chgData name="Widodo Samyono" userId="f2e2de360d2ab33c" providerId="LiveId" clId="{BEFE8654-E58F-42B4-8E69-E8384CFC1A4C}" dt="2023-10-24T20:19:35.080" v="3888" actId="14100"/>
          <ac:picMkLst>
            <pc:docMk/>
            <pc:sldMk cId="0" sldId="256"/>
            <ac:picMk id="18" creationId="{DD6B619B-D4D6-C0C7-3054-8C30D848A33B}"/>
          </ac:picMkLst>
        </pc:picChg>
        <pc:picChg chg="add mod modCrop">
          <ac:chgData name="Widodo Samyono" userId="f2e2de360d2ab33c" providerId="LiveId" clId="{BEFE8654-E58F-42B4-8E69-E8384CFC1A4C}" dt="2023-10-24T20:18:38.209" v="3885" actId="1076"/>
          <ac:picMkLst>
            <pc:docMk/>
            <pc:sldMk cId="0" sldId="256"/>
            <ac:picMk id="20" creationId="{74A8308E-632C-C17E-C2B1-1EF3B5AB865D}"/>
          </ac:picMkLst>
        </pc:picChg>
        <pc:picChg chg="add mod modCrop">
          <ac:chgData name="Widodo Samyono" userId="f2e2de360d2ab33c" providerId="LiveId" clId="{BEFE8654-E58F-42B4-8E69-E8384CFC1A4C}" dt="2023-10-24T20:17:58.894" v="3882" actId="1076"/>
          <ac:picMkLst>
            <pc:docMk/>
            <pc:sldMk cId="0" sldId="256"/>
            <ac:picMk id="22" creationId="{C9338A45-F51E-0C9F-4AA1-2DD27269E159}"/>
          </ac:picMkLst>
        </pc:picChg>
        <pc:picChg chg="add mod">
          <ac:chgData name="Widodo Samyono" userId="f2e2de360d2ab33c" providerId="LiveId" clId="{BEFE8654-E58F-42B4-8E69-E8384CFC1A4C}" dt="2023-10-24T20:24:34.851" v="3926" actId="1076"/>
          <ac:picMkLst>
            <pc:docMk/>
            <pc:sldMk cId="0" sldId="256"/>
            <ac:picMk id="23" creationId="{4BAB641A-8B1B-854D-ED96-741AF984042C}"/>
          </ac:picMkLst>
        </pc:picChg>
        <pc:picChg chg="add del">
          <ac:chgData name="Widodo Samyono" userId="f2e2de360d2ab33c" providerId="LiveId" clId="{BEFE8654-E58F-42B4-8E69-E8384CFC1A4C}" dt="2023-10-23T19:08:29.917" v="293"/>
          <ac:picMkLst>
            <pc:docMk/>
            <pc:sldMk cId="0" sldId="256"/>
            <ac:picMk id="1026" creationId="{2FE5F92D-F139-87B4-2360-EC912A9127D8}"/>
          </ac:picMkLst>
        </pc:picChg>
        <pc:picChg chg="add del">
          <ac:chgData name="Widodo Samyono" userId="f2e2de360d2ab33c" providerId="LiveId" clId="{BEFE8654-E58F-42B4-8E69-E8384CFC1A4C}" dt="2023-10-23T19:08:29.917" v="293"/>
          <ac:picMkLst>
            <pc:docMk/>
            <pc:sldMk cId="0" sldId="256"/>
            <ac:picMk id="1027" creationId="{EBD2F2E4-8A3E-A281-D8F9-690CE3C62C32}"/>
          </ac:picMkLst>
        </pc:picChg>
        <pc:picChg chg="add del">
          <ac:chgData name="Widodo Samyono" userId="f2e2de360d2ab33c" providerId="LiveId" clId="{BEFE8654-E58F-42B4-8E69-E8384CFC1A4C}" dt="2023-10-23T19:08:29.917" v="293"/>
          <ac:picMkLst>
            <pc:docMk/>
            <pc:sldMk cId="0" sldId="256"/>
            <ac:picMk id="1028" creationId="{F8E4D6DE-24C8-E3D1-220F-6B703F5AF34B}"/>
          </ac:picMkLst>
        </pc:picChg>
        <pc:picChg chg="add del mod">
          <ac:chgData name="Widodo Samyono" userId="f2e2de360d2ab33c" providerId="LiveId" clId="{BEFE8654-E58F-42B4-8E69-E8384CFC1A4C}" dt="2023-10-23T19:08:29.193" v="292"/>
          <ac:picMkLst>
            <pc:docMk/>
            <pc:sldMk cId="0" sldId="256"/>
            <ac:picMk id="1030" creationId="{679FDF07-FC93-E373-0BC8-C85B2ED10A0A}"/>
          </ac:picMkLst>
        </pc:picChg>
        <pc:picChg chg="add del mod">
          <ac:chgData name="Widodo Samyono" userId="f2e2de360d2ab33c" providerId="LiveId" clId="{BEFE8654-E58F-42B4-8E69-E8384CFC1A4C}" dt="2023-10-23T19:08:29.193" v="292"/>
          <ac:picMkLst>
            <pc:docMk/>
            <pc:sldMk cId="0" sldId="256"/>
            <ac:picMk id="1031" creationId="{4F7D5D68-92CE-C8DA-4AD2-81E23B4AF198}"/>
          </ac:picMkLst>
        </pc:picChg>
        <pc:picChg chg="add del mod">
          <ac:chgData name="Widodo Samyono" userId="f2e2de360d2ab33c" providerId="LiveId" clId="{BEFE8654-E58F-42B4-8E69-E8384CFC1A4C}" dt="2023-10-23T19:08:29.193" v="292"/>
          <ac:picMkLst>
            <pc:docMk/>
            <pc:sldMk cId="0" sldId="256"/>
            <ac:picMk id="1032" creationId="{77E1F01A-A658-704F-1605-D3CF474E387B}"/>
          </ac:picMkLst>
        </pc:picChg>
        <pc:picChg chg="add del mod">
          <ac:chgData name="Widodo Samyono" userId="f2e2de360d2ab33c" providerId="LiveId" clId="{BEFE8654-E58F-42B4-8E69-E8384CFC1A4C}" dt="2023-10-23T19:08:28.463" v="291"/>
          <ac:picMkLst>
            <pc:docMk/>
            <pc:sldMk cId="0" sldId="256"/>
            <ac:picMk id="1034" creationId="{07B5AC1E-B7AB-C9AF-7DF5-A2E4EF5C6AF0}"/>
          </ac:picMkLst>
        </pc:picChg>
        <pc:picChg chg="add del mod">
          <ac:chgData name="Widodo Samyono" userId="f2e2de360d2ab33c" providerId="LiveId" clId="{BEFE8654-E58F-42B4-8E69-E8384CFC1A4C}" dt="2023-10-23T19:08:28.463" v="291"/>
          <ac:picMkLst>
            <pc:docMk/>
            <pc:sldMk cId="0" sldId="256"/>
            <ac:picMk id="1035" creationId="{EEB08A60-9CBD-28FB-6BCE-FDB0E1FCF220}"/>
          </ac:picMkLst>
        </pc:picChg>
        <pc:picChg chg="add del mod">
          <ac:chgData name="Widodo Samyono" userId="f2e2de360d2ab33c" providerId="LiveId" clId="{BEFE8654-E58F-42B4-8E69-E8384CFC1A4C}" dt="2023-10-23T19:08:28.463" v="291"/>
          <ac:picMkLst>
            <pc:docMk/>
            <pc:sldMk cId="0" sldId="256"/>
            <ac:picMk id="1036" creationId="{B743F27A-4FFF-3F3F-A19A-90EC414A2E99}"/>
          </ac:picMkLst>
        </pc:picChg>
        <pc:picChg chg="add del mod">
          <ac:chgData name="Widodo Samyono" userId="f2e2de360d2ab33c" providerId="LiveId" clId="{BEFE8654-E58F-42B4-8E69-E8384CFC1A4C}" dt="2023-10-23T19:08:26.834" v="289"/>
          <ac:picMkLst>
            <pc:docMk/>
            <pc:sldMk cId="0" sldId="256"/>
            <ac:picMk id="1038" creationId="{B9DA60B2-2DC0-318C-5500-5DE8A6B27FD0}"/>
          </ac:picMkLst>
        </pc:picChg>
        <pc:picChg chg="add del mod">
          <ac:chgData name="Widodo Samyono" userId="f2e2de360d2ab33c" providerId="LiveId" clId="{BEFE8654-E58F-42B4-8E69-E8384CFC1A4C}" dt="2023-10-23T19:08:26.834" v="289"/>
          <ac:picMkLst>
            <pc:docMk/>
            <pc:sldMk cId="0" sldId="256"/>
            <ac:picMk id="1039" creationId="{2B52E7CC-8D99-008A-EF02-B06A5DC1C4F8}"/>
          </ac:picMkLst>
        </pc:picChg>
        <pc:picChg chg="add del mod">
          <ac:chgData name="Widodo Samyono" userId="f2e2de360d2ab33c" providerId="LiveId" clId="{BEFE8654-E58F-42B4-8E69-E8384CFC1A4C}" dt="2023-10-23T19:08:26.834" v="289"/>
          <ac:picMkLst>
            <pc:docMk/>
            <pc:sldMk cId="0" sldId="256"/>
            <ac:picMk id="1040" creationId="{595732EF-FF88-462C-B225-479798720D91}"/>
          </ac:picMkLst>
        </pc:picChg>
        <pc:picChg chg="add del mod">
          <ac:chgData name="Widodo Samyono" userId="f2e2de360d2ab33c" providerId="LiveId" clId="{BEFE8654-E58F-42B4-8E69-E8384CFC1A4C}" dt="2023-10-23T19:08:25.515" v="287"/>
          <ac:picMkLst>
            <pc:docMk/>
            <pc:sldMk cId="0" sldId="256"/>
            <ac:picMk id="1042" creationId="{B9889734-A2BF-41B5-0DB5-ADE01E815F29}"/>
          </ac:picMkLst>
        </pc:picChg>
        <pc:picChg chg="add del mod">
          <ac:chgData name="Widodo Samyono" userId="f2e2de360d2ab33c" providerId="LiveId" clId="{BEFE8654-E58F-42B4-8E69-E8384CFC1A4C}" dt="2023-10-23T19:08:25.515" v="287"/>
          <ac:picMkLst>
            <pc:docMk/>
            <pc:sldMk cId="0" sldId="256"/>
            <ac:picMk id="1043" creationId="{E8FC7F63-BA1D-CD62-2105-A16CD8E5BF1D}"/>
          </ac:picMkLst>
        </pc:picChg>
        <pc:picChg chg="add del mod">
          <ac:chgData name="Widodo Samyono" userId="f2e2de360d2ab33c" providerId="LiveId" clId="{BEFE8654-E58F-42B4-8E69-E8384CFC1A4C}" dt="2023-10-23T19:08:25.515" v="287"/>
          <ac:picMkLst>
            <pc:docMk/>
            <pc:sldMk cId="0" sldId="256"/>
            <ac:picMk id="1044" creationId="{0E090F15-E7F3-C869-EE92-94009A927C60}"/>
          </ac:picMkLst>
        </pc:picChg>
        <pc:picChg chg="add del">
          <ac:chgData name="Widodo Samyono" userId="f2e2de360d2ab33c" providerId="LiveId" clId="{BEFE8654-E58F-42B4-8E69-E8384CFC1A4C}" dt="2023-10-23T19:21:36.073" v="302"/>
          <ac:picMkLst>
            <pc:docMk/>
            <pc:sldMk cId="0" sldId="256"/>
            <ac:picMk id="1046" creationId="{FB46E539-3C1B-8043-13D0-80E6A3312D9C}"/>
          </ac:picMkLst>
        </pc:picChg>
        <pc:picChg chg="add del">
          <ac:chgData name="Widodo Samyono" userId="f2e2de360d2ab33c" providerId="LiveId" clId="{BEFE8654-E58F-42B4-8E69-E8384CFC1A4C}" dt="2023-10-23T19:21:36.073" v="302"/>
          <ac:picMkLst>
            <pc:docMk/>
            <pc:sldMk cId="0" sldId="256"/>
            <ac:picMk id="1047" creationId="{E128D394-135D-6774-5BA0-B32AA234FACB}"/>
          </ac:picMkLst>
        </pc:picChg>
        <pc:picChg chg="add del">
          <ac:chgData name="Widodo Samyono" userId="f2e2de360d2ab33c" providerId="LiveId" clId="{BEFE8654-E58F-42B4-8E69-E8384CFC1A4C}" dt="2023-10-23T19:21:36.073" v="302"/>
          <ac:picMkLst>
            <pc:docMk/>
            <pc:sldMk cId="0" sldId="256"/>
            <ac:picMk id="1048" creationId="{51B4E25B-7F16-A4BE-3CFA-7F3565378C3B}"/>
          </ac:picMkLst>
        </pc:picChg>
        <pc:picChg chg="add del">
          <ac:chgData name="Widodo Samyono" userId="f2e2de360d2ab33c" providerId="LiveId" clId="{BEFE8654-E58F-42B4-8E69-E8384CFC1A4C}" dt="2023-10-23T19:22:27.141" v="314"/>
          <ac:picMkLst>
            <pc:docMk/>
            <pc:sldMk cId="0" sldId="256"/>
            <ac:picMk id="1050" creationId="{AA2933F1-F8ED-E300-6F1D-BD486E2120CD}"/>
          </ac:picMkLst>
        </pc:picChg>
        <pc:picChg chg="add del mod">
          <ac:chgData name="Widodo Samyono" userId="f2e2de360d2ab33c" providerId="LiveId" clId="{BEFE8654-E58F-42B4-8E69-E8384CFC1A4C}" dt="2023-10-23T19:24:37.211" v="318"/>
          <ac:picMkLst>
            <pc:docMk/>
            <pc:sldMk cId="0" sldId="256"/>
            <ac:picMk id="1051" creationId="{FD71A058-403C-7538-AE18-3BE1C50BC084}"/>
          </ac:picMkLst>
        </pc:picChg>
        <pc:picChg chg="add del mod">
          <ac:chgData name="Widodo Samyono" userId="f2e2de360d2ab33c" providerId="LiveId" clId="{BEFE8654-E58F-42B4-8E69-E8384CFC1A4C}" dt="2023-10-23T19:24:37.211" v="318"/>
          <ac:picMkLst>
            <pc:docMk/>
            <pc:sldMk cId="0" sldId="256"/>
            <ac:picMk id="1052" creationId="{04DE24A3-36B9-A8ED-420D-AFF731725C25}"/>
          </ac:picMkLst>
        </pc:picChg>
        <pc:picChg chg="add del mod">
          <ac:chgData name="Widodo Samyono" userId="f2e2de360d2ab33c" providerId="LiveId" clId="{BEFE8654-E58F-42B4-8E69-E8384CFC1A4C}" dt="2023-10-23T19:24:37.211" v="318"/>
          <ac:picMkLst>
            <pc:docMk/>
            <pc:sldMk cId="0" sldId="256"/>
            <ac:picMk id="1053" creationId="{63801B94-A60A-9A18-282C-BA353714E7E3}"/>
          </ac:picMkLst>
        </pc:picChg>
        <pc:picChg chg="add del mod">
          <ac:chgData name="Widodo Samyono" userId="f2e2de360d2ab33c" providerId="LiveId" clId="{BEFE8654-E58F-42B4-8E69-E8384CFC1A4C}" dt="2023-10-23T20:02:23.837" v="596"/>
          <ac:picMkLst>
            <pc:docMk/>
            <pc:sldMk cId="0" sldId="256"/>
            <ac:picMk id="1059" creationId="{323CF10F-BDA4-BEDD-C4AB-5992D6B4935D}"/>
          </ac:picMkLst>
        </pc:picChg>
        <pc:picChg chg="add mod">
          <ac:chgData name="Widodo Samyono" userId="f2e2de360d2ab33c" providerId="LiveId" clId="{BEFE8654-E58F-42B4-8E69-E8384CFC1A4C}" dt="2023-10-23T21:55:13.115" v="1936" actId="1076"/>
          <ac:picMkLst>
            <pc:docMk/>
            <pc:sldMk cId="0" sldId="256"/>
            <ac:picMk id="1061" creationId="{E0EC3B0C-31D0-EAB2-581C-80AD9B40C6BE}"/>
          </ac:picMkLst>
        </pc:picChg>
        <pc:picChg chg="add mod">
          <ac:chgData name="Widodo Samyono" userId="f2e2de360d2ab33c" providerId="LiveId" clId="{BEFE8654-E58F-42B4-8E69-E8384CFC1A4C}" dt="2023-10-23T22:15:17.784" v="2414" actId="1076"/>
          <ac:picMkLst>
            <pc:docMk/>
            <pc:sldMk cId="0" sldId="256"/>
            <ac:picMk id="1063" creationId="{6B1D62D6-0A50-010A-6A92-D484C60825E5}"/>
          </ac:picMkLst>
        </pc:picChg>
        <pc:picChg chg="add mod">
          <ac:chgData name="Widodo Samyono" userId="f2e2de360d2ab33c" providerId="LiveId" clId="{BEFE8654-E58F-42B4-8E69-E8384CFC1A4C}" dt="2023-10-25T14:33:09.569" v="3975" actId="1076"/>
          <ac:picMkLst>
            <pc:docMk/>
            <pc:sldMk cId="0" sldId="256"/>
            <ac:picMk id="1065" creationId="{27B93408-7C36-0725-ABE9-5B04BA2E58E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68880" y="3591562"/>
            <a:ext cx="27980640"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14" name="Google Shape;14;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497059" y="-1391919"/>
            <a:ext cx="13924282" cy="28392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405506" y="26036"/>
            <a:ext cx="18597882" cy="208826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2263140" y="5842000"/>
            <a:ext cx="283921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245997" y="5471167"/>
            <a:ext cx="28392120"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245997" y="14686287"/>
            <a:ext cx="28392120"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26" name="Google Shape;26;p5"/>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263140" y="5842000"/>
            <a:ext cx="139903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6664940" y="5842000"/>
            <a:ext cx="139903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7428"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7431" y="5379722"/>
            <a:ext cx="13926024"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2267431" y="8016240"/>
            <a:ext cx="13926024"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994608" y="3159765"/>
            <a:ext cx="16664940" cy="15595600"/>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3159765"/>
            <a:ext cx="16664940" cy="15595600"/>
          </a:xfrm>
          <a:prstGeom prst="rect">
            <a:avLst/>
          </a:prstGeom>
          <a:noFill/>
          <a:ln>
            <a:noFill/>
          </a:ln>
        </p:spPr>
      </p:sp>
      <p:sp>
        <p:nvSpPr>
          <p:cNvPr id="64" name="Google Shape;64;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5842000"/>
            <a:ext cx="28392120" cy="13924282"/>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371/journal.pcbi.1004867" TargetMode="External"/><Relationship Id="rId13" Type="http://schemas.openxmlformats.org/officeDocument/2006/relationships/hyperlink" Target="https://scipy.org/" TargetMode="External"/><Relationship Id="rId18" Type="http://schemas.openxmlformats.org/officeDocument/2006/relationships/image" Target="../media/image1.png"/><Relationship Id="rId26" Type="http://schemas.openxmlformats.org/officeDocument/2006/relationships/image" Target="../media/image9.png"/><Relationship Id="rId3" Type="http://schemas.openxmlformats.org/officeDocument/2006/relationships/hyperlink" Target="https://sciencegateways.org/education-training/resources#/" TargetMode="External"/><Relationship Id="rId21" Type="http://schemas.openxmlformats.org/officeDocument/2006/relationships/image" Target="../media/image4.png"/><Relationship Id="rId7" Type="http://schemas.openxmlformats.org/officeDocument/2006/relationships/hyperlink" Target="https://access-ci.org/" TargetMode="External"/><Relationship Id="rId12" Type="http://schemas.openxmlformats.org/officeDocument/2006/relationships/hyperlink" Target="https://www.python.org/" TargetMode="External"/><Relationship Id="rId17" Type="http://schemas.openxmlformats.org/officeDocument/2006/relationships/hyperlink" Target="https://portal.gdc.cancer.gov/" TargetMode="External"/><Relationship Id="rId25"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hyperlink" Target="https://www.rcsb.org/" TargetMode="External"/><Relationship Id="rId20" Type="http://schemas.openxmlformats.org/officeDocument/2006/relationships/image" Target="../media/image3.png"/><Relationship Id="rId29"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hyperlink" Target="https://jetstream-cloud.org/index.html" TargetMode="External"/><Relationship Id="rId11" Type="http://schemas.openxmlformats.org/officeDocument/2006/relationships/hyperlink" Target="https://docs.anaconda.com/free/navigator/index.html" TargetMode="External"/><Relationship Id="rId24" Type="http://schemas.openxmlformats.org/officeDocument/2006/relationships/image" Target="../media/image7.png"/><Relationship Id="rId5" Type="http://schemas.openxmlformats.org/officeDocument/2006/relationships/hyperlink" Target="https://www.tacc.utexas.edu/" TargetMode="External"/><Relationship Id="rId15" Type="http://schemas.openxmlformats.org/officeDocument/2006/relationships/hyperlink" Target="https://github.com/wsamyono/BulldogTeamFacHackGW23" TargetMode="External"/><Relationship Id="rId23" Type="http://schemas.openxmlformats.org/officeDocument/2006/relationships/image" Target="../media/image6.png"/><Relationship Id="rId28" Type="http://schemas.openxmlformats.org/officeDocument/2006/relationships/image" Target="../media/image11.png"/><Relationship Id="rId10" Type="http://schemas.openxmlformats.org/officeDocument/2006/relationships/hyperlink" Target="https://jetstream-cloud.org/" TargetMode="External"/><Relationship Id="rId19" Type="http://schemas.openxmlformats.org/officeDocument/2006/relationships/image" Target="../media/image2.png"/><Relationship Id="rId4" Type="http://schemas.openxmlformats.org/officeDocument/2006/relationships/hyperlink" Target="https://www.designsafe-ci.org/" TargetMode="External"/><Relationship Id="rId9" Type="http://schemas.openxmlformats.org/officeDocument/2006/relationships/hyperlink" Target="https://colab.research.google.com/" TargetMode="External"/><Relationship Id="rId14" Type="http://schemas.openxmlformats.org/officeDocument/2006/relationships/hyperlink" Target="https://scikit-learn.org/stable/" TargetMode="External"/><Relationship Id="rId22" Type="http://schemas.openxmlformats.org/officeDocument/2006/relationships/image" Target="../media/image5.png"/><Relationship Id="rId2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24818444" y="3557393"/>
            <a:ext cx="7315200" cy="5262939"/>
          </a:xfrm>
          <a:prstGeom prst="rect">
            <a:avLst/>
          </a:prstGeom>
          <a:noFill/>
          <a:ln>
            <a:noFill/>
          </a:ln>
        </p:spPr>
        <p:txBody>
          <a:bodyPr spcFirstLastPara="1" wrap="square" lIns="91425" tIns="45700" rIns="91425" bIns="45700" anchor="t" anchorCtr="0">
            <a:spAutoFit/>
          </a:bodyPr>
          <a:lstStyle/>
          <a:p>
            <a:pPr marL="76200"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SGX3 Science Gateways </a:t>
            </a:r>
            <a:r>
              <a:rPr lang="en-US" sz="2400" b="0" i="0" u="sng" strike="noStrike" dirty="0">
                <a:solidFill>
                  <a:srgbClr val="0563C1"/>
                </a:solidFill>
                <a:effectLst/>
                <a:latin typeface="Calibri" panose="020F0502020204030204" pitchFamily="34" charset="0"/>
                <a:hlinkClick r:id="rId3"/>
              </a:rPr>
              <a:t>https://sciencegateways.org/education-training/resources#/</a:t>
            </a:r>
            <a:r>
              <a:rPr lang="en-US" sz="2400" b="0" i="0" u="sng" strike="noStrike" dirty="0">
                <a:solidFill>
                  <a:srgbClr val="0563C1"/>
                </a:solidFill>
                <a:effectLst/>
                <a:latin typeface="Calibri" panose="020F0502020204030204" pitchFamily="34" charset="0"/>
              </a:rPr>
              <a:t> </a:t>
            </a:r>
            <a:r>
              <a:rPr lang="en-US" sz="2400" b="0" i="0" strike="noStrike" dirty="0">
                <a:solidFill>
                  <a:schemeClr val="tx1"/>
                </a:solidFill>
                <a:effectLst/>
                <a:latin typeface="Calibri" panose="020F0502020204030204" pitchFamily="34" charset="0"/>
              </a:rPr>
              <a:t>We may use some resources for training the students. </a:t>
            </a:r>
          </a:p>
          <a:p>
            <a:pPr marL="76200" rtl="0" fontAlgn="base">
              <a:spcBef>
                <a:spcPts val="0"/>
              </a:spcBef>
              <a:spcAft>
                <a:spcPts val="0"/>
              </a:spcAft>
              <a:buFont typeface="+mj-lt"/>
              <a:buAutoNum type="arabicPeriod"/>
            </a:pPr>
            <a:r>
              <a:rPr lang="en-US" sz="2400" b="0" i="0" u="none" strike="noStrike" dirty="0">
                <a:solidFill>
                  <a:srgbClr val="000000"/>
                </a:solidFill>
                <a:effectLst/>
                <a:latin typeface="Calibri" panose="020F0502020204030204" pitchFamily="34" charset="0"/>
              </a:rPr>
              <a:t>Design Safe Gateways </a:t>
            </a:r>
            <a:r>
              <a:rPr lang="en-US" sz="2400" b="0" i="0" u="sng" strike="noStrike" dirty="0">
                <a:solidFill>
                  <a:srgbClr val="0563C1"/>
                </a:solidFill>
                <a:effectLst/>
                <a:latin typeface="Calibri" panose="020F0502020204030204" pitchFamily="34" charset="0"/>
                <a:hlinkClick r:id="rId4"/>
              </a:rPr>
              <a:t>https://www.designsafe-ci.org/</a:t>
            </a:r>
            <a:endParaRPr lang="en-US" sz="2400" b="0" i="0" u="none" strike="noStrike" dirty="0">
              <a:solidFill>
                <a:srgbClr val="000000"/>
              </a:solidFill>
              <a:effectLst/>
              <a:latin typeface="Calibri" panose="020F0502020204030204" pitchFamily="34" charset="0"/>
            </a:endParaRPr>
          </a:p>
          <a:p>
            <a:pPr marL="76200" rtl="0" fontAlgn="base">
              <a:spcBef>
                <a:spcPts val="0"/>
              </a:spcBef>
              <a:spcAft>
                <a:spcPts val="0"/>
              </a:spcAft>
            </a:pPr>
            <a:r>
              <a:rPr lang="en-US" sz="2400" b="0" i="0" u="none" strike="noStrike" dirty="0">
                <a:solidFill>
                  <a:srgbClr val="000000"/>
                </a:solidFill>
                <a:effectLst/>
                <a:latin typeface="Calibri" panose="020F0502020204030204" pitchFamily="34" charset="0"/>
              </a:rPr>
              <a:t>We may use some of the modules to expand our course.  </a:t>
            </a:r>
          </a:p>
          <a:p>
            <a:pPr marL="76200" rtl="0" fontAlgn="base">
              <a:spcBef>
                <a:spcPts val="0"/>
              </a:spcBef>
              <a:spcAft>
                <a:spcPts val="0"/>
              </a:spcAft>
            </a:pPr>
            <a:r>
              <a:rPr lang="en-US" sz="2400" b="0" i="0" u="none" strike="noStrike" dirty="0">
                <a:solidFill>
                  <a:srgbClr val="000000"/>
                </a:solidFill>
                <a:effectLst/>
                <a:latin typeface="Calibri" panose="020F0502020204030204" pitchFamily="34" charset="0"/>
              </a:rPr>
              <a:t>3.Texas Advanced Computing Center (TACC) </a:t>
            </a:r>
            <a:r>
              <a:rPr lang="en-US" sz="2400" b="0" i="0" u="sng" strike="noStrike" dirty="0">
                <a:solidFill>
                  <a:srgbClr val="0563C1"/>
                </a:solidFill>
                <a:effectLst/>
                <a:latin typeface="Calibri" panose="020F0502020204030204" pitchFamily="34" charset="0"/>
                <a:hlinkClick r:id="rId5"/>
              </a:rPr>
              <a:t>https://www.tacc.utexas.edu/</a:t>
            </a:r>
            <a:r>
              <a:rPr lang="en-US" sz="2400" b="0" i="0" u="sng" strike="noStrike" dirty="0">
                <a:solidFill>
                  <a:srgbClr val="0563C1"/>
                </a:solidFill>
                <a:effectLst/>
                <a:latin typeface="Calibri" panose="020F0502020204030204" pitchFamily="34" charset="0"/>
              </a:rPr>
              <a:t> </a:t>
            </a:r>
            <a:r>
              <a:rPr lang="en-US" sz="2400" b="0" i="0" strike="noStrike" dirty="0">
                <a:solidFill>
                  <a:schemeClr val="tx1"/>
                </a:solidFill>
                <a:effectLst/>
                <a:latin typeface="Calibri" panose="020F0502020204030204" pitchFamily="34" charset="0"/>
              </a:rPr>
              <a:t>We may use the machine to run the students’ codes. </a:t>
            </a:r>
            <a:endParaRPr lang="en-US" sz="2400" b="0" i="0" u="none" strike="noStrike" dirty="0">
              <a:solidFill>
                <a:srgbClr val="000000"/>
              </a:solidFill>
              <a:effectLst/>
              <a:latin typeface="Calibri" panose="020F0502020204030204" pitchFamily="34" charset="0"/>
            </a:endParaRPr>
          </a:p>
          <a:p>
            <a:pPr marL="76200" rtl="0" fontAlgn="base">
              <a:spcBef>
                <a:spcPts val="0"/>
              </a:spcBef>
              <a:spcAft>
                <a:spcPts val="0"/>
              </a:spcAft>
            </a:pPr>
            <a:r>
              <a:rPr lang="en-US" sz="2400" b="0" i="0" u="none" strike="noStrike" dirty="0">
                <a:solidFill>
                  <a:srgbClr val="000000"/>
                </a:solidFill>
                <a:effectLst/>
                <a:latin typeface="Calibri" panose="020F0502020204030204" pitchFamily="34" charset="0"/>
              </a:rPr>
              <a:t>4.Jetstream2 </a:t>
            </a:r>
            <a:r>
              <a:rPr lang="en-US" sz="2400" b="0" i="0" u="sng" strike="noStrike" dirty="0">
                <a:solidFill>
                  <a:srgbClr val="0563C1"/>
                </a:solidFill>
                <a:effectLst/>
                <a:latin typeface="Calibri" panose="020F0502020204030204" pitchFamily="34" charset="0"/>
                <a:hlinkClick r:id="rId6"/>
              </a:rPr>
              <a:t>https://jetstream-cloud.org/index.html</a:t>
            </a:r>
            <a:endParaRPr lang="en-US" sz="2400" b="0" i="0" u="none" strike="noStrike" dirty="0">
              <a:solidFill>
                <a:srgbClr val="000000"/>
              </a:solidFill>
              <a:effectLst/>
              <a:latin typeface="Calibri" panose="020F0502020204030204" pitchFamily="34" charset="0"/>
            </a:endParaRPr>
          </a:p>
          <a:p>
            <a:pPr marL="76200" rtl="0" fontAlgn="base">
              <a:spcBef>
                <a:spcPts val="0"/>
              </a:spcBef>
              <a:spcAft>
                <a:spcPts val="0"/>
              </a:spcAft>
            </a:pPr>
            <a:r>
              <a:rPr lang="en-US" sz="2400" b="0" i="0" u="none" strike="noStrike" dirty="0">
                <a:solidFill>
                  <a:srgbClr val="000000"/>
                </a:solidFill>
                <a:effectLst/>
                <a:latin typeface="Calibri" panose="020F0502020204030204" pitchFamily="34" charset="0"/>
              </a:rPr>
              <a:t>We use the resources for running Jupiter Notebook. </a:t>
            </a:r>
          </a:p>
          <a:p>
            <a:pPr marL="76200" rtl="0" fontAlgn="base">
              <a:spcBef>
                <a:spcPts val="0"/>
              </a:spcBef>
              <a:spcAft>
                <a:spcPts val="0"/>
              </a:spcAft>
            </a:pPr>
            <a:r>
              <a:rPr lang="en-US" sz="2400" b="0" i="0" u="none" strike="noStrike" dirty="0">
                <a:solidFill>
                  <a:srgbClr val="000000"/>
                </a:solidFill>
                <a:effectLst/>
                <a:latin typeface="Calibri" panose="020F0502020204030204" pitchFamily="34" charset="0"/>
              </a:rPr>
              <a:t>5.ACCESS </a:t>
            </a:r>
            <a:r>
              <a:rPr lang="en-US" sz="2400" b="0" i="0" u="sng" strike="noStrike" dirty="0">
                <a:solidFill>
                  <a:srgbClr val="0563C1"/>
                </a:solidFill>
                <a:effectLst/>
                <a:latin typeface="Calibri" panose="020F0502020204030204" pitchFamily="34" charset="0"/>
                <a:hlinkClick r:id="rId7"/>
              </a:rPr>
              <a:t>https://access-ci.org/</a:t>
            </a:r>
            <a:r>
              <a:rPr lang="en-US" sz="2400" b="0" i="0" u="sng" strike="noStrike" dirty="0">
                <a:solidFill>
                  <a:srgbClr val="0563C1"/>
                </a:solidFill>
                <a:effectLst/>
                <a:latin typeface="Calibri" panose="020F0502020204030204" pitchFamily="34" charset="0"/>
              </a:rPr>
              <a:t> </a:t>
            </a:r>
            <a:r>
              <a:rPr lang="en-US" sz="2400" b="0" i="0" strike="noStrike" dirty="0">
                <a:solidFill>
                  <a:schemeClr val="tx1"/>
                </a:solidFill>
                <a:effectLst/>
                <a:latin typeface="Calibri" panose="020F0502020204030204" pitchFamily="34" charset="0"/>
              </a:rPr>
              <a:t>We may use the platform to collaborate with other faculty from different institutions. </a:t>
            </a:r>
            <a:endParaRPr lang="en-US" sz="2400" b="0" i="0" u="none" strike="noStrike" dirty="0">
              <a:solidFill>
                <a:schemeClr val="tx1"/>
              </a:solidFill>
              <a:effectLst/>
              <a:latin typeface="Calibri" panose="020F0502020204030204" pitchFamily="34" charset="0"/>
            </a:endParaRPr>
          </a:p>
        </p:txBody>
      </p:sp>
      <p:sp>
        <p:nvSpPr>
          <p:cNvPr id="86" name="Google Shape;86;p1"/>
          <p:cNvSpPr txBox="1"/>
          <p:nvPr/>
        </p:nvSpPr>
        <p:spPr>
          <a:xfrm>
            <a:off x="290920" y="2855828"/>
            <a:ext cx="7315200" cy="4893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In some cases, it is too dangerous or impossible to do an experiment, so we can do numerical experiments through mathematical modeling and simulation. Besides learning mathematical modeling, the students in this course will learn basic commands, syntaxes, and fundamental programming in Python and use them for solving problems in biology. The course targeted students having major in mathematics,  and biology and chemistry with minor in mathematics who are interested in learning computational and </a:t>
            </a:r>
            <a:r>
              <a:rPr lang="en-US" sz="2400" i="0" u="none" strike="noStrike" dirty="0">
                <a:solidFill>
                  <a:srgbClr val="000000"/>
                </a:solidFill>
                <a:effectLst/>
                <a:latin typeface="Times New Roman" panose="02020603050405020304" pitchFamily="18" charset="0"/>
                <a:cs typeface="Times New Roman" panose="02020603050405020304" pitchFamily="18" charset="0"/>
              </a:rPr>
              <a:t>mathematical</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biology. The course consists of 3 parts: 1) fundamental programming in Python, 2) computational biology, and 3) mathematical biology.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7" name="Google Shape;87;p1"/>
          <p:cNvSpPr/>
          <p:nvPr/>
        </p:nvSpPr>
        <p:spPr>
          <a:xfrm>
            <a:off x="-28073" y="0"/>
            <a:ext cx="32974546" cy="1828800"/>
          </a:xfrm>
          <a:prstGeom prst="rect">
            <a:avLst/>
          </a:prstGeom>
          <a:solidFill>
            <a:srgbClr val="F2875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914400" marR="0" lvl="0" indent="0" algn="l" rtl="0">
              <a:spcBef>
                <a:spcPts val="0"/>
              </a:spcBef>
              <a:spcAft>
                <a:spcPts val="0"/>
              </a:spcAft>
              <a:buNone/>
            </a:pPr>
            <a:endParaRPr sz="5500" b="0" i="0" u="none" strike="noStrike" cap="none">
              <a:solidFill>
                <a:schemeClr val="lt1"/>
              </a:solidFill>
              <a:latin typeface="Calibri"/>
              <a:ea typeface="Calibri"/>
              <a:cs typeface="Calibri"/>
              <a:sym typeface="Calibri"/>
            </a:endParaRPr>
          </a:p>
        </p:txBody>
      </p:sp>
      <p:sp>
        <p:nvSpPr>
          <p:cNvPr id="88" name="Google Shape;88;p1"/>
          <p:cNvSpPr/>
          <p:nvPr/>
        </p:nvSpPr>
        <p:spPr>
          <a:xfrm>
            <a:off x="0" y="21328380"/>
            <a:ext cx="32918400" cy="617220"/>
          </a:xfrm>
          <a:prstGeom prst="rect">
            <a:avLst/>
          </a:prstGeom>
          <a:solidFill>
            <a:srgbClr val="F28753"/>
          </a:solidFill>
          <a:ln w="12700" cap="flat" cmpd="sng">
            <a:solidFill>
              <a:srgbClr val="454545"/>
            </a:solidFill>
            <a:prstDash val="solid"/>
            <a:miter lim="800000"/>
            <a:headEnd type="none" w="sm" len="sm"/>
            <a:tailEnd type="none" w="sm" len="sm"/>
          </a:ln>
        </p:spPr>
        <p:txBody>
          <a:bodyPr spcFirstLastPara="1" wrap="square" lIns="91425" tIns="45700" rIns="91425" bIns="45700" anchor="ctr" anchorCtr="0">
            <a:noAutofit/>
          </a:bodyPr>
          <a:lstStyle/>
          <a:p>
            <a:pPr marL="914400" marR="0" lvl="0" indent="0" algn="r" rtl="0">
              <a:spcBef>
                <a:spcPts val="0"/>
              </a:spcBef>
              <a:spcAft>
                <a:spcPts val="0"/>
              </a:spcAft>
              <a:buNone/>
            </a:pPr>
            <a:r>
              <a:rPr lang="en-US" sz="2800" b="1">
                <a:solidFill>
                  <a:srgbClr val="FFFFFF"/>
                </a:solidFill>
                <a:latin typeface="Calibri"/>
                <a:ea typeface="Calibri"/>
                <a:cs typeface="Calibri"/>
                <a:sym typeface="Calibri"/>
              </a:rPr>
              <a:t> </a:t>
            </a:r>
            <a:r>
              <a:rPr lang="en-US" sz="2800" b="1">
                <a:solidFill>
                  <a:srgbClr val="454545"/>
                </a:solidFill>
                <a:latin typeface="Calibri"/>
                <a:ea typeface="Calibri"/>
                <a:cs typeface="Calibri"/>
                <a:sym typeface="Calibri"/>
              </a:rPr>
              <a:t>MORE INFORMATION → https://hackhpc.github.io/facultyhack-gateways23</a:t>
            </a:r>
            <a:r>
              <a:rPr lang="en-US" sz="2800">
                <a:solidFill>
                  <a:srgbClr val="FFFFFF"/>
                </a:solidFill>
                <a:latin typeface="Times New Roman"/>
                <a:ea typeface="Times New Roman"/>
                <a:cs typeface="Times New Roman"/>
                <a:sym typeface="Times New Roman"/>
              </a:rPr>
              <a:t>  </a:t>
            </a:r>
            <a:r>
              <a:rPr lang="en-US" sz="2800">
                <a:solidFill>
                  <a:srgbClr val="F28753"/>
                </a:solidFill>
                <a:latin typeface="Times New Roman"/>
                <a:ea typeface="Times New Roman"/>
                <a:cs typeface="Times New Roman"/>
                <a:sym typeface="Times New Roman"/>
              </a:rPr>
              <a:t>__</a:t>
            </a:r>
            <a:endParaRPr sz="2800" b="0" i="0" u="none" strike="noStrike" cap="none">
              <a:solidFill>
                <a:srgbClr val="F28753"/>
              </a:solidFill>
              <a:latin typeface="Times New Roman"/>
              <a:ea typeface="Times New Roman"/>
              <a:cs typeface="Times New Roman"/>
              <a:sym typeface="Times New Roman"/>
            </a:endParaRPr>
          </a:p>
        </p:txBody>
      </p:sp>
      <p:sp>
        <p:nvSpPr>
          <p:cNvPr id="89" name="Google Shape;89;p1"/>
          <p:cNvSpPr/>
          <p:nvPr/>
        </p:nvSpPr>
        <p:spPr>
          <a:xfrm>
            <a:off x="290920" y="2216996"/>
            <a:ext cx="7315200" cy="640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i="0" u="none" strike="noStrike" cap="none">
                <a:solidFill>
                  <a:schemeClr val="lt1"/>
                </a:solidFill>
                <a:latin typeface="Calibri"/>
                <a:ea typeface="Calibri"/>
                <a:cs typeface="Calibri"/>
                <a:sym typeface="Calibri"/>
              </a:rPr>
              <a:t>Revised Course Description</a:t>
            </a:r>
            <a:endParaRPr/>
          </a:p>
        </p:txBody>
      </p:sp>
      <p:sp>
        <p:nvSpPr>
          <p:cNvPr id="90" name="Google Shape;90;p1"/>
          <p:cNvSpPr/>
          <p:nvPr/>
        </p:nvSpPr>
        <p:spPr>
          <a:xfrm>
            <a:off x="8264749" y="18868532"/>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Implementation Schedule</a:t>
            </a:r>
            <a:endParaRPr dirty="0"/>
          </a:p>
        </p:txBody>
      </p:sp>
      <p:sp>
        <p:nvSpPr>
          <p:cNvPr id="91" name="Google Shape;91;p1"/>
          <p:cNvSpPr/>
          <p:nvPr/>
        </p:nvSpPr>
        <p:spPr>
          <a:xfrm>
            <a:off x="8631380" y="2132948"/>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Sample HPC/Gateways Exercise</a:t>
            </a:r>
            <a:endParaRPr dirty="0"/>
          </a:p>
        </p:txBody>
      </p:sp>
      <p:sp>
        <p:nvSpPr>
          <p:cNvPr id="92" name="Google Shape;92;p1"/>
          <p:cNvSpPr/>
          <p:nvPr/>
        </p:nvSpPr>
        <p:spPr>
          <a:xfrm>
            <a:off x="46550" y="11367309"/>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Resource Needs/List</a:t>
            </a:r>
            <a:endParaRPr dirty="0"/>
          </a:p>
        </p:txBody>
      </p:sp>
      <p:sp>
        <p:nvSpPr>
          <p:cNvPr id="93" name="Google Shape;93;p1"/>
          <p:cNvSpPr/>
          <p:nvPr/>
        </p:nvSpPr>
        <p:spPr>
          <a:xfrm>
            <a:off x="16971815" y="2145573"/>
            <a:ext cx="1527048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chemeClr val="lt1"/>
                </a:solidFill>
                <a:latin typeface="Calibri"/>
                <a:ea typeface="Calibri"/>
                <a:cs typeface="Calibri"/>
                <a:sym typeface="Calibri"/>
              </a:rPr>
              <a:t>Gateway Community Mentor Syllabus Suggestions</a:t>
            </a:r>
            <a:endParaRPr/>
          </a:p>
        </p:txBody>
      </p:sp>
      <p:sp>
        <p:nvSpPr>
          <p:cNvPr id="94" name="Google Shape;94;p1"/>
          <p:cNvSpPr/>
          <p:nvPr/>
        </p:nvSpPr>
        <p:spPr>
          <a:xfrm>
            <a:off x="24818444" y="2957809"/>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dirty="0">
                <a:solidFill>
                  <a:schemeClr val="lt1"/>
                </a:solidFill>
                <a:latin typeface="Calibri"/>
                <a:ea typeface="Calibri"/>
                <a:cs typeface="Calibri"/>
                <a:sym typeface="Calibri"/>
              </a:rPr>
              <a:t>Resources / Science Gateways </a:t>
            </a:r>
            <a:endParaRPr dirty="0"/>
          </a:p>
        </p:txBody>
      </p:sp>
      <p:sp>
        <p:nvSpPr>
          <p:cNvPr id="95" name="Google Shape;95;p1"/>
          <p:cNvSpPr/>
          <p:nvPr/>
        </p:nvSpPr>
        <p:spPr>
          <a:xfrm>
            <a:off x="46550" y="7867288"/>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Use Cases</a:t>
            </a:r>
            <a:endParaRPr/>
          </a:p>
        </p:txBody>
      </p:sp>
      <p:sp>
        <p:nvSpPr>
          <p:cNvPr id="96" name="Google Shape;96;p1"/>
          <p:cNvSpPr/>
          <p:nvPr/>
        </p:nvSpPr>
        <p:spPr>
          <a:xfrm>
            <a:off x="24865856" y="8818251"/>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Datasets</a:t>
            </a:r>
            <a:endParaRPr/>
          </a:p>
        </p:txBody>
      </p:sp>
      <p:sp>
        <p:nvSpPr>
          <p:cNvPr id="97" name="Google Shape;97;p1"/>
          <p:cNvSpPr/>
          <p:nvPr/>
        </p:nvSpPr>
        <p:spPr>
          <a:xfrm>
            <a:off x="24934511" y="12762105"/>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dirty="0">
                <a:solidFill>
                  <a:schemeClr val="lt1"/>
                </a:solidFill>
                <a:latin typeface="Calibri"/>
                <a:ea typeface="Calibri"/>
                <a:cs typeface="Calibri"/>
                <a:sym typeface="Calibri"/>
              </a:rPr>
              <a:t>Possible Expansions</a:t>
            </a:r>
            <a:endParaRPr dirty="0"/>
          </a:p>
        </p:txBody>
      </p:sp>
      <p:sp>
        <p:nvSpPr>
          <p:cNvPr id="98" name="Google Shape;98;p1"/>
          <p:cNvSpPr txBox="1"/>
          <p:nvPr/>
        </p:nvSpPr>
        <p:spPr>
          <a:xfrm>
            <a:off x="8263678" y="19558495"/>
            <a:ext cx="73152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Spring 2024, January 8, 2024 – May 3, 2024.</a:t>
            </a: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Summer 2024, June 3, 2024 – June 28, 2024.</a:t>
            </a: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Spring 2025, January 6, 2025 – May 2, 2025.</a:t>
            </a: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Summer 2025, January 2, 2025 – June 27, 2025.</a:t>
            </a:r>
          </a:p>
        </p:txBody>
      </p:sp>
      <p:sp>
        <p:nvSpPr>
          <p:cNvPr id="99" name="Google Shape;99;p1"/>
          <p:cNvSpPr txBox="1"/>
          <p:nvPr/>
        </p:nvSpPr>
        <p:spPr>
          <a:xfrm>
            <a:off x="8691702" y="2831130"/>
            <a:ext cx="7315200" cy="16342895"/>
          </a:xfrm>
          <a:prstGeom prst="rect">
            <a:avLst/>
          </a:prstGeom>
          <a:noFill/>
          <a:ln>
            <a:noFill/>
          </a:ln>
        </p:spPr>
        <p:txBody>
          <a:bodyPr spcFirstLastPara="1" wrap="square" lIns="91425" tIns="45700" rIns="91425" bIns="45700" anchor="t" anchorCtr="0">
            <a:spAutoFit/>
          </a:bodyPr>
          <a:lstStyle/>
          <a:p>
            <a:r>
              <a:rPr lang="en-US" sz="2400" b="1" i="0" dirty="0">
                <a:solidFill>
                  <a:srgbClr val="202020"/>
                </a:solidFill>
                <a:effectLst/>
                <a:latin typeface="Times New Roman" panose="02020603050405020304" pitchFamily="18" charset="0"/>
                <a:cs typeface="Times New Roman" panose="02020603050405020304" pitchFamily="18" charset="0"/>
              </a:rPr>
              <a:t>Exercises 7 and 12 are from this journal paper: </a:t>
            </a:r>
            <a:r>
              <a:rPr lang="en-US" sz="2400" b="0" i="0" u="none" strike="noStrike" dirty="0">
                <a:solidFill>
                  <a:srgbClr val="606060"/>
                </a:solidFill>
                <a:effectLst/>
                <a:latin typeface="Times New Roman" panose="02020603050405020304" pitchFamily="18" charset="0"/>
                <a:cs typeface="Times New Roman" panose="02020603050405020304" pitchFamily="18" charset="0"/>
                <a:hlinkClick r:id="rId8"/>
              </a:rPr>
              <a:t>https://doi.org/10.1371/journal.pcbi.1004867</a:t>
            </a:r>
            <a:endParaRPr lang="en-US" sz="2400" b="1" i="0" dirty="0">
              <a:solidFill>
                <a:srgbClr val="202020"/>
              </a:solidFill>
              <a:effectLst/>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i="0" dirty="0">
                <a:solidFill>
                  <a:srgbClr val="202020"/>
                </a:solidFill>
                <a:effectLst/>
                <a:latin typeface="Times New Roman" panose="02020603050405020304" pitchFamily="18" charset="0"/>
                <a:cs typeface="Times New Roman" panose="02020603050405020304" pitchFamily="18" charset="0"/>
              </a:rPr>
              <a:t>Exercise 7:</a:t>
            </a:r>
            <a:r>
              <a:rPr lang="en-US" sz="2400" i="0" dirty="0">
                <a:solidFill>
                  <a:srgbClr val="202020"/>
                </a:solidFill>
                <a:effectLst/>
                <a:latin typeface="Times New Roman" panose="02020603050405020304" pitchFamily="18" charset="0"/>
                <a:cs typeface="Times New Roman" panose="02020603050405020304" pitchFamily="18" charset="0"/>
              </a:rPr>
              <a:t> </a:t>
            </a:r>
          </a:p>
          <a:p>
            <a:pPr marL="0" marR="0" lvl="0" indent="0" algn="l" rtl="0">
              <a:spcBef>
                <a:spcPts val="0"/>
              </a:spcBef>
              <a:spcAft>
                <a:spcPts val="0"/>
              </a:spcAft>
              <a:buNone/>
            </a:pPr>
            <a:r>
              <a:rPr lang="en-US" sz="2400" i="0" dirty="0">
                <a:solidFill>
                  <a:srgbClr val="202020"/>
                </a:solidFill>
                <a:effectLst/>
                <a:latin typeface="Times New Roman" panose="02020603050405020304" pitchFamily="18" charset="0"/>
                <a:cs typeface="Times New Roman" panose="02020603050405020304" pitchFamily="18" charset="0"/>
              </a:rPr>
              <a:t>Consider the fermentation of glucose into ethanol: C6H12O6 → 2C2H5OH + 2CO2. A fermenter is initially charged with 10,000 liters of feed solution and the rate of carbon dioxide production is measured by a sensor in moles/hour. At t = 10, 20, 30, 40, 50, 60, 70, and 80 hours, the CO2 generation rates are 58.2, 65.2, 67.8, 65.4, 58.8, 49.6, 39.1, and 15.8 moles/hour, respectively. If each reading represents the average CO2 production rate over the previous ten hours, calculate the total amount of CO2 generated and the final ethanol concentration in grams per liter. Note that Supplemental Chapters 6 and 9 might be useful here.</a:t>
            </a:r>
            <a:r>
              <a:rPr lang="en-US" sz="2400" b="1" i="0" dirty="0">
                <a:solidFill>
                  <a:srgbClr val="202020"/>
                </a:solidFill>
                <a:effectLst/>
                <a:latin typeface="Times New Roman" panose="02020603050405020304" pitchFamily="18" charset="0"/>
                <a:cs typeface="Times New Roman" panose="02020603050405020304" pitchFamily="18" charset="0"/>
              </a:rPr>
              <a:t> </a:t>
            </a:r>
          </a:p>
          <a:p>
            <a:pPr marL="0" marR="0" lvl="0" indent="0" algn="l" rtl="0">
              <a:spcBef>
                <a:spcPts val="0"/>
              </a:spcBef>
              <a:spcAft>
                <a:spcPts val="0"/>
              </a:spcAft>
              <a:buNone/>
            </a:pPr>
            <a:endParaRPr lang="en-US" sz="2400" b="1" i="0" dirty="0">
              <a:solidFill>
                <a:srgbClr val="202020"/>
              </a:solidFill>
              <a:effectLst/>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i="0" dirty="0">
                <a:solidFill>
                  <a:srgbClr val="202020"/>
                </a:solidFill>
                <a:effectLst/>
                <a:latin typeface="Times New Roman" panose="02020603050405020304" pitchFamily="18" charset="0"/>
                <a:cs typeface="Times New Roman" panose="02020603050405020304" pitchFamily="18" charset="0"/>
              </a:rPr>
              <a:t>Exercise 12 </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(cumulative project): </a:t>
            </a: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First, obtain a set of several hundred protein structures from the PDB, as plaintext </a:t>
            </a: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.pdb</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files (the exact number of entries is immaterial). Then, from this pool of data, determine the relative frequencies of the constituent amino acids for each protein secondary structural class; use only the three descriptors “helix,” “sheet,” and, for any AA not within a helix or sheet, “irregular.” (Hint: In considering file parsing and potential data structures, search online for the PDB’s file-format specifications.) Output your statistical data to a human-readable file format (e.g., comma-separated values, </a:t>
            </a: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.cvs</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such that the results can be opened in a statistical or graphical software package for further processing and analysis. As a bonus exercise, use Python’s </a:t>
            </a: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matplotlib</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package to visualize the findings of your structural bioinformatics analysis. </a:t>
            </a:r>
          </a:p>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We created Exercise 13 by ourselves. </a:t>
            </a:r>
          </a:p>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Exercise 13:</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Use the provided data from the </a:t>
            </a:r>
            <a:r>
              <a:rPr lang="en-US" sz="2400" dirty="0">
                <a:latin typeface="Times New Roman" panose="02020603050405020304" pitchFamily="18" charset="0"/>
                <a:ea typeface="Open Sans"/>
                <a:cs typeface="Times New Roman" panose="02020603050405020304" pitchFamily="18" charset="0"/>
                <a:sym typeface="Open Sans"/>
              </a:rPr>
              <a:t>in vitro experiments, by which the biology student inducing nanoparticles into cancer cells, </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to do mathematical modeling for predicting the cancer growths and observing the effects of nanoparticles for the cancer treatments and responses. Use the classical mathematical models from the literatures. To solve the problem, set the problems as differential equations constrained optimization problems that we learned from the class. Use the code template to start the Python coding.     </a:t>
            </a:r>
            <a:endParaRPr lang="en-US" sz="24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
          <p:cNvSpPr txBox="1"/>
          <p:nvPr/>
        </p:nvSpPr>
        <p:spPr>
          <a:xfrm>
            <a:off x="118250" y="12105537"/>
            <a:ext cx="7315200" cy="8156039"/>
          </a:xfrm>
          <a:prstGeom prst="rect">
            <a:avLst/>
          </a:prstGeom>
          <a:noFill/>
          <a:ln>
            <a:noFill/>
          </a:ln>
        </p:spPr>
        <p:txBody>
          <a:bodyPr spcFirstLastPara="1" wrap="square" lIns="91425" tIns="45700" rIns="91425" bIns="45700" anchor="t" anchorCtr="0">
            <a:spAutoFit/>
          </a:bodyPr>
          <a:lstStyle/>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1)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Google Colab.</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students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use it for programming in Python to introduce the students with Python coding without installing Python in their computers. </a:t>
            </a:r>
            <a:r>
              <a:rPr lang="en-US" sz="2400" b="0" i="0" u="none" strike="noStrike" dirty="0">
                <a:solidFill>
                  <a:srgbClr val="000000"/>
                </a:solidFill>
                <a:effectLst/>
                <a:latin typeface="Times New Roman" panose="02020603050405020304" pitchFamily="18" charset="0"/>
                <a:cs typeface="Times New Roman" panose="02020603050405020304" pitchFamily="18" charset="0"/>
                <a:hlinkClick r:id="rId9"/>
              </a:rPr>
              <a:t>https://colab.research.google.com/</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J</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upiter Notebook. </a:t>
            </a:r>
            <a:r>
              <a:rPr lang="en-US" sz="2400" i="0" u="none" strike="noStrike" dirty="0">
                <a:solidFill>
                  <a:srgbClr val="000000"/>
                </a:solidFill>
                <a:effectLst/>
                <a:latin typeface="Times New Roman" panose="02020603050405020304" pitchFamily="18" charset="0"/>
                <a:cs typeface="Times New Roman" panose="02020603050405020304" pitchFamily="18" charset="0"/>
              </a:rPr>
              <a:t>The students</a:t>
            </a:r>
            <a:r>
              <a:rPr lang="en-US" sz="2400" dirty="0">
                <a:latin typeface="Times New Roman" panose="02020603050405020304" pitchFamily="18" charset="0"/>
                <a:cs typeface="Times New Roman" panose="02020603050405020304" pitchFamily="18" charset="0"/>
              </a:rPr>
              <a:t> may use TACC and Jetstream2 Resources for using the Jupiter Notebook. </a:t>
            </a:r>
            <a:r>
              <a:rPr lang="en-US" sz="2400" dirty="0">
                <a:latin typeface="Times New Roman" panose="02020603050405020304" pitchFamily="18" charset="0"/>
                <a:cs typeface="Times New Roman" panose="02020603050405020304" pitchFamily="18" charset="0"/>
                <a:hlinkClick r:id="rId5"/>
              </a:rPr>
              <a:t>https://www.tacc.utexas.edu/</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0"/>
              </a:rPr>
              <a:t>https://jetstream-cloud.org/</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3)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Anaconda Navigator. </a:t>
            </a:r>
            <a:r>
              <a:rPr lang="en-US" sz="2400" i="0" u="none" strike="noStrike" dirty="0">
                <a:solidFill>
                  <a:srgbClr val="000000"/>
                </a:solidFill>
                <a:effectLst/>
                <a:latin typeface="Times New Roman" panose="02020603050405020304" pitchFamily="18" charset="0"/>
                <a:cs typeface="Times New Roman" panose="02020603050405020304" pitchFamily="18" charset="0"/>
              </a:rPr>
              <a:t>The students may experience installing it in their own computers. The link is this: </a:t>
            </a:r>
            <a:r>
              <a:rPr lang="en-US" sz="2400" i="0" u="none" strike="noStrike" dirty="0">
                <a:solidFill>
                  <a:srgbClr val="000000"/>
                </a:solidFill>
                <a:effectLst/>
                <a:latin typeface="Times New Roman" panose="02020603050405020304" pitchFamily="18" charset="0"/>
                <a:cs typeface="Times New Roman" panose="02020603050405020304" pitchFamily="18" charset="0"/>
                <a:hlinkClick r:id="rId11"/>
              </a:rPr>
              <a:t>https://docs.anaconda.com/free/navigator/index.html</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4)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Python. </a:t>
            </a:r>
            <a:r>
              <a:rPr lang="en-US" sz="2400" i="0" u="none" strike="noStrike" dirty="0">
                <a:solidFill>
                  <a:srgbClr val="000000"/>
                </a:solidFill>
                <a:effectLst/>
                <a:latin typeface="Times New Roman" panose="02020603050405020304" pitchFamily="18" charset="0"/>
                <a:cs typeface="Times New Roman" panose="02020603050405020304" pitchFamily="18" charset="0"/>
              </a:rPr>
              <a:t>The students need to learn this popular language to solve problems in biology. This is the link:</a:t>
            </a:r>
            <a:r>
              <a:rPr lang="en-US" sz="2400" i="0" u="none" strike="noStrike" dirty="0">
                <a:solidFill>
                  <a:srgbClr val="000000"/>
                </a:solidFill>
                <a:effectLst/>
                <a:latin typeface="Times New Roman" panose="02020603050405020304" pitchFamily="18" charset="0"/>
                <a:cs typeface="Times New Roman" panose="02020603050405020304" pitchFamily="18" charset="0"/>
                <a:hlinkClick r:id="rId12"/>
              </a:rPr>
              <a:t> https://www.python.org/</a:t>
            </a:r>
            <a:r>
              <a:rPr lang="en-US" sz="240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5)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SciPy. </a:t>
            </a:r>
            <a:r>
              <a:rPr lang="en-US" sz="2400" dirty="0">
                <a:latin typeface="Times New Roman" panose="02020603050405020304" pitchFamily="18" charset="0"/>
                <a:cs typeface="Times New Roman" panose="02020603050405020304" pitchFamily="18" charset="0"/>
              </a:rPr>
              <a:t>The students need to learn algorithms in solving biological problems. This is the link:</a:t>
            </a:r>
            <a:r>
              <a:rPr lang="en-US" sz="2400" dirty="0">
                <a:latin typeface="Times New Roman" panose="02020603050405020304" pitchFamily="18" charset="0"/>
                <a:cs typeface="Times New Roman" panose="02020603050405020304" pitchFamily="18" charset="0"/>
                <a:hlinkClick r:id="rId13"/>
              </a:rPr>
              <a:t> https://scipy.org/</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6)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scikit-learn (</a:t>
            </a:r>
            <a:r>
              <a:rPr lang="en-US" sz="2400" b="1" dirty="0">
                <a:latin typeface="Times New Roman" panose="02020603050405020304" pitchFamily="18" charset="0"/>
                <a:cs typeface="Times New Roman" panose="02020603050405020304" pitchFamily="18" charset="0"/>
              </a:rPr>
              <a:t>s</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klearn). </a:t>
            </a:r>
            <a:r>
              <a:rPr lang="en-US" sz="2400" i="0" u="none" strike="noStrike" dirty="0">
                <a:solidFill>
                  <a:srgbClr val="000000"/>
                </a:solidFill>
                <a:effectLst/>
                <a:latin typeface="Times New Roman" panose="02020603050405020304" pitchFamily="18" charset="0"/>
                <a:cs typeface="Times New Roman" panose="02020603050405020304" pitchFamily="18" charset="0"/>
              </a:rPr>
              <a:t>Simple and efficient tools for machine learning. They students may use it in the future. The link is this: </a:t>
            </a:r>
            <a:r>
              <a:rPr lang="en-US" sz="2400" i="0" u="none" strike="noStrike" dirty="0">
                <a:solidFill>
                  <a:srgbClr val="000000"/>
                </a:solidFill>
                <a:effectLst/>
                <a:latin typeface="Times New Roman" panose="02020603050405020304" pitchFamily="18" charset="0"/>
                <a:cs typeface="Times New Roman" panose="02020603050405020304" pitchFamily="18" charset="0"/>
                <a:hlinkClick r:id="rId14"/>
              </a:rPr>
              <a:t>https://scikit-learn.org/stable/</a:t>
            </a:r>
            <a:endParaRPr lang="en-US" sz="240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400"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GitHub. </a:t>
            </a:r>
            <a:r>
              <a:rPr lang="en-US" sz="2400" dirty="0">
                <a:latin typeface="Times New Roman" panose="02020603050405020304" pitchFamily="18" charset="0"/>
                <a:cs typeface="Times New Roman" panose="02020603050405020304" pitchFamily="18" charset="0"/>
              </a:rPr>
              <a:t>The students need to collaborate in solving biological problems, so they can use it to share codes. The link to our GitHub repository is this: </a:t>
            </a:r>
            <a:r>
              <a:rPr lang="en-US" sz="2000" dirty="0">
                <a:latin typeface="Times New Roman" panose="02020603050405020304" pitchFamily="18" charset="0"/>
                <a:cs typeface="Times New Roman" panose="02020603050405020304" pitchFamily="18" charset="0"/>
                <a:hlinkClick r:id="rId15"/>
              </a:rPr>
              <a:t>https://github.com/wsamyono/BulldogTeamFacHackGW23</a:t>
            </a:r>
            <a:endParaRPr lang="en-US" sz="2000" b="1" dirty="0">
              <a:latin typeface="Times New Roman" panose="02020603050405020304" pitchFamily="18" charset="0"/>
              <a:cs typeface="Times New Roman" panose="02020603050405020304" pitchFamily="18" charset="0"/>
            </a:endParaRPr>
          </a:p>
        </p:txBody>
      </p:sp>
      <p:sp>
        <p:nvSpPr>
          <p:cNvPr id="101" name="Google Shape;101;p1"/>
          <p:cNvSpPr txBox="1"/>
          <p:nvPr/>
        </p:nvSpPr>
        <p:spPr>
          <a:xfrm>
            <a:off x="46550" y="8313379"/>
            <a:ext cx="7315200" cy="3046948"/>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AutoNum type="arabicParenR"/>
            </a:pPr>
            <a:r>
              <a:rPr lang="en-US" sz="2400" b="0" i="0" dirty="0">
                <a:solidFill>
                  <a:srgbClr val="000000"/>
                </a:solidFill>
                <a:latin typeface="Times New Roman" panose="02020603050405020304" pitchFamily="18" charset="0"/>
                <a:ea typeface="Open Sans"/>
                <a:cs typeface="Times New Roman" panose="02020603050405020304" pitchFamily="18" charset="0"/>
                <a:sym typeface="Open Sans"/>
              </a:rPr>
              <a:t>By using Python, determine the relative frequencies of constituen</a:t>
            </a:r>
            <a:r>
              <a:rPr lang="en-US" sz="2400" dirty="0">
                <a:latin typeface="Times New Roman" panose="02020603050405020304" pitchFamily="18" charset="0"/>
                <a:ea typeface="Open Sans"/>
                <a:cs typeface="Times New Roman" panose="02020603050405020304" pitchFamily="18" charset="0"/>
                <a:sym typeface="Open Sans"/>
              </a:rPr>
              <a:t>t amino acids for each protein secondary structural class from the Protein Data Bank (PDB). See the Datasets column.  </a:t>
            </a:r>
          </a:p>
          <a:p>
            <a:pPr marL="342900" marR="0" lvl="0" indent="-342900" algn="l" rtl="0">
              <a:spcBef>
                <a:spcPts val="0"/>
              </a:spcBef>
              <a:spcAft>
                <a:spcPts val="0"/>
              </a:spcAft>
              <a:buAutoNum type="arabicParenR"/>
            </a:pPr>
            <a:r>
              <a:rPr lang="en-US" sz="2400" dirty="0">
                <a:latin typeface="Times New Roman" panose="02020603050405020304" pitchFamily="18" charset="0"/>
                <a:ea typeface="Open Sans"/>
                <a:cs typeface="Times New Roman" panose="02020603050405020304" pitchFamily="18" charset="0"/>
                <a:sym typeface="Open Sans"/>
              </a:rPr>
              <a:t>  By using Python, research the best fit model for the data from in vitro experiments in which nanoparticles induced into cancer cells in biology laboratory at Jarvis Christian University, Hawkins, Texas. </a:t>
            </a:r>
            <a:endParaRPr dirty="0">
              <a:latin typeface="Times New Roman" panose="02020603050405020304" pitchFamily="18" charset="0"/>
              <a:cs typeface="Times New Roman" panose="02020603050405020304" pitchFamily="18" charset="0"/>
            </a:endParaRPr>
          </a:p>
        </p:txBody>
      </p:sp>
      <p:sp>
        <p:nvSpPr>
          <p:cNvPr id="102" name="Google Shape;102;p1"/>
          <p:cNvSpPr txBox="1"/>
          <p:nvPr/>
        </p:nvSpPr>
        <p:spPr>
          <a:xfrm>
            <a:off x="24865856" y="9428751"/>
            <a:ext cx="7315200" cy="3046948"/>
          </a:xfrm>
          <a:prstGeom prst="rect">
            <a:avLst/>
          </a:prstGeom>
          <a:noFill/>
          <a:ln>
            <a:noFill/>
          </a:ln>
        </p:spPr>
        <p:txBody>
          <a:bodyPr spcFirstLastPara="1" wrap="square" lIns="91425" tIns="45700" rIns="91425" bIns="45700" anchor="t" anchorCtr="0">
            <a:spAutoFit/>
          </a:bodyPr>
          <a:lstStyle/>
          <a:p>
            <a:pPr rtl="0" fontAlgn="base">
              <a:spcBef>
                <a:spcPts val="0"/>
              </a:spcBef>
              <a:spcAft>
                <a:spcPts val="0"/>
              </a:spcAft>
              <a:buFont typeface="+mj-lt"/>
              <a:buAutoNum type="arabi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RCSB PDB Protein Data Bank: </a:t>
            </a:r>
            <a:r>
              <a:rPr lang="en-US" sz="2400" b="0" i="0" u="sng" strike="noStrike" dirty="0">
                <a:solidFill>
                  <a:srgbClr val="0563C1"/>
                </a:solidFill>
                <a:effectLst/>
                <a:latin typeface="Times New Roman" panose="02020603050405020304" pitchFamily="18" charset="0"/>
                <a:cs typeface="Times New Roman" panose="02020603050405020304" pitchFamily="18" charset="0"/>
                <a:hlinkClick r:id="rId16"/>
              </a:rPr>
              <a:t>https://www.rcsb.org/</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Genomic Data Commons Data Portal: </a:t>
            </a:r>
            <a:r>
              <a:rPr lang="en-US" sz="2400" b="0" i="0" u="sng" strike="noStrike" dirty="0">
                <a:solidFill>
                  <a:srgbClr val="0563C1"/>
                </a:solidFill>
                <a:effectLst/>
                <a:latin typeface="Times New Roman" panose="02020603050405020304" pitchFamily="18" charset="0"/>
                <a:cs typeface="Times New Roman" panose="02020603050405020304" pitchFamily="18" charset="0"/>
                <a:hlinkClick r:id="rId17"/>
              </a:rPr>
              <a:t>https://portal.gdc.cancer.gov/</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Data from students in Biology conducting in vitro experiments by inducing nanoparticles into cancer cells. Data can be acquired directly from the students and the biology faculty members.    </a:t>
            </a:r>
          </a:p>
          <a:p>
            <a:pPr rtl="0" fontAlgn="base">
              <a:spcBef>
                <a:spcPts val="0"/>
              </a:spcBef>
              <a:spcAft>
                <a:spcPts val="0"/>
              </a:spcAft>
              <a:buFont typeface="+mj-lt"/>
              <a:buAutoNum type="arabi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Other biology data from Science Gateways. </a:t>
            </a:r>
          </a:p>
        </p:txBody>
      </p:sp>
      <p:sp>
        <p:nvSpPr>
          <p:cNvPr id="103" name="Google Shape;103;p1"/>
          <p:cNvSpPr txBox="1"/>
          <p:nvPr/>
        </p:nvSpPr>
        <p:spPr>
          <a:xfrm>
            <a:off x="24914897" y="13336402"/>
            <a:ext cx="7315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000000"/>
                </a:solidFill>
                <a:latin typeface="Times New Roman" panose="02020603050405020304" pitchFamily="18" charset="0"/>
                <a:ea typeface="Open Sans"/>
                <a:cs typeface="Times New Roman" panose="02020603050405020304" pitchFamily="18" charset="0"/>
                <a:sym typeface="Open Sans"/>
              </a:rPr>
              <a:t>The course could be expanded to more advanced topics in the future by adding some more modules and new recent science gateways resources, and literatures. </a:t>
            </a:r>
          </a:p>
          <a:p>
            <a:pPr marL="0" marR="0" lvl="0" indent="0" algn="l" rtl="0">
              <a:spcBef>
                <a:spcPts val="0"/>
              </a:spcBef>
              <a:spcAft>
                <a:spcPts val="0"/>
              </a:spcAft>
              <a:buNone/>
            </a:pPr>
            <a:r>
              <a:rPr lang="en-US" sz="2400" dirty="0">
                <a:latin typeface="Times New Roman" panose="02020603050405020304" pitchFamily="18" charset="0"/>
                <a:ea typeface="Open Sans"/>
                <a:cs typeface="Times New Roman" panose="02020603050405020304" pitchFamily="18" charset="0"/>
                <a:sym typeface="Open Sans"/>
              </a:rPr>
              <a:t>We may collaborate with other faculty from different institutions to teach and conduct research in computational and mathematical biology.  </a:t>
            </a:r>
            <a:endParaRPr dirty="0">
              <a:latin typeface="Times New Roman" panose="02020603050405020304" pitchFamily="18" charset="0"/>
              <a:cs typeface="Times New Roman" panose="02020603050405020304" pitchFamily="18" charset="0"/>
            </a:endParaRPr>
          </a:p>
        </p:txBody>
      </p:sp>
      <p:pic>
        <p:nvPicPr>
          <p:cNvPr id="104" name="Google Shape;104;p1"/>
          <p:cNvPicPr preferRelativeResize="0"/>
          <p:nvPr/>
        </p:nvPicPr>
        <p:blipFill rotWithShape="1">
          <a:blip r:embed="rId18">
            <a:alphaModFix/>
          </a:blip>
          <a:srcRect/>
          <a:stretch/>
        </p:blipFill>
        <p:spPr>
          <a:xfrm>
            <a:off x="31054512" y="30819"/>
            <a:ext cx="1463040" cy="1463040"/>
          </a:xfrm>
          <a:prstGeom prst="rect">
            <a:avLst/>
          </a:prstGeom>
          <a:noFill/>
          <a:ln>
            <a:noFill/>
          </a:ln>
        </p:spPr>
      </p:pic>
      <p:sp>
        <p:nvSpPr>
          <p:cNvPr id="105" name="Google Shape;105;p1"/>
          <p:cNvSpPr txBox="1"/>
          <p:nvPr/>
        </p:nvSpPr>
        <p:spPr>
          <a:xfrm>
            <a:off x="30709811" y="1479012"/>
            <a:ext cx="2152443"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a:solidFill>
                  <a:schemeClr val="lt1"/>
                </a:solidFill>
                <a:latin typeface="Arial"/>
                <a:ea typeface="Arial"/>
                <a:cs typeface="Arial"/>
                <a:sym typeface="Arial"/>
              </a:rPr>
              <a:t>SG</a:t>
            </a:r>
            <a:r>
              <a:rPr lang="en-US">
                <a:solidFill>
                  <a:schemeClr val="lt1"/>
                </a:solidFill>
              </a:rPr>
              <a:t>X3</a:t>
            </a:r>
            <a:r>
              <a:rPr lang="en-US" sz="1400" b="0" i="0">
                <a:solidFill>
                  <a:schemeClr val="lt1"/>
                </a:solidFill>
                <a:latin typeface="Arial"/>
                <a:ea typeface="Arial"/>
                <a:cs typeface="Arial"/>
                <a:sym typeface="Arial"/>
              </a:rPr>
              <a:t> award # </a:t>
            </a:r>
            <a:r>
              <a:rPr lang="en-US">
                <a:solidFill>
                  <a:schemeClr val="lt1"/>
                </a:solidFill>
              </a:rPr>
              <a:t>2231406</a:t>
            </a:r>
            <a:endParaRPr/>
          </a:p>
        </p:txBody>
      </p:sp>
      <p:sp>
        <p:nvSpPr>
          <p:cNvPr id="106" name="Google Shape;106;p1"/>
          <p:cNvSpPr txBox="1"/>
          <p:nvPr/>
        </p:nvSpPr>
        <p:spPr>
          <a:xfrm>
            <a:off x="2312820" y="83575"/>
            <a:ext cx="276315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dirty="0">
                <a:solidFill>
                  <a:srgbClr val="2B2B5F"/>
                </a:solidFill>
                <a:latin typeface="Calibri"/>
                <a:ea typeface="Calibri"/>
                <a:cs typeface="Calibri"/>
                <a:sym typeface="Calibri"/>
              </a:rPr>
              <a:t>Title: Computational and Mathematical Biology in HPC Science Gateways </a:t>
            </a:r>
            <a:endParaRPr b="1" dirty="0">
              <a:solidFill>
                <a:srgbClr val="2B2B5F"/>
              </a:solidFill>
            </a:endParaRPr>
          </a:p>
        </p:txBody>
      </p:sp>
      <p:sp>
        <p:nvSpPr>
          <p:cNvPr id="107" name="Google Shape;107;p1"/>
          <p:cNvSpPr/>
          <p:nvPr/>
        </p:nvSpPr>
        <p:spPr>
          <a:xfrm>
            <a:off x="26733447" y="16786259"/>
            <a:ext cx="5508848" cy="18979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0000"/>
                </a:solidFill>
                <a:latin typeface="Times New Roman" panose="02020603050405020304" pitchFamily="18" charset="0"/>
                <a:ea typeface="Calibri"/>
                <a:cs typeface="Times New Roman" panose="02020603050405020304" pitchFamily="18" charset="0"/>
                <a:sym typeface="Calibri"/>
              </a:rPr>
              <a:t>Team Member</a:t>
            </a:r>
          </a:p>
          <a:p>
            <a:pPr marL="0" marR="0" lvl="0" indent="0" algn="l" rtl="0">
              <a:spcBef>
                <a:spcPts val="0"/>
              </a:spcBef>
              <a:spcAft>
                <a:spcPts val="0"/>
              </a:spcAft>
              <a:buNone/>
            </a:pP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Widodo Samyono, PhD</a:t>
            </a:r>
            <a:endParaRPr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latin typeface="Times New Roman" panose="02020603050405020304" pitchFamily="18" charset="0"/>
                <a:ea typeface="Calibri"/>
                <a:cs typeface="Times New Roman" panose="02020603050405020304" pitchFamily="18" charset="0"/>
                <a:sym typeface="Calibri"/>
              </a:rPr>
              <a:t>Mathematics Department, </a:t>
            </a:r>
          </a:p>
          <a:p>
            <a:pPr marL="0" marR="0" lvl="0" indent="0" algn="l" rtl="0">
              <a:spcBef>
                <a:spcPts val="0"/>
              </a:spcBef>
              <a:spcAft>
                <a:spcPts val="0"/>
              </a:spcAft>
              <a:buNone/>
            </a:pPr>
            <a:r>
              <a:rPr lang="en-US" sz="2400" dirty="0">
                <a:latin typeface="Times New Roman" panose="02020603050405020304" pitchFamily="18" charset="0"/>
                <a:ea typeface="Calibri"/>
                <a:cs typeface="Times New Roman" panose="02020603050405020304" pitchFamily="18" charset="0"/>
                <a:sym typeface="Calibri"/>
              </a:rPr>
              <a:t>Jarvis Christian University</a:t>
            </a:r>
            <a:endParaRPr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latin typeface="Times New Roman" panose="02020603050405020304" pitchFamily="18" charset="0"/>
                <a:ea typeface="Calibri"/>
                <a:cs typeface="Times New Roman" panose="02020603050405020304" pitchFamily="18" charset="0"/>
                <a:sym typeface="Calibri"/>
              </a:rPr>
              <a:t>wsamyono@jarvis.edu</a:t>
            </a:r>
            <a:endParaRPr sz="2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08" name="Google Shape;108;p1"/>
          <p:cNvSpPr/>
          <p:nvPr/>
        </p:nvSpPr>
        <p:spPr>
          <a:xfrm>
            <a:off x="24934511" y="16786260"/>
            <a:ext cx="1510280" cy="1517756"/>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000000"/>
                </a:solidFill>
                <a:latin typeface="Calibri"/>
                <a:ea typeface="Calibri"/>
                <a:cs typeface="Calibri"/>
                <a:sym typeface="Calibri"/>
              </a:rPr>
              <a:t>Author</a:t>
            </a:r>
            <a:endParaRPr dirty="0"/>
          </a:p>
          <a:p>
            <a:pPr marL="0" marR="0" lvl="0" indent="0" algn="ctr" rtl="0">
              <a:spcBef>
                <a:spcPts val="0"/>
              </a:spcBef>
              <a:spcAft>
                <a:spcPts val="0"/>
              </a:spcAft>
              <a:buNone/>
            </a:pPr>
            <a:r>
              <a:rPr lang="en-US" sz="1800" dirty="0">
                <a:solidFill>
                  <a:srgbClr val="000000"/>
                </a:solidFill>
                <a:latin typeface="Calibri"/>
                <a:ea typeface="Calibri"/>
                <a:cs typeface="Calibri"/>
                <a:sym typeface="Calibri"/>
              </a:rPr>
              <a:t>Photo</a:t>
            </a:r>
            <a:endParaRPr dirty="0"/>
          </a:p>
        </p:txBody>
      </p:sp>
      <p:sp>
        <p:nvSpPr>
          <p:cNvPr id="111" name="Google Shape;111;p1"/>
          <p:cNvSpPr/>
          <p:nvPr/>
        </p:nvSpPr>
        <p:spPr>
          <a:xfrm>
            <a:off x="26740863" y="19137084"/>
            <a:ext cx="5508848" cy="14630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HPC/Gateways Mentor</a:t>
            </a:r>
            <a:endParaRPr sz="24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400" dirty="0">
                <a:latin typeface="Calibri" panose="020F0502020204030204" pitchFamily="34" charset="0"/>
                <a:ea typeface="Calibri" panose="020F0502020204030204" pitchFamily="34" charset="0"/>
                <a:cs typeface="Calibri" panose="020F0502020204030204" pitchFamily="34" charset="0"/>
              </a:rPr>
              <a:t>jpowell@tacc.utexas.edu</a:t>
            </a:r>
            <a:endParaRPr sz="24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400" dirty="0">
                <a:latin typeface="Calibri" panose="020F0502020204030204" pitchFamily="34" charset="0"/>
                <a:ea typeface="Calibri" panose="020F0502020204030204" pitchFamily="34" charset="0"/>
                <a:cs typeface="Calibri" panose="020F0502020204030204" pitchFamily="34" charset="0"/>
              </a:rPr>
              <a:t>Texas Advanced Computing Center</a:t>
            </a:r>
            <a:endParaRPr sz="24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
        <p:nvSpPr>
          <p:cNvPr id="112" name="Google Shape;112;p1"/>
          <p:cNvSpPr/>
          <p:nvPr/>
        </p:nvSpPr>
        <p:spPr>
          <a:xfrm>
            <a:off x="24970209" y="19322632"/>
            <a:ext cx="1507658" cy="1532322"/>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Author 2</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Photo</a:t>
            </a:r>
            <a:endParaRPr dirty="0"/>
          </a:p>
        </p:txBody>
      </p:sp>
      <p:sp>
        <p:nvSpPr>
          <p:cNvPr id="113" name="Google Shape;113;p1"/>
          <p:cNvSpPr/>
          <p:nvPr/>
        </p:nvSpPr>
        <p:spPr>
          <a:xfrm>
            <a:off x="24934511" y="16094866"/>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Authors</a:t>
            </a:r>
            <a:endParaRPr/>
          </a:p>
        </p:txBody>
      </p:sp>
      <p:sp>
        <p:nvSpPr>
          <p:cNvPr id="114" name="Google Shape;114;p1"/>
          <p:cNvSpPr/>
          <p:nvPr/>
        </p:nvSpPr>
        <p:spPr>
          <a:xfrm>
            <a:off x="0" y="20326050"/>
            <a:ext cx="6291900" cy="1575300"/>
          </a:xfrm>
          <a:prstGeom prst="rect">
            <a:avLst/>
          </a:prstGeom>
          <a:solidFill>
            <a:schemeClr val="accent4"/>
          </a:solidFill>
          <a:ln w="76200" cap="flat" cmpd="sng">
            <a:solidFill>
              <a:srgbClr val="2B2B5F"/>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4000" b="1" i="0" u="none" strike="noStrike" cap="none">
                <a:solidFill>
                  <a:srgbClr val="2B2B5F"/>
                </a:solidFill>
                <a:latin typeface="Calibri"/>
                <a:ea typeface="Calibri"/>
                <a:cs typeface="Calibri"/>
                <a:sym typeface="Calibri"/>
              </a:rPr>
              <a:t>Your feedback</a:t>
            </a:r>
            <a:br>
              <a:rPr lang="en-US" sz="4000" b="1" i="0" u="none" strike="noStrike" cap="none">
                <a:solidFill>
                  <a:srgbClr val="2B2B5F"/>
                </a:solidFill>
                <a:latin typeface="Calibri"/>
                <a:ea typeface="Calibri"/>
                <a:cs typeface="Calibri"/>
                <a:sym typeface="Calibri"/>
              </a:rPr>
            </a:br>
            <a:r>
              <a:rPr lang="en-US" sz="4000" b="1" i="0" u="none" strike="noStrike" cap="none">
                <a:solidFill>
                  <a:srgbClr val="2B2B5F"/>
                </a:solidFill>
                <a:latin typeface="Calibri"/>
                <a:ea typeface="Calibri"/>
                <a:cs typeface="Calibri"/>
                <a:sym typeface="Calibri"/>
              </a:rPr>
              <a:t>is welcome</a:t>
            </a:r>
            <a:r>
              <a:rPr lang="en-US" sz="4000" b="1">
                <a:solidFill>
                  <a:srgbClr val="2B2B5F"/>
                </a:solidFill>
                <a:latin typeface="Calibri"/>
                <a:ea typeface="Calibri"/>
                <a:cs typeface="Calibri"/>
                <a:sym typeface="Calibri"/>
              </a:rPr>
              <a:t>!</a:t>
            </a:r>
            <a:r>
              <a:rPr lang="en-US" sz="4000" b="1" i="0" u="none" strike="noStrike" cap="none">
                <a:solidFill>
                  <a:srgbClr val="2B2B5F"/>
                </a:solidFill>
                <a:latin typeface="Calibri"/>
                <a:ea typeface="Calibri"/>
                <a:cs typeface="Calibri"/>
                <a:sym typeface="Calibri"/>
              </a:rPr>
              <a:t> </a:t>
            </a:r>
            <a:endParaRPr sz="4000" b="1" i="0" u="none" strike="noStrike" cap="none">
              <a:solidFill>
                <a:srgbClr val="2B2B5F"/>
              </a:solidFill>
              <a:latin typeface="Calibri"/>
              <a:ea typeface="Calibri"/>
              <a:cs typeface="Calibri"/>
              <a:sym typeface="Calibri"/>
            </a:endParaRPr>
          </a:p>
        </p:txBody>
      </p:sp>
      <p:pic>
        <p:nvPicPr>
          <p:cNvPr id="115" name="Google Shape;115;p1"/>
          <p:cNvPicPr preferRelativeResize="0"/>
          <p:nvPr/>
        </p:nvPicPr>
        <p:blipFill>
          <a:blip r:embed="rId19">
            <a:alphaModFix/>
          </a:blip>
          <a:stretch>
            <a:fillRect/>
          </a:stretch>
        </p:blipFill>
        <p:spPr>
          <a:xfrm>
            <a:off x="118250" y="82150"/>
            <a:ext cx="2014650" cy="2014650"/>
          </a:xfrm>
          <a:prstGeom prst="rect">
            <a:avLst/>
          </a:prstGeom>
          <a:noFill/>
          <a:ln>
            <a:noFill/>
          </a:ln>
        </p:spPr>
      </p:pic>
      <p:pic>
        <p:nvPicPr>
          <p:cNvPr id="116" name="Google Shape;116;p1"/>
          <p:cNvPicPr preferRelativeResize="0"/>
          <p:nvPr/>
        </p:nvPicPr>
        <p:blipFill>
          <a:blip r:embed="rId20">
            <a:alphaModFix/>
          </a:blip>
          <a:stretch>
            <a:fillRect/>
          </a:stretch>
        </p:blipFill>
        <p:spPr>
          <a:xfrm>
            <a:off x="3704150" y="20446938"/>
            <a:ext cx="952500" cy="1333500"/>
          </a:xfrm>
          <a:prstGeom prst="rect">
            <a:avLst/>
          </a:prstGeom>
          <a:noFill/>
          <a:ln>
            <a:noFill/>
          </a:ln>
        </p:spPr>
      </p:pic>
      <p:pic>
        <p:nvPicPr>
          <p:cNvPr id="117" name="Google Shape;117;p1"/>
          <p:cNvPicPr preferRelativeResize="0"/>
          <p:nvPr/>
        </p:nvPicPr>
        <p:blipFill rotWithShape="1">
          <a:blip r:embed="rId21">
            <a:alphaModFix/>
          </a:blip>
          <a:srcRect l="23954" r="30057" b="28891"/>
          <a:stretch/>
        </p:blipFill>
        <p:spPr>
          <a:xfrm>
            <a:off x="4872875" y="20510223"/>
            <a:ext cx="1206971" cy="1206950"/>
          </a:xfrm>
          <a:prstGeom prst="rect">
            <a:avLst/>
          </a:prstGeom>
          <a:noFill/>
          <a:ln w="19050" cap="flat" cmpd="sng">
            <a:solidFill>
              <a:srgbClr val="2B2B5F"/>
            </a:solidFill>
            <a:prstDash val="solid"/>
            <a:miter lim="8000"/>
            <a:headEnd type="none" w="sm" len="sm"/>
            <a:tailEnd type="none" w="sm" len="sm"/>
          </a:ln>
        </p:spPr>
      </p:pic>
      <p:pic>
        <p:nvPicPr>
          <p:cNvPr id="1061" name="Picture 37" descr="image">
            <a:extLst>
              <a:ext uri="{FF2B5EF4-FFF2-40B4-BE49-F238E27FC236}">
                <a16:creationId xmlns:a16="http://schemas.microsoft.com/office/drawing/2014/main" id="{E0EC3B0C-31D0-EAB2-581C-80AD9B40C6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914897" y="16786260"/>
            <a:ext cx="1625811" cy="1625811"/>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image">
            <a:extLst>
              <a:ext uri="{FF2B5EF4-FFF2-40B4-BE49-F238E27FC236}">
                <a16:creationId xmlns:a16="http://schemas.microsoft.com/office/drawing/2014/main" id="{6B1D62D6-0A50-010A-6A92-D484C60825E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65856" y="19137084"/>
            <a:ext cx="1647590" cy="18235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CDF7AF6-E9A7-E35E-F1F6-E29FBE88704E}"/>
              </a:ext>
            </a:extLst>
          </p:cNvPr>
          <p:cNvPicPr>
            <a:picLocks noChangeAspect="1"/>
          </p:cNvPicPr>
          <p:nvPr/>
        </p:nvPicPr>
        <p:blipFill rotWithShape="1">
          <a:blip r:embed="rId24"/>
          <a:srcRect l="27037" t="20336" r="6899" b="19524"/>
          <a:stretch/>
        </p:blipFill>
        <p:spPr>
          <a:xfrm>
            <a:off x="16645688" y="5603638"/>
            <a:ext cx="8220168" cy="4676843"/>
          </a:xfrm>
          <a:prstGeom prst="rect">
            <a:avLst/>
          </a:prstGeom>
        </p:spPr>
      </p:pic>
      <p:pic>
        <p:nvPicPr>
          <p:cNvPr id="1065" name="Picture 41">
            <a:extLst>
              <a:ext uri="{FF2B5EF4-FFF2-40B4-BE49-F238E27FC236}">
                <a16:creationId xmlns:a16="http://schemas.microsoft.com/office/drawing/2014/main" id="{27B93408-7C36-0725-ABE9-5B04BA2E58E3}"/>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22917" t="23058" r="24333" b="45213"/>
          <a:stretch/>
        </p:blipFill>
        <p:spPr bwMode="auto">
          <a:xfrm>
            <a:off x="16951888" y="2815875"/>
            <a:ext cx="7560356" cy="28421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DD6B619B-D4D6-C0C7-3054-8C30D848A33B}"/>
              </a:ext>
            </a:extLst>
          </p:cNvPr>
          <p:cNvPicPr>
            <a:picLocks noChangeAspect="1"/>
          </p:cNvPicPr>
          <p:nvPr/>
        </p:nvPicPr>
        <p:blipFill rotWithShape="1">
          <a:blip r:embed="rId26"/>
          <a:srcRect l="24745" t="19835" r="6833" b="62599"/>
          <a:stretch/>
        </p:blipFill>
        <p:spPr>
          <a:xfrm>
            <a:off x="16386887" y="10422689"/>
            <a:ext cx="8455562" cy="1242431"/>
          </a:xfrm>
          <a:prstGeom prst="rect">
            <a:avLst/>
          </a:prstGeom>
        </p:spPr>
      </p:pic>
      <p:pic>
        <p:nvPicPr>
          <p:cNvPr id="20" name="Picture 19">
            <a:extLst>
              <a:ext uri="{FF2B5EF4-FFF2-40B4-BE49-F238E27FC236}">
                <a16:creationId xmlns:a16="http://schemas.microsoft.com/office/drawing/2014/main" id="{74A8308E-632C-C17E-C2B1-1EF3B5AB865D}"/>
              </a:ext>
            </a:extLst>
          </p:cNvPr>
          <p:cNvPicPr>
            <a:picLocks noChangeAspect="1"/>
          </p:cNvPicPr>
          <p:nvPr/>
        </p:nvPicPr>
        <p:blipFill rotWithShape="1">
          <a:blip r:embed="rId27"/>
          <a:srcRect l="27740" t="21401" r="11367" b="12204"/>
          <a:stretch/>
        </p:blipFill>
        <p:spPr>
          <a:xfrm>
            <a:off x="16769193" y="11735015"/>
            <a:ext cx="7677741" cy="5232176"/>
          </a:xfrm>
          <a:prstGeom prst="rect">
            <a:avLst/>
          </a:prstGeom>
        </p:spPr>
      </p:pic>
      <p:pic>
        <p:nvPicPr>
          <p:cNvPr id="22" name="Picture 21">
            <a:extLst>
              <a:ext uri="{FF2B5EF4-FFF2-40B4-BE49-F238E27FC236}">
                <a16:creationId xmlns:a16="http://schemas.microsoft.com/office/drawing/2014/main" id="{C9338A45-F51E-0C9F-4AA1-2DD27269E159}"/>
              </a:ext>
            </a:extLst>
          </p:cNvPr>
          <p:cNvPicPr>
            <a:picLocks noChangeAspect="1"/>
          </p:cNvPicPr>
          <p:nvPr/>
        </p:nvPicPr>
        <p:blipFill rotWithShape="1">
          <a:blip r:embed="rId28"/>
          <a:srcRect l="28951" t="31676" r="7095" b="14992"/>
          <a:stretch/>
        </p:blipFill>
        <p:spPr>
          <a:xfrm>
            <a:off x="16851906" y="17165285"/>
            <a:ext cx="7595028" cy="3958433"/>
          </a:xfrm>
          <a:prstGeom prst="rect">
            <a:avLst/>
          </a:prstGeom>
        </p:spPr>
      </p:pic>
      <p:pic>
        <p:nvPicPr>
          <p:cNvPr id="23" name="Picture 22" descr="Jarvis Christian University - UNCF">
            <a:extLst>
              <a:ext uri="{FF2B5EF4-FFF2-40B4-BE49-F238E27FC236}">
                <a16:creationId xmlns:a16="http://schemas.microsoft.com/office/drawing/2014/main" id="{4BAB641A-8B1B-854D-ED96-741AF984042C}"/>
              </a:ext>
            </a:extLst>
          </p:cNvPr>
          <p:cNvPicPr>
            <a:picLocks noChangeAspect="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27604824" y="433510"/>
            <a:ext cx="2463800" cy="9334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8275</TotalTime>
  <Words>1222</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Wood</dc:creator>
  <cp:lastModifiedBy>Widodo Samyono</cp:lastModifiedBy>
  <cp:revision>1</cp:revision>
  <dcterms:created xsi:type="dcterms:W3CDTF">2022-08-16T17:08:39Z</dcterms:created>
  <dcterms:modified xsi:type="dcterms:W3CDTF">2023-10-25T14:33:22Z</dcterms:modified>
</cp:coreProperties>
</file>