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Навык </a:t>
            </a:r>
            <a:r>
              <a:rPr lang="ru-RU" dirty="0" err="1" smtClean="0"/>
              <a:t>алисы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«угадай животного по его части»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ru-RU" dirty="0" smtClean="0"/>
              <a:t>Выполнила:</a:t>
            </a:r>
          </a:p>
          <a:p>
            <a:pPr algn="r"/>
            <a:r>
              <a:rPr lang="ru-RU" dirty="0" smtClean="0"/>
              <a:t>Булай Ольга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60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2377" y="385550"/>
            <a:ext cx="8610600" cy="1293028"/>
          </a:xfrm>
        </p:spPr>
        <p:txBody>
          <a:bodyPr/>
          <a:lstStyle/>
          <a:p>
            <a:pPr algn="ctr"/>
            <a:r>
              <a:rPr lang="ru-RU" dirty="0" smtClean="0"/>
              <a:t>Суть навыка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Суть навыка заключается в том, что человеку выдается часть животного и он должен угадать что это за животное, если он не угадывает, то ему выдается другая часть животного (всего у человека 3 попытки), если он угадывает, то он может попробовать угадать чем питается это животное, если в этот раз он не угадывает всё начинается заново, а если угадывает он может продолжить игру. Таким образом, игра продолжается до тех пор, пока все животные не будут угаданы.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35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0700" y="901532"/>
            <a:ext cx="8610600" cy="1293028"/>
          </a:xfrm>
        </p:spPr>
        <p:txBody>
          <a:bodyPr/>
          <a:lstStyle/>
          <a:p>
            <a:pPr algn="ctr"/>
            <a:r>
              <a:rPr lang="ru-RU" dirty="0" smtClean="0"/>
              <a:t>Использовались классы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7200" dirty="0"/>
              <a:t>flask</a:t>
            </a:r>
            <a:endParaRPr lang="ru-RU" sz="7200" dirty="0"/>
          </a:p>
          <a:p>
            <a:r>
              <a:rPr lang="en-US" sz="7200" dirty="0" smtClean="0"/>
              <a:t>logging</a:t>
            </a:r>
            <a:endParaRPr lang="ru-RU" sz="7200" dirty="0"/>
          </a:p>
          <a:p>
            <a:r>
              <a:rPr lang="en-US" sz="7200" dirty="0" smtClean="0"/>
              <a:t>random</a:t>
            </a:r>
            <a:endParaRPr lang="ru-RU" sz="7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229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0700" y="764373"/>
            <a:ext cx="8610600" cy="1293028"/>
          </a:xfrm>
        </p:spPr>
        <p:txBody>
          <a:bodyPr/>
          <a:lstStyle/>
          <a:p>
            <a:pPr algn="ctr"/>
            <a:r>
              <a:rPr lang="ru-RU" dirty="0" smtClean="0"/>
              <a:t>Проверка имени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69" y="3781698"/>
            <a:ext cx="5682468" cy="2475410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" y="2057401"/>
            <a:ext cx="5511437" cy="247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00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0700" y="672933"/>
            <a:ext cx="8610600" cy="1293028"/>
          </a:xfrm>
        </p:spPr>
        <p:txBody>
          <a:bodyPr/>
          <a:lstStyle/>
          <a:p>
            <a:pPr algn="ctr"/>
            <a:r>
              <a:rPr lang="ru-RU" dirty="0" smtClean="0"/>
              <a:t>игра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0" y="2182659"/>
            <a:ext cx="5186498" cy="4164915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6" y="1965961"/>
            <a:ext cx="5163646" cy="234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1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71" y="1444556"/>
            <a:ext cx="3771900" cy="3028950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892" y="1444556"/>
            <a:ext cx="4387352" cy="304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4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68" y="1568631"/>
            <a:ext cx="4809310" cy="298177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9" y="2126875"/>
            <a:ext cx="5137649" cy="406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6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13" y="1410887"/>
            <a:ext cx="5163774" cy="308747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001" y="1410887"/>
            <a:ext cx="4671290" cy="28737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001" y="3462112"/>
            <a:ext cx="4671290" cy="237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99048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2194</TotalTime>
  <Words>103</Words>
  <Application>Microsoft Office PowerPoint</Application>
  <PresentationFormat>Широкоэкранный</PresentationFormat>
  <Paragraphs>11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След самолета</vt:lpstr>
      <vt:lpstr>Навык алисы  «угадай животного по его части»</vt:lpstr>
      <vt:lpstr>Суть навыка</vt:lpstr>
      <vt:lpstr>Использовались классы</vt:lpstr>
      <vt:lpstr>Проверка имени</vt:lpstr>
      <vt:lpstr>игра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Навык алисы  «угадай животного по его части»</dc:title>
  <dc:creator>артем булай</dc:creator>
  <cp:lastModifiedBy>артем булай</cp:lastModifiedBy>
  <cp:revision>3</cp:revision>
  <dcterms:created xsi:type="dcterms:W3CDTF">2023-04-22T21:15:55Z</dcterms:created>
  <dcterms:modified xsi:type="dcterms:W3CDTF">2023-04-24T11:09:00Z</dcterms:modified>
</cp:coreProperties>
</file>