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5"/>
  </p:notesMasterIdLst>
  <p:sldIdLst>
    <p:sldId id="256" r:id="rId2"/>
    <p:sldId id="566" r:id="rId3"/>
    <p:sldId id="283" r:id="rId4"/>
    <p:sldId id="284" r:id="rId5"/>
    <p:sldId id="285" r:id="rId6"/>
    <p:sldId id="316" r:id="rId7"/>
    <p:sldId id="317" r:id="rId8"/>
    <p:sldId id="318" r:id="rId9"/>
    <p:sldId id="262" r:id="rId10"/>
    <p:sldId id="263" r:id="rId11"/>
    <p:sldId id="264" r:id="rId12"/>
    <p:sldId id="304" r:id="rId13"/>
    <p:sldId id="305" r:id="rId14"/>
    <p:sldId id="306" r:id="rId15"/>
    <p:sldId id="620" r:id="rId16"/>
    <p:sldId id="621" r:id="rId17"/>
    <p:sldId id="520" r:id="rId18"/>
    <p:sldId id="301" r:id="rId19"/>
    <p:sldId id="302" r:id="rId20"/>
    <p:sldId id="303" r:id="rId21"/>
    <p:sldId id="482" r:id="rId22"/>
    <p:sldId id="483" r:id="rId23"/>
    <p:sldId id="484" r:id="rId24"/>
    <p:sldId id="588" r:id="rId25"/>
    <p:sldId id="589" r:id="rId26"/>
    <p:sldId id="383" r:id="rId27"/>
    <p:sldId id="351" r:id="rId28"/>
    <p:sldId id="352" r:id="rId29"/>
    <p:sldId id="353" r:id="rId30"/>
    <p:sldId id="560" r:id="rId31"/>
    <p:sldId id="561" r:id="rId32"/>
    <p:sldId id="562" r:id="rId33"/>
    <p:sldId id="452" r:id="rId34"/>
    <p:sldId id="453" r:id="rId35"/>
    <p:sldId id="454" r:id="rId36"/>
    <p:sldId id="378" r:id="rId37"/>
    <p:sldId id="379" r:id="rId38"/>
    <p:sldId id="380" r:id="rId39"/>
    <p:sldId id="345" r:id="rId40"/>
    <p:sldId id="346" r:id="rId41"/>
    <p:sldId id="347" r:id="rId42"/>
    <p:sldId id="405" r:id="rId43"/>
    <p:sldId id="406" r:id="rId44"/>
    <p:sldId id="407" r:id="rId45"/>
    <p:sldId id="307" r:id="rId46"/>
    <p:sldId id="308" r:id="rId47"/>
    <p:sldId id="309" r:id="rId48"/>
    <p:sldId id="265" r:id="rId49"/>
    <p:sldId id="266" r:id="rId50"/>
    <p:sldId id="267" r:id="rId51"/>
    <p:sldId id="506" r:id="rId52"/>
    <p:sldId id="507" r:id="rId53"/>
    <p:sldId id="508" r:id="rId54"/>
    <p:sldId id="530" r:id="rId55"/>
    <p:sldId id="531" r:id="rId56"/>
    <p:sldId id="532" r:id="rId57"/>
    <p:sldId id="479" r:id="rId58"/>
    <p:sldId id="480" r:id="rId59"/>
    <p:sldId id="481" r:id="rId60"/>
    <p:sldId id="396" r:id="rId61"/>
    <p:sldId id="397" r:id="rId62"/>
    <p:sldId id="398" r:id="rId63"/>
    <p:sldId id="476" r:id="rId64"/>
    <p:sldId id="477" r:id="rId65"/>
    <p:sldId id="478" r:id="rId66"/>
    <p:sldId id="354" r:id="rId67"/>
    <p:sldId id="355" r:id="rId68"/>
    <p:sldId id="356" r:id="rId69"/>
    <p:sldId id="536" r:id="rId70"/>
    <p:sldId id="537" r:id="rId71"/>
    <p:sldId id="538" r:id="rId72"/>
    <p:sldId id="348" r:id="rId73"/>
    <p:sldId id="349" r:id="rId74"/>
    <p:sldId id="350" r:id="rId75"/>
    <p:sldId id="470" r:id="rId76"/>
    <p:sldId id="471" r:id="rId77"/>
    <p:sldId id="472" r:id="rId78"/>
    <p:sldId id="563" r:id="rId79"/>
    <p:sldId id="564" r:id="rId80"/>
    <p:sldId id="565" r:id="rId81"/>
    <p:sldId id="280" r:id="rId82"/>
    <p:sldId id="281" r:id="rId83"/>
    <p:sldId id="282" r:id="rId84"/>
    <p:sldId id="384" r:id="rId85"/>
    <p:sldId id="385" r:id="rId86"/>
    <p:sldId id="386" r:id="rId87"/>
    <p:sldId id="390" r:id="rId88"/>
    <p:sldId id="391" r:id="rId89"/>
    <p:sldId id="392" r:id="rId90"/>
    <p:sldId id="399" r:id="rId91"/>
    <p:sldId id="400" r:id="rId92"/>
    <p:sldId id="401" r:id="rId93"/>
    <p:sldId id="524" r:id="rId94"/>
    <p:sldId id="525" r:id="rId95"/>
    <p:sldId id="526" r:id="rId96"/>
    <p:sldId id="494" r:id="rId97"/>
    <p:sldId id="495" r:id="rId98"/>
    <p:sldId id="496" r:id="rId99"/>
    <p:sldId id="357" r:id="rId100"/>
    <p:sldId id="358" r:id="rId101"/>
    <p:sldId id="359" r:id="rId102"/>
    <p:sldId id="286" r:id="rId103"/>
    <p:sldId id="287" r:id="rId104"/>
    <p:sldId id="288" r:id="rId105"/>
    <p:sldId id="503" r:id="rId106"/>
    <p:sldId id="504" r:id="rId107"/>
    <p:sldId id="505" r:id="rId108"/>
    <p:sldId id="521" r:id="rId109"/>
    <p:sldId id="522" r:id="rId110"/>
    <p:sldId id="523" r:id="rId111"/>
    <p:sldId id="515" r:id="rId112"/>
    <p:sldId id="516" r:id="rId113"/>
    <p:sldId id="517" r:id="rId114"/>
    <p:sldId id="461" r:id="rId115"/>
    <p:sldId id="462" r:id="rId116"/>
    <p:sldId id="463" r:id="rId117"/>
    <p:sldId id="440" r:id="rId118"/>
    <p:sldId id="441" r:id="rId119"/>
    <p:sldId id="442" r:id="rId120"/>
    <p:sldId id="488" r:id="rId121"/>
    <p:sldId id="489" r:id="rId122"/>
    <p:sldId id="490" r:id="rId123"/>
    <p:sldId id="331" r:id="rId124"/>
    <p:sldId id="332" r:id="rId125"/>
    <p:sldId id="333" r:id="rId126"/>
    <p:sldId id="458" r:id="rId127"/>
    <p:sldId id="459" r:id="rId128"/>
    <p:sldId id="460" r:id="rId129"/>
    <p:sldId id="542" r:id="rId130"/>
    <p:sldId id="543" r:id="rId131"/>
    <p:sldId id="544" r:id="rId132"/>
    <p:sldId id="548" r:id="rId133"/>
    <p:sldId id="549" r:id="rId134"/>
    <p:sldId id="550" r:id="rId135"/>
    <p:sldId id="497" r:id="rId136"/>
    <p:sldId id="498" r:id="rId137"/>
    <p:sldId id="499" r:id="rId138"/>
    <p:sldId id="539" r:id="rId139"/>
    <p:sldId id="540" r:id="rId140"/>
    <p:sldId id="541" r:id="rId141"/>
    <p:sldId id="363" r:id="rId142"/>
    <p:sldId id="364" r:id="rId143"/>
    <p:sldId id="365" r:id="rId144"/>
    <p:sldId id="369" r:id="rId145"/>
    <p:sldId id="370" r:id="rId146"/>
    <p:sldId id="371" r:id="rId147"/>
    <p:sldId id="557" r:id="rId148"/>
    <p:sldId id="558" r:id="rId149"/>
    <p:sldId id="559" r:id="rId150"/>
    <p:sldId id="500" r:id="rId151"/>
    <p:sldId id="501" r:id="rId152"/>
    <p:sldId id="502" r:id="rId153"/>
    <p:sldId id="647" r:id="rId15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01" userDrawn="1">
          <p15:clr>
            <a:srgbClr val="A4A3A4"/>
          </p15:clr>
        </p15:guide>
        <p15:guide id="6" orient="horz" pos="3402" userDrawn="1">
          <p15:clr>
            <a:srgbClr val="A4A3A4"/>
          </p15:clr>
        </p15:guide>
        <p15:guide id="9" orient="horz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D707D-1D41-4345-B8A0-386A8F9F89B5}" v="1143" dt="2018-05-28T14:29:20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 snapToGrid="0">
      <p:cViewPr varScale="1">
        <p:scale>
          <a:sx n="55" d="100"/>
          <a:sy n="55" d="100"/>
        </p:scale>
        <p:origin x="2040" y="58"/>
      </p:cViewPr>
      <p:guideLst>
        <p:guide pos="3401"/>
        <p:guide orient="horz" pos="3402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Cwiek" userId="866160e2e6235955" providerId="LiveId" clId="{787D707D-1D41-4345-B8A0-386A8F9F89B5}"/>
    <pc:docChg chg="undo addSld delSld modSld">
      <pc:chgData name="Aleksandra Cwiek" userId="866160e2e6235955" providerId="LiveId" clId="{787D707D-1D41-4345-B8A0-386A8F9F89B5}" dt="2018-05-28T14:29:20.906" v="1142"/>
      <pc:docMkLst>
        <pc:docMk/>
      </pc:docMkLst>
      <pc:sldChg chg="add del">
        <pc:chgData name="Aleksandra Cwiek" userId="866160e2e6235955" providerId="LiveId" clId="{787D707D-1D41-4345-B8A0-386A8F9F89B5}" dt="2018-05-27T10:40:39.642" v="613" actId="2696"/>
        <pc:sldMkLst>
          <pc:docMk/>
          <pc:sldMk cId="3461225252" sldId="256"/>
        </pc:sldMkLst>
      </pc:sldChg>
      <pc:sldChg chg="add del">
        <pc:chgData name="Aleksandra Cwiek" userId="866160e2e6235955" providerId="LiveId" clId="{787D707D-1D41-4345-B8A0-386A8F9F89B5}" dt="2018-05-27T10:40:53.635" v="617" actId="2696"/>
        <pc:sldMkLst>
          <pc:docMk/>
          <pc:sldMk cId="1853728519" sldId="258"/>
        </pc:sldMkLst>
      </pc:sldChg>
      <pc:sldChg chg="add del">
        <pc:chgData name="Aleksandra Cwiek" userId="866160e2e6235955" providerId="LiveId" clId="{787D707D-1D41-4345-B8A0-386A8F9F89B5}" dt="2018-05-27T10:40:53.516" v="614" actId="2696"/>
        <pc:sldMkLst>
          <pc:docMk/>
          <pc:sldMk cId="3306427509" sldId="259"/>
        </pc:sldMkLst>
      </pc:sldChg>
      <pc:sldChg chg="add del">
        <pc:chgData name="Aleksandra Cwiek" userId="866160e2e6235955" providerId="LiveId" clId="{787D707D-1D41-4345-B8A0-386A8F9F89B5}" dt="2018-05-27T10:40:53.616" v="616" actId="2696"/>
        <pc:sldMkLst>
          <pc:docMk/>
          <pc:sldMk cId="1538844293" sldId="260"/>
        </pc:sldMkLst>
      </pc:sldChg>
      <pc:sldChg chg="add del">
        <pc:chgData name="Aleksandra Cwiek" userId="866160e2e6235955" providerId="LiveId" clId="{787D707D-1D41-4345-B8A0-386A8F9F89B5}" dt="2018-05-27T10:40:53.682" v="619" actId="2696"/>
        <pc:sldMkLst>
          <pc:docMk/>
          <pc:sldMk cId="1357739483" sldId="261"/>
        </pc:sldMkLst>
      </pc:sldChg>
      <pc:sldChg chg="add del">
        <pc:chgData name="Aleksandra Cwiek" userId="866160e2e6235955" providerId="LiveId" clId="{787D707D-1D41-4345-B8A0-386A8F9F89B5}" dt="2018-05-27T11:23:34.886" v="958" actId="1076"/>
        <pc:sldMkLst>
          <pc:docMk/>
          <pc:sldMk cId="1024101131" sldId="262"/>
        </pc:sldMkLst>
      </pc:sldChg>
      <pc:sldChg chg="add del">
        <pc:chgData name="Aleksandra Cwiek" userId="866160e2e6235955" providerId="LiveId" clId="{787D707D-1D41-4345-B8A0-386A8F9F89B5}" dt="2018-05-27T11:23:34.886" v="958" actId="1076"/>
        <pc:sldMkLst>
          <pc:docMk/>
          <pc:sldMk cId="1224645616" sldId="263"/>
        </pc:sldMkLst>
      </pc:sldChg>
      <pc:sldChg chg="add del">
        <pc:chgData name="Aleksandra Cwiek" userId="866160e2e6235955" providerId="LiveId" clId="{787D707D-1D41-4345-B8A0-386A8F9F89B5}" dt="2018-05-27T11:23:34.886" v="958" actId="1076"/>
        <pc:sldMkLst>
          <pc:docMk/>
          <pc:sldMk cId="4128505610" sldId="264"/>
        </pc:sldMkLst>
      </pc:sldChg>
      <pc:sldChg chg="add del">
        <pc:chgData name="Aleksandra Cwiek" userId="866160e2e6235955" providerId="LiveId" clId="{787D707D-1D41-4345-B8A0-386A8F9F89B5}" dt="2018-05-27T11:26:52.471" v="971" actId="1076"/>
        <pc:sldMkLst>
          <pc:docMk/>
          <pc:sldMk cId="3675392583" sldId="265"/>
        </pc:sldMkLst>
      </pc:sldChg>
      <pc:sldChg chg="add del">
        <pc:chgData name="Aleksandra Cwiek" userId="866160e2e6235955" providerId="LiveId" clId="{787D707D-1D41-4345-B8A0-386A8F9F89B5}" dt="2018-05-27T11:26:52.471" v="971" actId="1076"/>
        <pc:sldMkLst>
          <pc:docMk/>
          <pc:sldMk cId="651397924" sldId="266"/>
        </pc:sldMkLst>
      </pc:sldChg>
      <pc:sldChg chg="add del">
        <pc:chgData name="Aleksandra Cwiek" userId="866160e2e6235955" providerId="LiveId" clId="{787D707D-1D41-4345-B8A0-386A8F9F89B5}" dt="2018-05-27T11:26:52.471" v="971" actId="1076"/>
        <pc:sldMkLst>
          <pc:docMk/>
          <pc:sldMk cId="479886189" sldId="267"/>
        </pc:sldMkLst>
      </pc:sldChg>
      <pc:sldChg chg="add del">
        <pc:chgData name="Aleksandra Cwiek" userId="866160e2e6235955" providerId="LiveId" clId="{787D707D-1D41-4345-B8A0-386A8F9F89B5}" dt="2018-05-27T11:46:50.646" v="1019" actId="1076"/>
        <pc:sldMkLst>
          <pc:docMk/>
          <pc:sldMk cId="2549113407" sldId="268"/>
        </pc:sldMkLst>
      </pc:sldChg>
      <pc:sldChg chg="add del">
        <pc:chgData name="Aleksandra Cwiek" userId="866160e2e6235955" providerId="LiveId" clId="{787D707D-1D41-4345-B8A0-386A8F9F89B5}" dt="2018-05-27T11:46:50.646" v="1019" actId="1076"/>
        <pc:sldMkLst>
          <pc:docMk/>
          <pc:sldMk cId="2136368884" sldId="269"/>
        </pc:sldMkLst>
      </pc:sldChg>
      <pc:sldChg chg="add del">
        <pc:chgData name="Aleksandra Cwiek" userId="866160e2e6235955" providerId="LiveId" clId="{787D707D-1D41-4345-B8A0-386A8F9F89B5}" dt="2018-05-27T11:46:50.646" v="1019" actId="1076"/>
        <pc:sldMkLst>
          <pc:docMk/>
          <pc:sldMk cId="750940415" sldId="270"/>
        </pc:sldMkLst>
      </pc:sldChg>
      <pc:sldChg chg="add del">
        <pc:chgData name="Aleksandra Cwiek" userId="866160e2e6235955" providerId="LiveId" clId="{787D707D-1D41-4345-B8A0-386A8F9F89B5}" dt="2018-05-27T11:51:27.080" v="1045" actId="1076"/>
        <pc:sldMkLst>
          <pc:docMk/>
          <pc:sldMk cId="574267753" sldId="271"/>
        </pc:sldMkLst>
      </pc:sldChg>
      <pc:sldChg chg="add del">
        <pc:chgData name="Aleksandra Cwiek" userId="866160e2e6235955" providerId="LiveId" clId="{787D707D-1D41-4345-B8A0-386A8F9F89B5}" dt="2018-05-27T11:51:27.080" v="1045" actId="1076"/>
        <pc:sldMkLst>
          <pc:docMk/>
          <pc:sldMk cId="1186756675" sldId="272"/>
        </pc:sldMkLst>
      </pc:sldChg>
      <pc:sldChg chg="add del">
        <pc:chgData name="Aleksandra Cwiek" userId="866160e2e6235955" providerId="LiveId" clId="{787D707D-1D41-4345-B8A0-386A8F9F89B5}" dt="2018-05-27T11:51:27.080" v="1045" actId="1076"/>
        <pc:sldMkLst>
          <pc:docMk/>
          <pc:sldMk cId="1570667467" sldId="273"/>
        </pc:sldMkLst>
      </pc:sldChg>
      <pc:sldChg chg="add del">
        <pc:chgData name="Aleksandra Cwiek" userId="866160e2e6235955" providerId="LiveId" clId="{787D707D-1D41-4345-B8A0-386A8F9F89B5}" dt="2018-05-27T11:52:34.784" v="1051" actId="1076"/>
        <pc:sldMkLst>
          <pc:docMk/>
          <pc:sldMk cId="2100608323" sldId="274"/>
        </pc:sldMkLst>
      </pc:sldChg>
      <pc:sldChg chg="add del">
        <pc:chgData name="Aleksandra Cwiek" userId="866160e2e6235955" providerId="LiveId" clId="{787D707D-1D41-4345-B8A0-386A8F9F89B5}" dt="2018-05-27T11:52:34.784" v="1051" actId="1076"/>
        <pc:sldMkLst>
          <pc:docMk/>
          <pc:sldMk cId="4284356471" sldId="275"/>
        </pc:sldMkLst>
      </pc:sldChg>
      <pc:sldChg chg="add del">
        <pc:chgData name="Aleksandra Cwiek" userId="866160e2e6235955" providerId="LiveId" clId="{787D707D-1D41-4345-B8A0-386A8F9F89B5}" dt="2018-05-27T11:52:34.784" v="1051" actId="1076"/>
        <pc:sldMkLst>
          <pc:docMk/>
          <pc:sldMk cId="3132257289" sldId="276"/>
        </pc:sldMkLst>
      </pc:sldChg>
      <pc:sldChg chg="add del">
        <pc:chgData name="Aleksandra Cwiek" userId="866160e2e6235955" providerId="LiveId" clId="{787D707D-1D41-4345-B8A0-386A8F9F89B5}" dt="2018-05-27T11:50:37.276" v="1040" actId="1076"/>
        <pc:sldMkLst>
          <pc:docMk/>
          <pc:sldMk cId="2103286805" sldId="277"/>
        </pc:sldMkLst>
      </pc:sldChg>
      <pc:sldChg chg="add del">
        <pc:chgData name="Aleksandra Cwiek" userId="866160e2e6235955" providerId="LiveId" clId="{787D707D-1D41-4345-B8A0-386A8F9F89B5}" dt="2018-05-27T11:50:37.276" v="1040" actId="1076"/>
        <pc:sldMkLst>
          <pc:docMk/>
          <pc:sldMk cId="384986046" sldId="278"/>
        </pc:sldMkLst>
      </pc:sldChg>
      <pc:sldChg chg="add del">
        <pc:chgData name="Aleksandra Cwiek" userId="866160e2e6235955" providerId="LiveId" clId="{787D707D-1D41-4345-B8A0-386A8F9F89B5}" dt="2018-05-27T11:50:37.276" v="1040" actId="1076"/>
        <pc:sldMkLst>
          <pc:docMk/>
          <pc:sldMk cId="2314673500" sldId="279"/>
        </pc:sldMkLst>
      </pc:sldChg>
      <pc:sldChg chg="add del">
        <pc:chgData name="Aleksandra Cwiek" userId="866160e2e6235955" providerId="LiveId" clId="{787D707D-1D41-4345-B8A0-386A8F9F89B5}" dt="2018-05-27T11:29:42.202" v="982" actId="1076"/>
        <pc:sldMkLst>
          <pc:docMk/>
          <pc:sldMk cId="3486905505" sldId="280"/>
        </pc:sldMkLst>
      </pc:sldChg>
      <pc:sldChg chg="add del">
        <pc:chgData name="Aleksandra Cwiek" userId="866160e2e6235955" providerId="LiveId" clId="{787D707D-1D41-4345-B8A0-386A8F9F89B5}" dt="2018-05-27T11:29:42.202" v="982" actId="1076"/>
        <pc:sldMkLst>
          <pc:docMk/>
          <pc:sldMk cId="3393274525" sldId="281"/>
        </pc:sldMkLst>
      </pc:sldChg>
      <pc:sldChg chg="add del">
        <pc:chgData name="Aleksandra Cwiek" userId="866160e2e6235955" providerId="LiveId" clId="{787D707D-1D41-4345-B8A0-386A8F9F89B5}" dt="2018-05-27T11:29:42.202" v="982" actId="1076"/>
        <pc:sldMkLst>
          <pc:docMk/>
          <pc:sldMk cId="886863108" sldId="282"/>
        </pc:sldMkLst>
      </pc:sldChg>
      <pc:sldChg chg="add del">
        <pc:chgData name="Aleksandra Cwiek" userId="866160e2e6235955" providerId="LiveId" clId="{787D707D-1D41-4345-B8A0-386A8F9F89B5}" dt="2018-05-27T11:23:16.271" v="956" actId="1076"/>
        <pc:sldMkLst>
          <pc:docMk/>
          <pc:sldMk cId="3779905532" sldId="283"/>
        </pc:sldMkLst>
      </pc:sldChg>
      <pc:sldChg chg="add del">
        <pc:chgData name="Aleksandra Cwiek" userId="866160e2e6235955" providerId="LiveId" clId="{787D707D-1D41-4345-B8A0-386A8F9F89B5}" dt="2018-05-27T11:23:16.271" v="956" actId="1076"/>
        <pc:sldMkLst>
          <pc:docMk/>
          <pc:sldMk cId="3118782191" sldId="284"/>
        </pc:sldMkLst>
      </pc:sldChg>
      <pc:sldChg chg="add del">
        <pc:chgData name="Aleksandra Cwiek" userId="866160e2e6235955" providerId="LiveId" clId="{787D707D-1D41-4345-B8A0-386A8F9F89B5}" dt="2018-05-27T11:23:16.271" v="956" actId="1076"/>
        <pc:sldMkLst>
          <pc:docMk/>
          <pc:sldMk cId="950775857" sldId="285"/>
        </pc:sldMkLst>
      </pc:sldChg>
      <pc:sldChg chg="add del">
        <pc:chgData name="Aleksandra Cwiek" userId="866160e2e6235955" providerId="LiveId" clId="{787D707D-1D41-4345-B8A0-386A8F9F89B5}" dt="2018-05-27T11:30:59.336" v="989" actId="1076"/>
        <pc:sldMkLst>
          <pc:docMk/>
          <pc:sldMk cId="2339833167" sldId="286"/>
        </pc:sldMkLst>
      </pc:sldChg>
      <pc:sldChg chg="add del">
        <pc:chgData name="Aleksandra Cwiek" userId="866160e2e6235955" providerId="LiveId" clId="{787D707D-1D41-4345-B8A0-386A8F9F89B5}" dt="2018-05-27T11:30:59.336" v="989" actId="1076"/>
        <pc:sldMkLst>
          <pc:docMk/>
          <pc:sldMk cId="3389930610" sldId="287"/>
        </pc:sldMkLst>
      </pc:sldChg>
      <pc:sldChg chg="add del">
        <pc:chgData name="Aleksandra Cwiek" userId="866160e2e6235955" providerId="LiveId" clId="{787D707D-1D41-4345-B8A0-386A8F9F89B5}" dt="2018-05-27T11:30:59.336" v="989" actId="1076"/>
        <pc:sldMkLst>
          <pc:docMk/>
          <pc:sldMk cId="1000902809" sldId="288"/>
        </pc:sldMkLst>
      </pc:sldChg>
      <pc:sldChg chg="add del">
        <pc:chgData name="Aleksandra Cwiek" userId="866160e2e6235955" providerId="LiveId" clId="{787D707D-1D41-4345-B8A0-386A8F9F89B5}" dt="2018-05-27T11:49:54.386" v="1035" actId="1076"/>
        <pc:sldMkLst>
          <pc:docMk/>
          <pc:sldMk cId="804354993" sldId="289"/>
        </pc:sldMkLst>
      </pc:sldChg>
      <pc:sldChg chg="add del">
        <pc:chgData name="Aleksandra Cwiek" userId="866160e2e6235955" providerId="LiveId" clId="{787D707D-1D41-4345-B8A0-386A8F9F89B5}" dt="2018-05-27T11:49:54.386" v="1035" actId="1076"/>
        <pc:sldMkLst>
          <pc:docMk/>
          <pc:sldMk cId="499974084" sldId="290"/>
        </pc:sldMkLst>
      </pc:sldChg>
      <pc:sldChg chg="add del">
        <pc:chgData name="Aleksandra Cwiek" userId="866160e2e6235955" providerId="LiveId" clId="{787D707D-1D41-4345-B8A0-386A8F9F89B5}" dt="2018-05-27T11:49:54.386" v="1035" actId="1076"/>
        <pc:sldMkLst>
          <pc:docMk/>
          <pc:sldMk cId="605692224" sldId="291"/>
        </pc:sldMkLst>
      </pc:sldChg>
      <pc:sldChg chg="add del">
        <pc:chgData name="Aleksandra Cwiek" userId="866160e2e6235955" providerId="LiveId" clId="{787D707D-1D41-4345-B8A0-386A8F9F89B5}" dt="2018-05-27T11:50:11.450" v="1037" actId="1076"/>
        <pc:sldMkLst>
          <pc:docMk/>
          <pc:sldMk cId="585879295" sldId="292"/>
        </pc:sldMkLst>
      </pc:sldChg>
      <pc:sldChg chg="add del">
        <pc:chgData name="Aleksandra Cwiek" userId="866160e2e6235955" providerId="LiveId" clId="{787D707D-1D41-4345-B8A0-386A8F9F89B5}" dt="2018-05-27T11:50:11.450" v="1037" actId="1076"/>
        <pc:sldMkLst>
          <pc:docMk/>
          <pc:sldMk cId="1722647459" sldId="293"/>
        </pc:sldMkLst>
      </pc:sldChg>
      <pc:sldChg chg="add del">
        <pc:chgData name="Aleksandra Cwiek" userId="866160e2e6235955" providerId="LiveId" clId="{787D707D-1D41-4345-B8A0-386A8F9F89B5}" dt="2018-05-27T11:50:11.450" v="1037" actId="1076"/>
        <pc:sldMkLst>
          <pc:docMk/>
          <pc:sldMk cId="1408205473" sldId="294"/>
        </pc:sldMkLst>
      </pc:sldChg>
      <pc:sldChg chg="add del">
        <pc:chgData name="Aleksandra Cwiek" userId="866160e2e6235955" providerId="LiveId" clId="{787D707D-1D41-4345-B8A0-386A8F9F89B5}" dt="2018-05-27T11:43:39.521" v="1008" actId="1076"/>
        <pc:sldMkLst>
          <pc:docMk/>
          <pc:sldMk cId="1583095061" sldId="295"/>
        </pc:sldMkLst>
      </pc:sldChg>
      <pc:sldChg chg="add del">
        <pc:chgData name="Aleksandra Cwiek" userId="866160e2e6235955" providerId="LiveId" clId="{787D707D-1D41-4345-B8A0-386A8F9F89B5}" dt="2018-05-27T11:43:39.521" v="1008" actId="1076"/>
        <pc:sldMkLst>
          <pc:docMk/>
          <pc:sldMk cId="1535984095" sldId="296"/>
        </pc:sldMkLst>
      </pc:sldChg>
      <pc:sldChg chg="add del">
        <pc:chgData name="Aleksandra Cwiek" userId="866160e2e6235955" providerId="LiveId" clId="{787D707D-1D41-4345-B8A0-386A8F9F89B5}" dt="2018-05-27T11:43:39.521" v="1008" actId="1076"/>
        <pc:sldMkLst>
          <pc:docMk/>
          <pc:sldMk cId="2806914862" sldId="297"/>
        </pc:sldMkLst>
      </pc:sldChg>
      <pc:sldChg chg="add del">
        <pc:chgData name="Aleksandra Cwiek" userId="866160e2e6235955" providerId="LiveId" clId="{787D707D-1D41-4345-B8A0-386A8F9F89B5}" dt="2018-05-27T11:50:02.664" v="1036" actId="1076"/>
        <pc:sldMkLst>
          <pc:docMk/>
          <pc:sldMk cId="2306721262" sldId="298"/>
        </pc:sldMkLst>
      </pc:sldChg>
      <pc:sldChg chg="add del">
        <pc:chgData name="Aleksandra Cwiek" userId="866160e2e6235955" providerId="LiveId" clId="{787D707D-1D41-4345-B8A0-386A8F9F89B5}" dt="2018-05-27T11:50:02.664" v="1036" actId="1076"/>
        <pc:sldMkLst>
          <pc:docMk/>
          <pc:sldMk cId="693186018" sldId="299"/>
        </pc:sldMkLst>
      </pc:sldChg>
      <pc:sldChg chg="add del">
        <pc:chgData name="Aleksandra Cwiek" userId="866160e2e6235955" providerId="LiveId" clId="{787D707D-1D41-4345-B8A0-386A8F9F89B5}" dt="2018-05-27T11:50:02.664" v="1036" actId="1076"/>
        <pc:sldMkLst>
          <pc:docMk/>
          <pc:sldMk cId="1626836638" sldId="300"/>
        </pc:sldMkLst>
      </pc:sldChg>
      <pc:sldChg chg="add del">
        <pc:chgData name="Aleksandra Cwiek" userId="866160e2e6235955" providerId="LiveId" clId="{787D707D-1D41-4345-B8A0-386A8F9F89B5}" dt="2018-05-27T11:24:14.037" v="961" actId="1076"/>
        <pc:sldMkLst>
          <pc:docMk/>
          <pc:sldMk cId="1149640375" sldId="301"/>
        </pc:sldMkLst>
      </pc:sldChg>
      <pc:sldChg chg="add del">
        <pc:chgData name="Aleksandra Cwiek" userId="866160e2e6235955" providerId="LiveId" clId="{787D707D-1D41-4345-B8A0-386A8F9F89B5}" dt="2018-05-27T11:24:14.037" v="961" actId="1076"/>
        <pc:sldMkLst>
          <pc:docMk/>
          <pc:sldMk cId="3326791692" sldId="302"/>
        </pc:sldMkLst>
      </pc:sldChg>
      <pc:sldChg chg="add del">
        <pc:chgData name="Aleksandra Cwiek" userId="866160e2e6235955" providerId="LiveId" clId="{787D707D-1D41-4345-B8A0-386A8F9F89B5}" dt="2018-05-27T11:24:14.037" v="961" actId="1076"/>
        <pc:sldMkLst>
          <pc:docMk/>
          <pc:sldMk cId="816308668" sldId="303"/>
        </pc:sldMkLst>
      </pc:sldChg>
      <pc:sldChg chg="add del">
        <pc:chgData name="Aleksandra Cwiek" userId="866160e2e6235955" providerId="LiveId" clId="{787D707D-1D41-4345-B8A0-386A8F9F89B5}" dt="2018-05-27T11:23:46.991" v="959" actId="1076"/>
        <pc:sldMkLst>
          <pc:docMk/>
          <pc:sldMk cId="3064701733" sldId="304"/>
        </pc:sldMkLst>
      </pc:sldChg>
      <pc:sldChg chg="add del">
        <pc:chgData name="Aleksandra Cwiek" userId="866160e2e6235955" providerId="LiveId" clId="{787D707D-1D41-4345-B8A0-386A8F9F89B5}" dt="2018-05-27T11:23:46.991" v="959" actId="1076"/>
        <pc:sldMkLst>
          <pc:docMk/>
          <pc:sldMk cId="2116338965" sldId="305"/>
        </pc:sldMkLst>
      </pc:sldChg>
      <pc:sldChg chg="add del">
        <pc:chgData name="Aleksandra Cwiek" userId="866160e2e6235955" providerId="LiveId" clId="{787D707D-1D41-4345-B8A0-386A8F9F89B5}" dt="2018-05-27T11:23:46.991" v="959" actId="1076"/>
        <pc:sldMkLst>
          <pc:docMk/>
          <pc:sldMk cId="381525719" sldId="306"/>
        </pc:sldMkLst>
      </pc:sldChg>
      <pc:sldChg chg="add del">
        <pc:chgData name="Aleksandra Cwiek" userId="866160e2e6235955" providerId="LiveId" clId="{787D707D-1D41-4345-B8A0-386A8F9F89B5}" dt="2018-05-27T11:26:43.565" v="970" actId="1076"/>
        <pc:sldMkLst>
          <pc:docMk/>
          <pc:sldMk cId="3910783369" sldId="307"/>
        </pc:sldMkLst>
      </pc:sldChg>
      <pc:sldChg chg="add del">
        <pc:chgData name="Aleksandra Cwiek" userId="866160e2e6235955" providerId="LiveId" clId="{787D707D-1D41-4345-B8A0-386A8F9F89B5}" dt="2018-05-27T11:26:43.565" v="970" actId="1076"/>
        <pc:sldMkLst>
          <pc:docMk/>
          <pc:sldMk cId="755324591" sldId="308"/>
        </pc:sldMkLst>
      </pc:sldChg>
      <pc:sldChg chg="add del">
        <pc:chgData name="Aleksandra Cwiek" userId="866160e2e6235955" providerId="LiveId" clId="{787D707D-1D41-4345-B8A0-386A8F9F89B5}" dt="2018-05-27T11:26:43.565" v="970" actId="1076"/>
        <pc:sldMkLst>
          <pc:docMk/>
          <pc:sldMk cId="1501769931" sldId="309"/>
        </pc:sldMkLst>
      </pc:sldChg>
      <pc:sldChg chg="add del">
        <pc:chgData name="Aleksandra Cwiek" userId="866160e2e6235955" providerId="LiveId" clId="{787D707D-1D41-4345-B8A0-386A8F9F89B5}" dt="2018-05-27T11:53:12.555" v="1054" actId="1076"/>
        <pc:sldMkLst>
          <pc:docMk/>
          <pc:sldMk cId="434945994" sldId="310"/>
        </pc:sldMkLst>
      </pc:sldChg>
      <pc:sldChg chg="add del">
        <pc:chgData name="Aleksandra Cwiek" userId="866160e2e6235955" providerId="LiveId" clId="{787D707D-1D41-4345-B8A0-386A8F9F89B5}" dt="2018-05-27T11:53:12.555" v="1054" actId="1076"/>
        <pc:sldMkLst>
          <pc:docMk/>
          <pc:sldMk cId="3928551138" sldId="311"/>
        </pc:sldMkLst>
      </pc:sldChg>
      <pc:sldChg chg="add del">
        <pc:chgData name="Aleksandra Cwiek" userId="866160e2e6235955" providerId="LiveId" clId="{787D707D-1D41-4345-B8A0-386A8F9F89B5}" dt="2018-05-27T11:53:12.555" v="1054" actId="1076"/>
        <pc:sldMkLst>
          <pc:docMk/>
          <pc:sldMk cId="973605138" sldId="312"/>
        </pc:sldMkLst>
      </pc:sldChg>
      <pc:sldChg chg="add del">
        <pc:chgData name="Aleksandra Cwiek" userId="866160e2e6235955" providerId="LiveId" clId="{787D707D-1D41-4345-B8A0-386A8F9F89B5}" dt="2018-05-27T11:51:36.458" v="1046" actId="1076"/>
        <pc:sldMkLst>
          <pc:docMk/>
          <pc:sldMk cId="271930314" sldId="313"/>
        </pc:sldMkLst>
      </pc:sldChg>
      <pc:sldChg chg="add del">
        <pc:chgData name="Aleksandra Cwiek" userId="866160e2e6235955" providerId="LiveId" clId="{787D707D-1D41-4345-B8A0-386A8F9F89B5}" dt="2018-05-27T11:51:36.458" v="1046" actId="1076"/>
        <pc:sldMkLst>
          <pc:docMk/>
          <pc:sldMk cId="3774634309" sldId="314"/>
        </pc:sldMkLst>
      </pc:sldChg>
      <pc:sldChg chg="add del">
        <pc:chgData name="Aleksandra Cwiek" userId="866160e2e6235955" providerId="LiveId" clId="{787D707D-1D41-4345-B8A0-386A8F9F89B5}" dt="2018-05-27T11:51:36.458" v="1046" actId="1076"/>
        <pc:sldMkLst>
          <pc:docMk/>
          <pc:sldMk cId="923948776" sldId="315"/>
        </pc:sldMkLst>
      </pc:sldChg>
      <pc:sldChg chg="add del">
        <pc:chgData name="Aleksandra Cwiek" userId="866160e2e6235955" providerId="LiveId" clId="{787D707D-1D41-4345-B8A0-386A8F9F89B5}" dt="2018-05-27T11:23:24.829" v="957" actId="1076"/>
        <pc:sldMkLst>
          <pc:docMk/>
          <pc:sldMk cId="4158938808" sldId="316"/>
        </pc:sldMkLst>
      </pc:sldChg>
      <pc:sldChg chg="add del">
        <pc:chgData name="Aleksandra Cwiek" userId="866160e2e6235955" providerId="LiveId" clId="{787D707D-1D41-4345-B8A0-386A8F9F89B5}" dt="2018-05-27T11:23:24.829" v="957" actId="1076"/>
        <pc:sldMkLst>
          <pc:docMk/>
          <pc:sldMk cId="58149852" sldId="317"/>
        </pc:sldMkLst>
      </pc:sldChg>
      <pc:sldChg chg="add del">
        <pc:chgData name="Aleksandra Cwiek" userId="866160e2e6235955" providerId="LiveId" clId="{787D707D-1D41-4345-B8A0-386A8F9F89B5}" dt="2018-05-27T11:23:24.829" v="957" actId="1076"/>
        <pc:sldMkLst>
          <pc:docMk/>
          <pc:sldMk cId="1140240641" sldId="318"/>
        </pc:sldMkLst>
      </pc:sldChg>
      <pc:sldChg chg="add del">
        <pc:chgData name="Aleksandra Cwiek" userId="866160e2e6235955" providerId="LiveId" clId="{787D707D-1D41-4345-B8A0-386A8F9F89B5}" dt="2018-05-27T11:50:19.259" v="1038" actId="1076"/>
        <pc:sldMkLst>
          <pc:docMk/>
          <pc:sldMk cId="1971954763" sldId="319"/>
        </pc:sldMkLst>
      </pc:sldChg>
      <pc:sldChg chg="add del">
        <pc:chgData name="Aleksandra Cwiek" userId="866160e2e6235955" providerId="LiveId" clId="{787D707D-1D41-4345-B8A0-386A8F9F89B5}" dt="2018-05-27T11:50:19.259" v="1038" actId="1076"/>
        <pc:sldMkLst>
          <pc:docMk/>
          <pc:sldMk cId="3635427915" sldId="320"/>
        </pc:sldMkLst>
      </pc:sldChg>
      <pc:sldChg chg="add del">
        <pc:chgData name="Aleksandra Cwiek" userId="866160e2e6235955" providerId="LiveId" clId="{787D707D-1D41-4345-B8A0-386A8F9F89B5}" dt="2018-05-27T11:50:19.259" v="1038" actId="1076"/>
        <pc:sldMkLst>
          <pc:docMk/>
          <pc:sldMk cId="748365102" sldId="321"/>
        </pc:sldMkLst>
      </pc:sldChg>
      <pc:sldChg chg="add del">
        <pc:chgData name="Aleksandra Cwiek" userId="866160e2e6235955" providerId="LiveId" clId="{787D707D-1D41-4345-B8A0-386A8F9F89B5}" dt="2018-05-27T11:47:14.985" v="1021" actId="1076"/>
        <pc:sldMkLst>
          <pc:docMk/>
          <pc:sldMk cId="2338288215" sldId="322"/>
        </pc:sldMkLst>
      </pc:sldChg>
      <pc:sldChg chg="add del">
        <pc:chgData name="Aleksandra Cwiek" userId="866160e2e6235955" providerId="LiveId" clId="{787D707D-1D41-4345-B8A0-386A8F9F89B5}" dt="2018-05-27T11:47:14.985" v="1021" actId="1076"/>
        <pc:sldMkLst>
          <pc:docMk/>
          <pc:sldMk cId="3847337250" sldId="323"/>
        </pc:sldMkLst>
      </pc:sldChg>
      <pc:sldChg chg="add del">
        <pc:chgData name="Aleksandra Cwiek" userId="866160e2e6235955" providerId="LiveId" clId="{787D707D-1D41-4345-B8A0-386A8F9F89B5}" dt="2018-05-27T11:47:14.985" v="1021" actId="1076"/>
        <pc:sldMkLst>
          <pc:docMk/>
          <pc:sldMk cId="558493034" sldId="324"/>
        </pc:sldMkLst>
      </pc:sldChg>
      <pc:sldChg chg="add del">
        <pc:chgData name="Aleksandra Cwiek" userId="866160e2e6235955" providerId="LiveId" clId="{787D707D-1D41-4345-B8A0-386A8F9F89B5}" dt="2018-05-27T11:53:24.188" v="1055" actId="1076"/>
        <pc:sldMkLst>
          <pc:docMk/>
          <pc:sldMk cId="1432687638" sldId="325"/>
        </pc:sldMkLst>
      </pc:sldChg>
      <pc:sldChg chg="add del">
        <pc:chgData name="Aleksandra Cwiek" userId="866160e2e6235955" providerId="LiveId" clId="{787D707D-1D41-4345-B8A0-386A8F9F89B5}" dt="2018-05-27T11:53:24.188" v="1055" actId="1076"/>
        <pc:sldMkLst>
          <pc:docMk/>
          <pc:sldMk cId="1046819594" sldId="326"/>
        </pc:sldMkLst>
      </pc:sldChg>
      <pc:sldChg chg="add del">
        <pc:chgData name="Aleksandra Cwiek" userId="866160e2e6235955" providerId="LiveId" clId="{787D707D-1D41-4345-B8A0-386A8F9F89B5}" dt="2018-05-27T11:53:24.188" v="1055" actId="1076"/>
        <pc:sldMkLst>
          <pc:docMk/>
          <pc:sldMk cId="1616900852" sldId="327"/>
        </pc:sldMkLst>
      </pc:sldChg>
      <pc:sldChg chg="add del">
        <pc:chgData name="Aleksandra Cwiek" userId="866160e2e6235955" providerId="LiveId" clId="{787D707D-1D41-4345-B8A0-386A8F9F89B5}" dt="2018-05-27T11:43:12.137" v="1006" actId="1076"/>
        <pc:sldMkLst>
          <pc:docMk/>
          <pc:sldMk cId="1543757816" sldId="328"/>
        </pc:sldMkLst>
      </pc:sldChg>
      <pc:sldChg chg="add del">
        <pc:chgData name="Aleksandra Cwiek" userId="866160e2e6235955" providerId="LiveId" clId="{787D707D-1D41-4345-B8A0-386A8F9F89B5}" dt="2018-05-27T11:43:12.137" v="1006" actId="1076"/>
        <pc:sldMkLst>
          <pc:docMk/>
          <pc:sldMk cId="3305998798" sldId="329"/>
        </pc:sldMkLst>
      </pc:sldChg>
      <pc:sldChg chg="add del">
        <pc:chgData name="Aleksandra Cwiek" userId="866160e2e6235955" providerId="LiveId" clId="{787D707D-1D41-4345-B8A0-386A8F9F89B5}" dt="2018-05-27T11:43:12.137" v="1006" actId="1076"/>
        <pc:sldMkLst>
          <pc:docMk/>
          <pc:sldMk cId="4039268020" sldId="330"/>
        </pc:sldMkLst>
      </pc:sldChg>
      <pc:sldChg chg="add del">
        <pc:chgData name="Aleksandra Cwiek" userId="866160e2e6235955" providerId="LiveId" clId="{787D707D-1D41-4345-B8A0-386A8F9F89B5}" dt="2018-05-27T11:33:22.705" v="996" actId="1076"/>
        <pc:sldMkLst>
          <pc:docMk/>
          <pc:sldMk cId="2571095391" sldId="331"/>
        </pc:sldMkLst>
      </pc:sldChg>
      <pc:sldChg chg="add del">
        <pc:chgData name="Aleksandra Cwiek" userId="866160e2e6235955" providerId="LiveId" clId="{787D707D-1D41-4345-B8A0-386A8F9F89B5}" dt="2018-05-27T11:33:22.705" v="996" actId="1076"/>
        <pc:sldMkLst>
          <pc:docMk/>
          <pc:sldMk cId="808812139" sldId="332"/>
        </pc:sldMkLst>
      </pc:sldChg>
      <pc:sldChg chg="add del">
        <pc:chgData name="Aleksandra Cwiek" userId="866160e2e6235955" providerId="LiveId" clId="{787D707D-1D41-4345-B8A0-386A8F9F89B5}" dt="2018-05-27T11:33:22.705" v="996" actId="1076"/>
        <pc:sldMkLst>
          <pc:docMk/>
          <pc:sldMk cId="451157936" sldId="333"/>
        </pc:sldMkLst>
      </pc:sldChg>
      <pc:sldChg chg="add del">
        <pc:chgData name="Aleksandra Cwiek" userId="866160e2e6235955" providerId="LiveId" clId="{787D707D-1D41-4345-B8A0-386A8F9F89B5}" dt="2018-05-27T11:46:00.217" v="1016" actId="1076"/>
        <pc:sldMkLst>
          <pc:docMk/>
          <pc:sldMk cId="2017472085" sldId="334"/>
        </pc:sldMkLst>
      </pc:sldChg>
      <pc:sldChg chg="add del">
        <pc:chgData name="Aleksandra Cwiek" userId="866160e2e6235955" providerId="LiveId" clId="{787D707D-1D41-4345-B8A0-386A8F9F89B5}" dt="2018-05-27T11:46:00.217" v="1016" actId="1076"/>
        <pc:sldMkLst>
          <pc:docMk/>
          <pc:sldMk cId="1381782029" sldId="335"/>
        </pc:sldMkLst>
      </pc:sldChg>
      <pc:sldChg chg="add del">
        <pc:chgData name="Aleksandra Cwiek" userId="866160e2e6235955" providerId="LiveId" clId="{787D707D-1D41-4345-B8A0-386A8F9F89B5}" dt="2018-05-27T11:46:00.217" v="1016" actId="1076"/>
        <pc:sldMkLst>
          <pc:docMk/>
          <pc:sldMk cId="832556322" sldId="336"/>
        </pc:sldMkLst>
      </pc:sldChg>
      <pc:sldChg chg="add del">
        <pc:chgData name="Aleksandra Cwiek" userId="866160e2e6235955" providerId="LiveId" clId="{787D707D-1D41-4345-B8A0-386A8F9F89B5}" dt="2018-05-27T11:45:28.565" v="1014" actId="1076"/>
        <pc:sldMkLst>
          <pc:docMk/>
          <pc:sldMk cId="3760923653" sldId="339"/>
        </pc:sldMkLst>
      </pc:sldChg>
      <pc:sldChg chg="modSp add del">
        <pc:chgData name="Aleksandra Cwiek" userId="866160e2e6235955" providerId="LiveId" clId="{787D707D-1D41-4345-B8A0-386A8F9F89B5}" dt="2018-05-28T12:01:36.378" v="1116" actId="1076"/>
        <pc:sldMkLst>
          <pc:docMk/>
          <pc:sldMk cId="2000700330" sldId="340"/>
        </pc:sldMkLst>
        <pc:picChg chg="mod">
          <ac:chgData name="Aleksandra Cwiek" userId="866160e2e6235955" providerId="LiveId" clId="{787D707D-1D41-4345-B8A0-386A8F9F89B5}" dt="2018-05-28T12:01:36.378" v="1116" actId="1076"/>
          <ac:picMkLst>
            <pc:docMk/>
            <pc:sldMk cId="2000700330" sldId="340"/>
            <ac:picMk id="28" creationId="{9F8A480A-6818-4222-9012-77EB07983B9B}"/>
          </ac:picMkLst>
        </pc:picChg>
      </pc:sldChg>
      <pc:sldChg chg="modSp add del">
        <pc:chgData name="Aleksandra Cwiek" userId="866160e2e6235955" providerId="LiveId" clId="{787D707D-1D41-4345-B8A0-386A8F9F89B5}" dt="2018-05-28T12:01:43.048" v="1117" actId="1076"/>
        <pc:sldMkLst>
          <pc:docMk/>
          <pc:sldMk cId="3405342326" sldId="341"/>
        </pc:sldMkLst>
        <pc:picChg chg="mod">
          <ac:chgData name="Aleksandra Cwiek" userId="866160e2e6235955" providerId="LiveId" clId="{787D707D-1D41-4345-B8A0-386A8F9F89B5}" dt="2018-05-28T12:01:43.048" v="1117" actId="1076"/>
          <ac:picMkLst>
            <pc:docMk/>
            <pc:sldMk cId="3405342326" sldId="341"/>
            <ac:picMk id="2" creationId="{5DDFF3E9-E705-46CF-9D50-4F05064DAF45}"/>
          </ac:picMkLst>
        </pc:picChg>
      </pc:sldChg>
      <pc:sldChg chg="modSp add del">
        <pc:chgData name="Aleksandra Cwiek" userId="866160e2e6235955" providerId="LiveId" clId="{787D707D-1D41-4345-B8A0-386A8F9F89B5}" dt="2018-05-28T12:02:40.871" v="1124" actId="1076"/>
        <pc:sldMkLst>
          <pc:docMk/>
          <pc:sldMk cId="2157051593" sldId="342"/>
        </pc:sldMkLst>
        <pc:picChg chg="mod">
          <ac:chgData name="Aleksandra Cwiek" userId="866160e2e6235955" providerId="LiveId" clId="{787D707D-1D41-4345-B8A0-386A8F9F89B5}" dt="2018-05-28T12:02:40.871" v="1124" actId="1076"/>
          <ac:picMkLst>
            <pc:docMk/>
            <pc:sldMk cId="2157051593" sldId="342"/>
            <ac:picMk id="27" creationId="{954F4D63-9135-4984-842F-85F0C7ADEB35}"/>
          </ac:picMkLst>
        </pc:picChg>
      </pc:sldChg>
      <pc:sldChg chg="modSp add del">
        <pc:chgData name="Aleksandra Cwiek" userId="866160e2e6235955" providerId="LiveId" clId="{787D707D-1D41-4345-B8A0-386A8F9F89B5}" dt="2018-05-28T12:02:46.586" v="1125" actId="1076"/>
        <pc:sldMkLst>
          <pc:docMk/>
          <pc:sldMk cId="1471863469" sldId="343"/>
        </pc:sldMkLst>
        <pc:picChg chg="mod">
          <ac:chgData name="Aleksandra Cwiek" userId="866160e2e6235955" providerId="LiveId" clId="{787D707D-1D41-4345-B8A0-386A8F9F89B5}" dt="2018-05-28T12:02:46.586" v="1125" actId="1076"/>
          <ac:picMkLst>
            <pc:docMk/>
            <pc:sldMk cId="1471863469" sldId="343"/>
            <ac:picMk id="12" creationId="{5B02BED0-5CA1-490B-A8B4-372738E549D8}"/>
          </ac:picMkLst>
        </pc:picChg>
      </pc:sldChg>
      <pc:sldChg chg="add del">
        <pc:chgData name="Aleksandra Cwiek" userId="866160e2e6235955" providerId="LiveId" clId="{787D707D-1D41-4345-B8A0-386A8F9F89B5}" dt="2018-05-27T11:48:24.825" v="1026" actId="1076"/>
        <pc:sldMkLst>
          <pc:docMk/>
          <pc:sldMk cId="1873159608" sldId="344"/>
        </pc:sldMkLst>
      </pc:sldChg>
      <pc:sldChg chg="add del">
        <pc:chgData name="Aleksandra Cwiek" userId="866160e2e6235955" providerId="LiveId" clId="{787D707D-1D41-4345-B8A0-386A8F9F89B5}" dt="2018-05-27T11:26:14.095" v="968" actId="1076"/>
        <pc:sldMkLst>
          <pc:docMk/>
          <pc:sldMk cId="1113018713" sldId="345"/>
        </pc:sldMkLst>
      </pc:sldChg>
      <pc:sldChg chg="add del">
        <pc:chgData name="Aleksandra Cwiek" userId="866160e2e6235955" providerId="LiveId" clId="{787D707D-1D41-4345-B8A0-386A8F9F89B5}" dt="2018-05-27T11:26:14.095" v="968" actId="1076"/>
        <pc:sldMkLst>
          <pc:docMk/>
          <pc:sldMk cId="1406749071" sldId="346"/>
        </pc:sldMkLst>
      </pc:sldChg>
      <pc:sldChg chg="add del">
        <pc:chgData name="Aleksandra Cwiek" userId="866160e2e6235955" providerId="LiveId" clId="{787D707D-1D41-4345-B8A0-386A8F9F89B5}" dt="2018-05-27T11:26:14.095" v="968" actId="1076"/>
        <pc:sldMkLst>
          <pc:docMk/>
          <pc:sldMk cId="1298025107" sldId="347"/>
        </pc:sldMkLst>
      </pc:sldChg>
      <pc:sldChg chg="modSp add del">
        <pc:chgData name="Aleksandra Cwiek" userId="866160e2e6235955" providerId="LiveId" clId="{787D707D-1D41-4345-B8A0-386A8F9F89B5}" dt="2018-05-28T11:56:43.743" v="1081" actId="1076"/>
        <pc:sldMkLst>
          <pc:docMk/>
          <pc:sldMk cId="1189977668" sldId="348"/>
        </pc:sldMkLst>
        <pc:picChg chg="mod">
          <ac:chgData name="Aleksandra Cwiek" userId="866160e2e6235955" providerId="LiveId" clId="{787D707D-1D41-4345-B8A0-386A8F9F89B5}" dt="2018-05-28T11:56:43.743" v="1081" actId="1076"/>
          <ac:picMkLst>
            <pc:docMk/>
            <pc:sldMk cId="1189977668" sldId="348"/>
            <ac:picMk id="23" creationId="{8883D507-D5DF-4F6F-887E-48DBB04727D1}"/>
          </ac:picMkLst>
        </pc:picChg>
      </pc:sldChg>
      <pc:sldChg chg="modSp add del">
        <pc:chgData name="Aleksandra Cwiek" userId="866160e2e6235955" providerId="LiveId" clId="{787D707D-1D41-4345-B8A0-386A8F9F89B5}" dt="2018-05-28T11:56:49.852" v="1082" actId="1076"/>
        <pc:sldMkLst>
          <pc:docMk/>
          <pc:sldMk cId="442855961" sldId="349"/>
        </pc:sldMkLst>
        <pc:picChg chg="mod">
          <ac:chgData name="Aleksandra Cwiek" userId="866160e2e6235955" providerId="LiveId" clId="{787D707D-1D41-4345-B8A0-386A8F9F89B5}" dt="2018-05-28T11:56:49.852" v="1082" actId="1076"/>
          <ac:picMkLst>
            <pc:docMk/>
            <pc:sldMk cId="442855961" sldId="349"/>
            <ac:picMk id="17" creationId="{CDC927D5-B1B5-473B-838B-B6149F53EE42}"/>
          </ac:picMkLst>
        </pc:picChg>
      </pc:sldChg>
      <pc:sldChg chg="add del">
        <pc:chgData name="Aleksandra Cwiek" userId="866160e2e6235955" providerId="LiveId" clId="{787D707D-1D41-4345-B8A0-386A8F9F89B5}" dt="2018-05-27T11:28:58.224" v="979" actId="1076"/>
        <pc:sldMkLst>
          <pc:docMk/>
          <pc:sldMk cId="1174809504" sldId="350"/>
        </pc:sldMkLst>
      </pc:sldChg>
      <pc:sldChg chg="modSp add del">
        <pc:chgData name="Aleksandra Cwiek" userId="866160e2e6235955" providerId="LiveId" clId="{787D707D-1D41-4345-B8A0-386A8F9F89B5}" dt="2018-05-28T11:54:29.034" v="1063" actId="1076"/>
        <pc:sldMkLst>
          <pc:docMk/>
          <pc:sldMk cId="3219737543" sldId="351"/>
        </pc:sldMkLst>
        <pc:picChg chg="mod">
          <ac:chgData name="Aleksandra Cwiek" userId="866160e2e6235955" providerId="LiveId" clId="{787D707D-1D41-4345-B8A0-386A8F9F89B5}" dt="2018-05-28T11:54:29.034" v="1063" actId="1076"/>
          <ac:picMkLst>
            <pc:docMk/>
            <pc:sldMk cId="3219737543" sldId="351"/>
            <ac:picMk id="25" creationId="{F5D3F786-A620-40EE-B639-9549B5BBCD25}"/>
          </ac:picMkLst>
        </pc:picChg>
      </pc:sldChg>
      <pc:sldChg chg="modSp add del">
        <pc:chgData name="Aleksandra Cwiek" userId="866160e2e6235955" providerId="LiveId" clId="{787D707D-1D41-4345-B8A0-386A8F9F89B5}" dt="2018-05-28T11:54:34.181" v="1064" actId="1076"/>
        <pc:sldMkLst>
          <pc:docMk/>
          <pc:sldMk cId="969288040" sldId="352"/>
        </pc:sldMkLst>
        <pc:picChg chg="mod">
          <ac:chgData name="Aleksandra Cwiek" userId="866160e2e6235955" providerId="LiveId" clId="{787D707D-1D41-4345-B8A0-386A8F9F89B5}" dt="2018-05-28T11:54:34.181" v="1064" actId="1076"/>
          <ac:picMkLst>
            <pc:docMk/>
            <pc:sldMk cId="969288040" sldId="352"/>
            <ac:picMk id="22" creationId="{A4B33DD7-E905-4C28-97BE-348AA6BBB137}"/>
          </ac:picMkLst>
        </pc:picChg>
      </pc:sldChg>
      <pc:sldChg chg="add del">
        <pc:chgData name="Aleksandra Cwiek" userId="866160e2e6235955" providerId="LiveId" clId="{787D707D-1D41-4345-B8A0-386A8F9F89B5}" dt="2018-05-27T11:24:47.982" v="964" actId="1076"/>
        <pc:sldMkLst>
          <pc:docMk/>
          <pc:sldMk cId="2446515173" sldId="353"/>
        </pc:sldMkLst>
      </pc:sldChg>
      <pc:sldChg chg="modSp add del">
        <pc:chgData name="Aleksandra Cwiek" userId="866160e2e6235955" providerId="LiveId" clId="{787D707D-1D41-4345-B8A0-386A8F9F89B5}" dt="2018-05-28T11:56:15.320" v="1077" actId="1076"/>
        <pc:sldMkLst>
          <pc:docMk/>
          <pc:sldMk cId="2804271842" sldId="354"/>
        </pc:sldMkLst>
        <pc:picChg chg="mod">
          <ac:chgData name="Aleksandra Cwiek" userId="866160e2e6235955" providerId="LiveId" clId="{787D707D-1D41-4345-B8A0-386A8F9F89B5}" dt="2018-05-28T11:56:15.320" v="1077" actId="1076"/>
          <ac:picMkLst>
            <pc:docMk/>
            <pc:sldMk cId="2804271842" sldId="354"/>
            <ac:picMk id="31" creationId="{014546CF-DABA-4449-B044-AE74C1FD0A60}"/>
          </ac:picMkLst>
        </pc:picChg>
      </pc:sldChg>
      <pc:sldChg chg="modSp add del">
        <pc:chgData name="Aleksandra Cwiek" userId="866160e2e6235955" providerId="LiveId" clId="{787D707D-1D41-4345-B8A0-386A8F9F89B5}" dt="2018-05-28T11:56:22.095" v="1078" actId="1076"/>
        <pc:sldMkLst>
          <pc:docMk/>
          <pc:sldMk cId="3857088583" sldId="355"/>
        </pc:sldMkLst>
        <pc:picChg chg="mod">
          <ac:chgData name="Aleksandra Cwiek" userId="866160e2e6235955" providerId="LiveId" clId="{787D707D-1D41-4345-B8A0-386A8F9F89B5}" dt="2018-05-28T11:56:22.095" v="1078" actId="1076"/>
          <ac:picMkLst>
            <pc:docMk/>
            <pc:sldMk cId="3857088583" sldId="355"/>
            <ac:picMk id="3" creationId="{D9B1946F-0B11-4008-B0AA-E1B7EF968E81}"/>
          </ac:picMkLst>
        </pc:picChg>
      </pc:sldChg>
      <pc:sldChg chg="add del">
        <pc:chgData name="Aleksandra Cwiek" userId="866160e2e6235955" providerId="LiveId" clId="{787D707D-1D41-4345-B8A0-386A8F9F89B5}" dt="2018-05-27T11:28:35.186" v="977" actId="1076"/>
        <pc:sldMkLst>
          <pc:docMk/>
          <pc:sldMk cId="435053756" sldId="356"/>
        </pc:sldMkLst>
      </pc:sldChg>
      <pc:sldChg chg="modSp add del">
        <pc:chgData name="Aleksandra Cwiek" userId="866160e2e6235955" providerId="LiveId" clId="{787D707D-1D41-4345-B8A0-386A8F9F89B5}" dt="2018-05-28T11:58:28.654" v="1093" actId="1076"/>
        <pc:sldMkLst>
          <pc:docMk/>
          <pc:sldMk cId="986655198" sldId="357"/>
        </pc:sldMkLst>
        <pc:picChg chg="mod">
          <ac:chgData name="Aleksandra Cwiek" userId="866160e2e6235955" providerId="LiveId" clId="{787D707D-1D41-4345-B8A0-386A8F9F89B5}" dt="2018-05-28T11:58:28.654" v="1093" actId="1076"/>
          <ac:picMkLst>
            <pc:docMk/>
            <pc:sldMk cId="986655198" sldId="357"/>
            <ac:picMk id="30" creationId="{9E5AFA6C-8981-481D-81FC-CB39D8CDEDFE}"/>
          </ac:picMkLst>
        </pc:picChg>
      </pc:sldChg>
      <pc:sldChg chg="modSp add del">
        <pc:chgData name="Aleksandra Cwiek" userId="866160e2e6235955" providerId="LiveId" clId="{787D707D-1D41-4345-B8A0-386A8F9F89B5}" dt="2018-05-28T11:58:35.376" v="1094" actId="1076"/>
        <pc:sldMkLst>
          <pc:docMk/>
          <pc:sldMk cId="3158870305" sldId="358"/>
        </pc:sldMkLst>
        <pc:picChg chg="mod">
          <ac:chgData name="Aleksandra Cwiek" userId="866160e2e6235955" providerId="LiveId" clId="{787D707D-1D41-4345-B8A0-386A8F9F89B5}" dt="2018-05-28T11:58:35.376" v="1094" actId="1076"/>
          <ac:picMkLst>
            <pc:docMk/>
            <pc:sldMk cId="3158870305" sldId="358"/>
            <ac:picMk id="13" creationId="{60B26261-2AAE-43A0-8C69-AF593DEDB62D}"/>
          </ac:picMkLst>
        </pc:picChg>
      </pc:sldChg>
      <pc:sldChg chg="add del">
        <pc:chgData name="Aleksandra Cwiek" userId="866160e2e6235955" providerId="LiveId" clId="{787D707D-1D41-4345-B8A0-386A8F9F89B5}" dt="2018-05-27T11:30:46.103" v="988" actId="1076"/>
        <pc:sldMkLst>
          <pc:docMk/>
          <pc:sldMk cId="4056907440" sldId="359"/>
        </pc:sldMkLst>
      </pc:sldChg>
      <pc:sldChg chg="add del">
        <pc:chgData name="Aleksandra Cwiek" userId="866160e2e6235955" providerId="LiveId" clId="{787D707D-1D41-4345-B8A0-386A8F9F89B5}" dt="2018-05-27T11:44:58.330" v="1012" actId="1076"/>
        <pc:sldMkLst>
          <pc:docMk/>
          <pc:sldMk cId="2573134664" sldId="360"/>
        </pc:sldMkLst>
      </pc:sldChg>
      <pc:sldChg chg="add del">
        <pc:chgData name="Aleksandra Cwiek" userId="866160e2e6235955" providerId="LiveId" clId="{787D707D-1D41-4345-B8A0-386A8F9F89B5}" dt="2018-05-27T11:44:58.330" v="1012" actId="1076"/>
        <pc:sldMkLst>
          <pc:docMk/>
          <pc:sldMk cId="525211020" sldId="361"/>
        </pc:sldMkLst>
      </pc:sldChg>
      <pc:sldChg chg="add del">
        <pc:chgData name="Aleksandra Cwiek" userId="866160e2e6235955" providerId="LiveId" clId="{787D707D-1D41-4345-B8A0-386A8F9F89B5}" dt="2018-05-27T11:44:58.330" v="1012" actId="1076"/>
        <pc:sldMkLst>
          <pc:docMk/>
          <pc:sldMk cId="1697883972" sldId="362"/>
        </pc:sldMkLst>
      </pc:sldChg>
      <pc:sldChg chg="modSp add del">
        <pc:chgData name="Aleksandra Cwiek" userId="866160e2e6235955" providerId="LiveId" clId="{787D707D-1D41-4345-B8A0-386A8F9F89B5}" dt="2018-05-28T12:00:08.813" v="1105" actId="1076"/>
        <pc:sldMkLst>
          <pc:docMk/>
          <pc:sldMk cId="2425459546" sldId="363"/>
        </pc:sldMkLst>
        <pc:picChg chg="mod">
          <ac:chgData name="Aleksandra Cwiek" userId="866160e2e6235955" providerId="LiveId" clId="{787D707D-1D41-4345-B8A0-386A8F9F89B5}" dt="2018-05-28T12:00:08.813" v="1105" actId="1076"/>
          <ac:picMkLst>
            <pc:docMk/>
            <pc:sldMk cId="2425459546" sldId="363"/>
            <ac:picMk id="32" creationId="{3852AF13-B3F3-4BF1-834F-B4529AF95DA5}"/>
          </ac:picMkLst>
        </pc:picChg>
      </pc:sldChg>
      <pc:sldChg chg="modSp add del">
        <pc:chgData name="Aleksandra Cwiek" userId="866160e2e6235955" providerId="LiveId" clId="{787D707D-1D41-4345-B8A0-386A8F9F89B5}" dt="2018-05-28T12:00:14.576" v="1106" actId="1076"/>
        <pc:sldMkLst>
          <pc:docMk/>
          <pc:sldMk cId="2124943357" sldId="364"/>
        </pc:sldMkLst>
        <pc:picChg chg="mod">
          <ac:chgData name="Aleksandra Cwiek" userId="866160e2e6235955" providerId="LiveId" clId="{787D707D-1D41-4345-B8A0-386A8F9F89B5}" dt="2018-05-28T12:00:14.576" v="1106" actId="1076"/>
          <ac:picMkLst>
            <pc:docMk/>
            <pc:sldMk cId="2124943357" sldId="364"/>
            <ac:picMk id="18" creationId="{14995CEB-1B0C-4479-B19E-ECC7D3EBE806}"/>
          </ac:picMkLst>
        </pc:picChg>
      </pc:sldChg>
      <pc:sldChg chg="add del">
        <pc:chgData name="Aleksandra Cwiek" userId="866160e2e6235955" providerId="LiveId" clId="{787D707D-1D41-4345-B8A0-386A8F9F89B5}" dt="2018-05-27T11:42:30.341" v="1002" actId="1076"/>
        <pc:sldMkLst>
          <pc:docMk/>
          <pc:sldMk cId="3227071854" sldId="365"/>
        </pc:sldMkLst>
      </pc:sldChg>
      <pc:sldChg chg="modSp add del">
        <pc:chgData name="Aleksandra Cwiek" userId="866160e2e6235955" providerId="LiveId" clId="{787D707D-1D41-4345-B8A0-386A8F9F89B5}" dt="2018-05-28T12:04:26.667" v="1138" actId="1076"/>
        <pc:sldMkLst>
          <pc:docMk/>
          <pc:sldMk cId="1415019090" sldId="366"/>
        </pc:sldMkLst>
        <pc:picChg chg="mod">
          <ac:chgData name="Aleksandra Cwiek" userId="866160e2e6235955" providerId="LiveId" clId="{787D707D-1D41-4345-B8A0-386A8F9F89B5}" dt="2018-05-28T12:04:26.667" v="1138" actId="1076"/>
          <ac:picMkLst>
            <pc:docMk/>
            <pc:sldMk cId="1415019090" sldId="366"/>
            <ac:picMk id="33" creationId="{365111CB-09F2-459E-B26E-E74D29008C86}"/>
          </ac:picMkLst>
        </pc:picChg>
      </pc:sldChg>
      <pc:sldChg chg="modSp add del">
        <pc:chgData name="Aleksandra Cwiek" userId="866160e2e6235955" providerId="LiveId" clId="{787D707D-1D41-4345-B8A0-386A8F9F89B5}" dt="2018-05-28T12:04:32.792" v="1139" actId="1076"/>
        <pc:sldMkLst>
          <pc:docMk/>
          <pc:sldMk cId="2317620356" sldId="367"/>
        </pc:sldMkLst>
        <pc:picChg chg="mod">
          <ac:chgData name="Aleksandra Cwiek" userId="866160e2e6235955" providerId="LiveId" clId="{787D707D-1D41-4345-B8A0-386A8F9F89B5}" dt="2018-05-28T12:04:32.792" v="1139" actId="1076"/>
          <ac:picMkLst>
            <pc:docMk/>
            <pc:sldMk cId="2317620356" sldId="367"/>
            <ac:picMk id="23" creationId="{0FE6AD0B-A165-4AA9-A3C0-311BF432EE3E}"/>
          </ac:picMkLst>
        </pc:picChg>
      </pc:sldChg>
      <pc:sldChg chg="add del">
        <pc:chgData name="Aleksandra Cwiek" userId="866160e2e6235955" providerId="LiveId" clId="{787D707D-1D41-4345-B8A0-386A8F9F89B5}" dt="2018-05-27T11:52:01.649" v="1048" actId="1076"/>
        <pc:sldMkLst>
          <pc:docMk/>
          <pc:sldMk cId="3010088553" sldId="368"/>
        </pc:sldMkLst>
      </pc:sldChg>
      <pc:sldChg chg="modSp add del">
        <pc:chgData name="Aleksandra Cwiek" userId="866160e2e6235955" providerId="LiveId" clId="{787D707D-1D41-4345-B8A0-386A8F9F89B5}" dt="2018-05-28T12:00:22.692" v="1107" actId="1076"/>
        <pc:sldMkLst>
          <pc:docMk/>
          <pc:sldMk cId="1242420338" sldId="369"/>
        </pc:sldMkLst>
        <pc:picChg chg="mod">
          <ac:chgData name="Aleksandra Cwiek" userId="866160e2e6235955" providerId="LiveId" clId="{787D707D-1D41-4345-B8A0-386A8F9F89B5}" dt="2018-05-28T12:00:22.692" v="1107" actId="1076"/>
          <ac:picMkLst>
            <pc:docMk/>
            <pc:sldMk cId="1242420338" sldId="369"/>
            <ac:picMk id="6" creationId="{3E37E717-859F-482A-BD26-29F1FD4A5E00}"/>
          </ac:picMkLst>
        </pc:picChg>
      </pc:sldChg>
      <pc:sldChg chg="modSp add del">
        <pc:chgData name="Aleksandra Cwiek" userId="866160e2e6235955" providerId="LiveId" clId="{787D707D-1D41-4345-B8A0-386A8F9F89B5}" dt="2018-05-28T12:00:28.757" v="1108" actId="1076"/>
        <pc:sldMkLst>
          <pc:docMk/>
          <pc:sldMk cId="1941742884" sldId="370"/>
        </pc:sldMkLst>
        <pc:picChg chg="mod">
          <ac:chgData name="Aleksandra Cwiek" userId="866160e2e6235955" providerId="LiveId" clId="{787D707D-1D41-4345-B8A0-386A8F9F89B5}" dt="2018-05-28T12:00:28.757" v="1108" actId="1076"/>
          <ac:picMkLst>
            <pc:docMk/>
            <pc:sldMk cId="1941742884" sldId="370"/>
            <ac:picMk id="4" creationId="{B4422F5E-407B-45C8-A346-D8BABDF34BAF}"/>
          </ac:picMkLst>
        </pc:picChg>
      </pc:sldChg>
      <pc:sldChg chg="add del">
        <pc:chgData name="Aleksandra Cwiek" userId="866160e2e6235955" providerId="LiveId" clId="{787D707D-1D41-4345-B8A0-386A8F9F89B5}" dt="2018-05-27T11:42:38.860" v="1003" actId="1076"/>
        <pc:sldMkLst>
          <pc:docMk/>
          <pc:sldMk cId="1986034557" sldId="371"/>
        </pc:sldMkLst>
      </pc:sldChg>
      <pc:sldChg chg="modSp add del">
        <pc:chgData name="Aleksandra Cwiek" userId="866160e2e6235955" providerId="LiveId" clId="{787D707D-1D41-4345-B8A0-386A8F9F89B5}" dt="2018-05-28T12:02:05.442" v="1120" actId="1076"/>
        <pc:sldMkLst>
          <pc:docMk/>
          <pc:sldMk cId="2910747813" sldId="372"/>
        </pc:sldMkLst>
        <pc:picChg chg="mod">
          <ac:chgData name="Aleksandra Cwiek" userId="866160e2e6235955" providerId="LiveId" clId="{787D707D-1D41-4345-B8A0-386A8F9F89B5}" dt="2018-05-28T12:02:05.442" v="1120" actId="1076"/>
          <ac:picMkLst>
            <pc:docMk/>
            <pc:sldMk cId="2910747813" sldId="372"/>
            <ac:picMk id="3" creationId="{DB3DC85E-ED23-4FF5-B4FC-438D0E131014}"/>
          </ac:picMkLst>
        </pc:picChg>
      </pc:sldChg>
      <pc:sldChg chg="modSp add del">
        <pc:chgData name="Aleksandra Cwiek" userId="866160e2e6235955" providerId="LiveId" clId="{787D707D-1D41-4345-B8A0-386A8F9F89B5}" dt="2018-05-28T12:02:11.202" v="1121" actId="1076"/>
        <pc:sldMkLst>
          <pc:docMk/>
          <pc:sldMk cId="930539019" sldId="373"/>
        </pc:sldMkLst>
        <pc:picChg chg="mod">
          <ac:chgData name="Aleksandra Cwiek" userId="866160e2e6235955" providerId="LiveId" clId="{787D707D-1D41-4345-B8A0-386A8F9F89B5}" dt="2018-05-28T12:02:11.202" v="1121" actId="1076"/>
          <ac:picMkLst>
            <pc:docMk/>
            <pc:sldMk cId="930539019" sldId="373"/>
            <ac:picMk id="14" creationId="{B0A52602-E92A-47C1-AD50-60BF9F8929D8}"/>
          </ac:picMkLst>
        </pc:picChg>
      </pc:sldChg>
      <pc:sldChg chg="add del">
        <pc:chgData name="Aleksandra Cwiek" userId="866160e2e6235955" providerId="LiveId" clId="{787D707D-1D41-4345-B8A0-386A8F9F89B5}" dt="2018-05-27T11:46:35.844" v="1018" actId="1076"/>
        <pc:sldMkLst>
          <pc:docMk/>
          <pc:sldMk cId="2192980760" sldId="374"/>
        </pc:sldMkLst>
      </pc:sldChg>
      <pc:sldChg chg="add del">
        <pc:chgData name="Aleksandra Cwiek" userId="866160e2e6235955" providerId="LiveId" clId="{787D707D-1D41-4345-B8A0-386A8F9F89B5}" dt="2018-05-27T11:47:49.115" v="1023" actId="1076"/>
        <pc:sldMkLst>
          <pc:docMk/>
          <pc:sldMk cId="789266060" sldId="375"/>
        </pc:sldMkLst>
      </pc:sldChg>
      <pc:sldChg chg="add del">
        <pc:chgData name="Aleksandra Cwiek" userId="866160e2e6235955" providerId="LiveId" clId="{787D707D-1D41-4345-B8A0-386A8F9F89B5}" dt="2018-05-27T11:47:49.115" v="1023" actId="1076"/>
        <pc:sldMkLst>
          <pc:docMk/>
          <pc:sldMk cId="596667767" sldId="376"/>
        </pc:sldMkLst>
      </pc:sldChg>
      <pc:sldChg chg="add del">
        <pc:chgData name="Aleksandra Cwiek" userId="866160e2e6235955" providerId="LiveId" clId="{787D707D-1D41-4345-B8A0-386A8F9F89B5}" dt="2018-05-27T11:47:49.115" v="1023" actId="1076"/>
        <pc:sldMkLst>
          <pc:docMk/>
          <pc:sldMk cId="1336064121" sldId="377"/>
        </pc:sldMkLst>
      </pc:sldChg>
      <pc:sldChg chg="modSp add del">
        <pc:chgData name="Aleksandra Cwiek" userId="866160e2e6235955" providerId="LiveId" clId="{787D707D-1D41-4345-B8A0-386A8F9F89B5}" dt="2018-05-28T11:55:01.548" v="1069" actId="1076"/>
        <pc:sldMkLst>
          <pc:docMk/>
          <pc:sldMk cId="699195842" sldId="378"/>
        </pc:sldMkLst>
        <pc:picChg chg="mod">
          <ac:chgData name="Aleksandra Cwiek" userId="866160e2e6235955" providerId="LiveId" clId="{787D707D-1D41-4345-B8A0-386A8F9F89B5}" dt="2018-05-28T11:55:01.548" v="1069" actId="1076"/>
          <ac:picMkLst>
            <pc:docMk/>
            <pc:sldMk cId="699195842" sldId="378"/>
            <ac:picMk id="4" creationId="{2FC39EDE-B683-4C55-9734-6D7DFB07386F}"/>
          </ac:picMkLst>
        </pc:picChg>
      </pc:sldChg>
      <pc:sldChg chg="modSp add del">
        <pc:chgData name="Aleksandra Cwiek" userId="866160e2e6235955" providerId="LiveId" clId="{787D707D-1D41-4345-B8A0-386A8F9F89B5}" dt="2018-05-28T11:55:07.646" v="1070" actId="1076"/>
        <pc:sldMkLst>
          <pc:docMk/>
          <pc:sldMk cId="2251704819" sldId="379"/>
        </pc:sldMkLst>
        <pc:picChg chg="mod">
          <ac:chgData name="Aleksandra Cwiek" userId="866160e2e6235955" providerId="LiveId" clId="{787D707D-1D41-4345-B8A0-386A8F9F89B5}" dt="2018-05-28T11:55:07.646" v="1070" actId="1076"/>
          <ac:picMkLst>
            <pc:docMk/>
            <pc:sldMk cId="2251704819" sldId="379"/>
            <ac:picMk id="19" creationId="{D0BEE097-9C26-4B18-8D56-259756BEC3F0}"/>
          </ac:picMkLst>
        </pc:picChg>
      </pc:sldChg>
      <pc:sldChg chg="add del">
        <pc:chgData name="Aleksandra Cwiek" userId="866160e2e6235955" providerId="LiveId" clId="{787D707D-1D41-4345-B8A0-386A8F9F89B5}" dt="2018-05-27T11:25:34.383" v="967" actId="1076"/>
        <pc:sldMkLst>
          <pc:docMk/>
          <pc:sldMk cId="1200590141" sldId="380"/>
        </pc:sldMkLst>
      </pc:sldChg>
      <pc:sldChg chg="add del">
        <pc:chgData name="Aleksandra Cwiek" userId="866160e2e6235955" providerId="LiveId" clId="{787D707D-1D41-4345-B8A0-386A8F9F89B5}" dt="2018-05-28T11:53:24.480" v="1061" actId="2696"/>
        <pc:sldMkLst>
          <pc:docMk/>
          <pc:sldMk cId="840273017" sldId="381"/>
        </pc:sldMkLst>
      </pc:sldChg>
      <pc:sldChg chg="add del">
        <pc:chgData name="Aleksandra Cwiek" userId="866160e2e6235955" providerId="LiveId" clId="{787D707D-1D41-4345-B8A0-386A8F9F89B5}" dt="2018-05-28T11:53:24.500" v="1062" actId="2696"/>
        <pc:sldMkLst>
          <pc:docMk/>
          <pc:sldMk cId="182105397" sldId="382"/>
        </pc:sldMkLst>
      </pc:sldChg>
      <pc:sldChg chg="add del">
        <pc:chgData name="Aleksandra Cwiek" userId="866160e2e6235955" providerId="LiveId" clId="{787D707D-1D41-4345-B8A0-386A8F9F89B5}" dt="2018-05-27T11:24:37.323" v="963" actId="1076"/>
        <pc:sldMkLst>
          <pc:docMk/>
          <pc:sldMk cId="3282236455" sldId="383"/>
        </pc:sldMkLst>
      </pc:sldChg>
      <pc:sldChg chg="modSp add del">
        <pc:chgData name="Aleksandra Cwiek" userId="866160e2e6235955" providerId="LiveId" clId="{787D707D-1D41-4345-B8A0-386A8F9F89B5}" dt="2018-05-28T11:57:33.033" v="1085" actId="1076"/>
        <pc:sldMkLst>
          <pc:docMk/>
          <pc:sldMk cId="997589782" sldId="384"/>
        </pc:sldMkLst>
        <pc:picChg chg="mod">
          <ac:chgData name="Aleksandra Cwiek" userId="866160e2e6235955" providerId="LiveId" clId="{787D707D-1D41-4345-B8A0-386A8F9F89B5}" dt="2018-05-28T11:57:33.033" v="1085" actId="1076"/>
          <ac:picMkLst>
            <pc:docMk/>
            <pc:sldMk cId="997589782" sldId="384"/>
            <ac:picMk id="38" creationId="{825FAF9F-53EF-47BD-9B80-024FFD858C2D}"/>
          </ac:picMkLst>
        </pc:picChg>
      </pc:sldChg>
      <pc:sldChg chg="modSp add del">
        <pc:chgData name="Aleksandra Cwiek" userId="866160e2e6235955" providerId="LiveId" clId="{787D707D-1D41-4345-B8A0-386A8F9F89B5}" dt="2018-05-28T11:57:39.363" v="1086" actId="1076"/>
        <pc:sldMkLst>
          <pc:docMk/>
          <pc:sldMk cId="117557897" sldId="385"/>
        </pc:sldMkLst>
        <pc:picChg chg="mod">
          <ac:chgData name="Aleksandra Cwiek" userId="866160e2e6235955" providerId="LiveId" clId="{787D707D-1D41-4345-B8A0-386A8F9F89B5}" dt="2018-05-28T11:57:39.363" v="1086" actId="1076"/>
          <ac:picMkLst>
            <pc:docMk/>
            <pc:sldMk cId="117557897" sldId="385"/>
            <ac:picMk id="5" creationId="{67989A89-6EB3-4D05-A7C5-4051A61E6F40}"/>
          </ac:picMkLst>
        </pc:picChg>
      </pc:sldChg>
      <pc:sldChg chg="add del">
        <pc:chgData name="Aleksandra Cwiek" userId="866160e2e6235955" providerId="LiveId" clId="{787D707D-1D41-4345-B8A0-386A8F9F89B5}" dt="2018-05-27T11:29:59.479" v="983" actId="1076"/>
        <pc:sldMkLst>
          <pc:docMk/>
          <pc:sldMk cId="2540437985" sldId="386"/>
        </pc:sldMkLst>
      </pc:sldChg>
      <pc:sldChg chg="modSp add del">
        <pc:chgData name="Aleksandra Cwiek" userId="866160e2e6235955" providerId="LiveId" clId="{787D707D-1D41-4345-B8A0-386A8F9F89B5}" dt="2018-05-28T12:04:11.024" v="1136" actId="1076"/>
        <pc:sldMkLst>
          <pc:docMk/>
          <pc:sldMk cId="119251766" sldId="387"/>
        </pc:sldMkLst>
        <pc:picChg chg="mod">
          <ac:chgData name="Aleksandra Cwiek" userId="866160e2e6235955" providerId="LiveId" clId="{787D707D-1D41-4345-B8A0-386A8F9F89B5}" dt="2018-05-28T12:04:11.024" v="1136" actId="1076"/>
          <ac:picMkLst>
            <pc:docMk/>
            <pc:sldMk cId="119251766" sldId="387"/>
            <ac:picMk id="35" creationId="{25AF23B7-030F-4E97-9DF6-3B3D6FA8874E}"/>
          </ac:picMkLst>
        </pc:picChg>
      </pc:sldChg>
      <pc:sldChg chg="modSp add del">
        <pc:chgData name="Aleksandra Cwiek" userId="866160e2e6235955" providerId="LiveId" clId="{787D707D-1D41-4345-B8A0-386A8F9F89B5}" dt="2018-05-28T12:04:16.910" v="1137" actId="1076"/>
        <pc:sldMkLst>
          <pc:docMk/>
          <pc:sldMk cId="1867781569" sldId="388"/>
        </pc:sldMkLst>
        <pc:picChg chg="mod">
          <ac:chgData name="Aleksandra Cwiek" userId="866160e2e6235955" providerId="LiveId" clId="{787D707D-1D41-4345-B8A0-386A8F9F89B5}" dt="2018-05-28T12:04:16.910" v="1137" actId="1076"/>
          <ac:picMkLst>
            <pc:docMk/>
            <pc:sldMk cId="1867781569" sldId="388"/>
            <ac:picMk id="15" creationId="{D68790B3-EB49-4647-804A-FE6F6C1A2A3E}"/>
          </ac:picMkLst>
        </pc:picChg>
      </pc:sldChg>
      <pc:sldChg chg="add del">
        <pc:chgData name="Aleksandra Cwiek" userId="866160e2e6235955" providerId="LiveId" clId="{787D707D-1D41-4345-B8A0-386A8F9F89B5}" dt="2018-05-27T11:51:07.326" v="1043" actId="1076"/>
        <pc:sldMkLst>
          <pc:docMk/>
          <pc:sldMk cId="1288811577" sldId="389"/>
        </pc:sldMkLst>
      </pc:sldChg>
      <pc:sldChg chg="add del">
        <pc:chgData name="Aleksandra Cwiek" userId="866160e2e6235955" providerId="LiveId" clId="{787D707D-1D41-4345-B8A0-386A8F9F89B5}" dt="2018-05-27T11:30:04.105" v="984" actId="1076"/>
        <pc:sldMkLst>
          <pc:docMk/>
          <pc:sldMk cId="257670084" sldId="390"/>
        </pc:sldMkLst>
      </pc:sldChg>
      <pc:sldChg chg="add del">
        <pc:chgData name="Aleksandra Cwiek" userId="866160e2e6235955" providerId="LiveId" clId="{787D707D-1D41-4345-B8A0-386A8F9F89B5}" dt="2018-05-27T11:30:04.105" v="984" actId="1076"/>
        <pc:sldMkLst>
          <pc:docMk/>
          <pc:sldMk cId="2142623494" sldId="391"/>
        </pc:sldMkLst>
      </pc:sldChg>
      <pc:sldChg chg="add del">
        <pc:chgData name="Aleksandra Cwiek" userId="866160e2e6235955" providerId="LiveId" clId="{787D707D-1D41-4345-B8A0-386A8F9F89B5}" dt="2018-05-27T11:30:04.105" v="984" actId="1076"/>
        <pc:sldMkLst>
          <pc:docMk/>
          <pc:sldMk cId="278324674" sldId="392"/>
        </pc:sldMkLst>
      </pc:sldChg>
      <pc:sldChg chg="modSp add del">
        <pc:chgData name="Aleksandra Cwiek" userId="866160e2e6235955" providerId="LiveId" clId="{787D707D-1D41-4345-B8A0-386A8F9F89B5}" dt="2018-05-28T12:01:52.279" v="1118" actId="1076"/>
        <pc:sldMkLst>
          <pc:docMk/>
          <pc:sldMk cId="1505560512" sldId="393"/>
        </pc:sldMkLst>
        <pc:picChg chg="mod">
          <ac:chgData name="Aleksandra Cwiek" userId="866160e2e6235955" providerId="LiveId" clId="{787D707D-1D41-4345-B8A0-386A8F9F89B5}" dt="2018-05-28T12:01:52.279" v="1118" actId="1076"/>
          <ac:picMkLst>
            <pc:docMk/>
            <pc:sldMk cId="1505560512" sldId="393"/>
            <ac:picMk id="36" creationId="{B817C026-D185-4A1F-B860-DFFEA30BC689}"/>
          </ac:picMkLst>
        </pc:picChg>
      </pc:sldChg>
      <pc:sldChg chg="modSp add del">
        <pc:chgData name="Aleksandra Cwiek" userId="866160e2e6235955" providerId="LiveId" clId="{787D707D-1D41-4345-B8A0-386A8F9F89B5}" dt="2018-05-28T12:01:58.503" v="1119" actId="1076"/>
        <pc:sldMkLst>
          <pc:docMk/>
          <pc:sldMk cId="2839428563" sldId="394"/>
        </pc:sldMkLst>
        <pc:picChg chg="mod">
          <ac:chgData name="Aleksandra Cwiek" userId="866160e2e6235955" providerId="LiveId" clId="{787D707D-1D41-4345-B8A0-386A8F9F89B5}" dt="2018-05-28T12:01:58.503" v="1119" actId="1076"/>
          <ac:picMkLst>
            <pc:docMk/>
            <pc:sldMk cId="2839428563" sldId="394"/>
            <ac:picMk id="20" creationId="{E64D75C3-6DF4-40F3-B567-64DFD3543B04}"/>
          </ac:picMkLst>
        </pc:picChg>
      </pc:sldChg>
      <pc:sldChg chg="add del">
        <pc:chgData name="Aleksandra Cwiek" userId="866160e2e6235955" providerId="LiveId" clId="{787D707D-1D41-4345-B8A0-386A8F9F89B5}" dt="2018-05-27T11:46:14.653" v="1017" actId="1076"/>
        <pc:sldMkLst>
          <pc:docMk/>
          <pc:sldMk cId="3188110403" sldId="395"/>
        </pc:sldMkLst>
      </pc:sldChg>
      <pc:sldChg chg="modSp add del">
        <pc:chgData name="Aleksandra Cwiek" userId="866160e2e6235955" providerId="LiveId" clId="{787D707D-1D41-4345-B8A0-386A8F9F89B5}" dt="2018-05-28T11:55:55.633" v="1075" actId="1076"/>
        <pc:sldMkLst>
          <pc:docMk/>
          <pc:sldMk cId="2979314338" sldId="396"/>
        </pc:sldMkLst>
        <pc:picChg chg="mod">
          <ac:chgData name="Aleksandra Cwiek" userId="866160e2e6235955" providerId="LiveId" clId="{787D707D-1D41-4345-B8A0-386A8F9F89B5}" dt="2018-05-28T11:55:55.633" v="1075" actId="1076"/>
          <ac:picMkLst>
            <pc:docMk/>
            <pc:sldMk cId="2979314338" sldId="396"/>
            <ac:picMk id="37" creationId="{45FDCE29-EA12-4E98-8573-5AE5C735028E}"/>
          </ac:picMkLst>
        </pc:picChg>
      </pc:sldChg>
      <pc:sldChg chg="modSp add del">
        <pc:chgData name="Aleksandra Cwiek" userId="866160e2e6235955" providerId="LiveId" clId="{787D707D-1D41-4345-B8A0-386A8F9F89B5}" dt="2018-05-28T11:56:01.599" v="1076" actId="1076"/>
        <pc:sldMkLst>
          <pc:docMk/>
          <pc:sldMk cId="3510062457" sldId="397"/>
        </pc:sldMkLst>
        <pc:picChg chg="mod">
          <ac:chgData name="Aleksandra Cwiek" userId="866160e2e6235955" providerId="LiveId" clId="{787D707D-1D41-4345-B8A0-386A8F9F89B5}" dt="2018-05-28T11:56:01.599" v="1076" actId="1076"/>
          <ac:picMkLst>
            <pc:docMk/>
            <pc:sldMk cId="3510062457" sldId="397"/>
            <ac:picMk id="25" creationId="{F36A3639-788A-4E7A-9602-5BB5EF686FE3}"/>
          </ac:picMkLst>
        </pc:picChg>
      </pc:sldChg>
      <pc:sldChg chg="add del">
        <pc:chgData name="Aleksandra Cwiek" userId="866160e2e6235955" providerId="LiveId" clId="{787D707D-1D41-4345-B8A0-386A8F9F89B5}" dt="2018-05-27T11:27:39.305" v="975" actId="1076"/>
        <pc:sldMkLst>
          <pc:docMk/>
          <pc:sldMk cId="3423679503" sldId="398"/>
        </pc:sldMkLst>
      </pc:sldChg>
      <pc:sldChg chg="modSp add del">
        <pc:chgData name="Aleksandra Cwiek" userId="866160e2e6235955" providerId="LiveId" clId="{787D707D-1D41-4345-B8A0-386A8F9F89B5}" dt="2018-05-28T11:57:49.017" v="1087" actId="1076"/>
        <pc:sldMkLst>
          <pc:docMk/>
          <pc:sldMk cId="134470776" sldId="399"/>
        </pc:sldMkLst>
        <pc:picChg chg="mod">
          <ac:chgData name="Aleksandra Cwiek" userId="866160e2e6235955" providerId="LiveId" clId="{787D707D-1D41-4345-B8A0-386A8F9F89B5}" dt="2018-05-28T11:57:49.017" v="1087" actId="1076"/>
          <ac:picMkLst>
            <pc:docMk/>
            <pc:sldMk cId="134470776" sldId="399"/>
            <ac:picMk id="43" creationId="{CB238A05-D81A-4B60-828B-8968698F411A}"/>
          </ac:picMkLst>
        </pc:picChg>
      </pc:sldChg>
      <pc:sldChg chg="modSp add del">
        <pc:chgData name="Aleksandra Cwiek" userId="866160e2e6235955" providerId="LiveId" clId="{787D707D-1D41-4345-B8A0-386A8F9F89B5}" dt="2018-05-28T11:57:55.710" v="1088" actId="1076"/>
        <pc:sldMkLst>
          <pc:docMk/>
          <pc:sldMk cId="1958447564" sldId="400"/>
        </pc:sldMkLst>
        <pc:picChg chg="mod">
          <ac:chgData name="Aleksandra Cwiek" userId="866160e2e6235955" providerId="LiveId" clId="{787D707D-1D41-4345-B8A0-386A8F9F89B5}" dt="2018-05-28T11:57:55.710" v="1088" actId="1076"/>
          <ac:picMkLst>
            <pc:docMk/>
            <pc:sldMk cId="1958447564" sldId="400"/>
            <ac:picMk id="6" creationId="{C4F9EBEB-03AF-49FA-A44C-184B12A4E88C}"/>
          </ac:picMkLst>
        </pc:picChg>
      </pc:sldChg>
      <pc:sldChg chg="add del">
        <pc:chgData name="Aleksandra Cwiek" userId="866160e2e6235955" providerId="LiveId" clId="{787D707D-1D41-4345-B8A0-386A8F9F89B5}" dt="2018-05-27T11:30:13.753" v="985" actId="1076"/>
        <pc:sldMkLst>
          <pc:docMk/>
          <pc:sldMk cId="904309098" sldId="401"/>
        </pc:sldMkLst>
      </pc:sldChg>
      <pc:sldChg chg="modSp add del">
        <pc:chgData name="Aleksandra Cwiek" userId="866160e2e6235955" providerId="LiveId" clId="{787D707D-1D41-4345-B8A0-386A8F9F89B5}" dt="2018-05-28T12:03:11.595" v="1128" actId="1076"/>
        <pc:sldMkLst>
          <pc:docMk/>
          <pc:sldMk cId="1813106714" sldId="402"/>
        </pc:sldMkLst>
        <pc:picChg chg="mod">
          <ac:chgData name="Aleksandra Cwiek" userId="866160e2e6235955" providerId="LiveId" clId="{787D707D-1D41-4345-B8A0-386A8F9F89B5}" dt="2018-05-28T12:03:11.595" v="1128" actId="1076"/>
          <ac:picMkLst>
            <pc:docMk/>
            <pc:sldMk cId="1813106714" sldId="402"/>
            <ac:picMk id="40" creationId="{6913B878-E39E-4463-83C3-F82ADF8319E4}"/>
          </ac:picMkLst>
        </pc:picChg>
      </pc:sldChg>
      <pc:sldChg chg="modSp add del">
        <pc:chgData name="Aleksandra Cwiek" userId="866160e2e6235955" providerId="LiveId" clId="{787D707D-1D41-4345-B8A0-386A8F9F89B5}" dt="2018-05-28T12:03:18.856" v="1129" actId="1076"/>
        <pc:sldMkLst>
          <pc:docMk/>
          <pc:sldMk cId="203837338" sldId="403"/>
        </pc:sldMkLst>
        <pc:picChg chg="mod">
          <ac:chgData name="Aleksandra Cwiek" userId="866160e2e6235955" providerId="LiveId" clId="{787D707D-1D41-4345-B8A0-386A8F9F89B5}" dt="2018-05-28T12:03:18.856" v="1129" actId="1076"/>
          <ac:picMkLst>
            <pc:docMk/>
            <pc:sldMk cId="203837338" sldId="403"/>
            <ac:picMk id="16" creationId="{BB9814B5-AEF4-4186-AF0F-BFC3A9D159BB}"/>
          </ac:picMkLst>
        </pc:picChg>
      </pc:sldChg>
      <pc:sldChg chg="add del">
        <pc:chgData name="Aleksandra Cwiek" userId="866160e2e6235955" providerId="LiveId" clId="{787D707D-1D41-4345-B8A0-386A8F9F89B5}" dt="2018-05-27T11:48:55.934" v="1029" actId="1076"/>
        <pc:sldMkLst>
          <pc:docMk/>
          <pc:sldMk cId="3210127633" sldId="404"/>
        </pc:sldMkLst>
      </pc:sldChg>
      <pc:sldChg chg="add del">
        <pc:chgData name="Aleksandra Cwiek" userId="866160e2e6235955" providerId="LiveId" clId="{787D707D-1D41-4345-B8A0-386A8F9F89B5}" dt="2018-05-27T11:26:29.836" v="969" actId="1076"/>
        <pc:sldMkLst>
          <pc:docMk/>
          <pc:sldMk cId="2860032939" sldId="405"/>
        </pc:sldMkLst>
      </pc:sldChg>
      <pc:sldChg chg="add del">
        <pc:chgData name="Aleksandra Cwiek" userId="866160e2e6235955" providerId="LiveId" clId="{787D707D-1D41-4345-B8A0-386A8F9F89B5}" dt="2018-05-27T11:26:29.836" v="969" actId="1076"/>
        <pc:sldMkLst>
          <pc:docMk/>
          <pc:sldMk cId="52487347" sldId="406"/>
        </pc:sldMkLst>
      </pc:sldChg>
      <pc:sldChg chg="add del">
        <pc:chgData name="Aleksandra Cwiek" userId="866160e2e6235955" providerId="LiveId" clId="{787D707D-1D41-4345-B8A0-386A8F9F89B5}" dt="2018-05-27T11:26:29.836" v="969" actId="1076"/>
        <pc:sldMkLst>
          <pc:docMk/>
          <pc:sldMk cId="1297835052" sldId="407"/>
        </pc:sldMkLst>
      </pc:sldChg>
      <pc:sldChg chg="modSp add del">
        <pc:chgData name="Aleksandra Cwiek" userId="866160e2e6235955" providerId="LiveId" clId="{787D707D-1D41-4345-B8A0-386A8F9F89B5}" dt="2018-05-28T12:01:06.114" v="1112" actId="1076"/>
        <pc:sldMkLst>
          <pc:docMk/>
          <pc:sldMk cId="2158636926" sldId="408"/>
        </pc:sldMkLst>
        <pc:picChg chg="mod">
          <ac:chgData name="Aleksandra Cwiek" userId="866160e2e6235955" providerId="LiveId" clId="{787D707D-1D41-4345-B8A0-386A8F9F89B5}" dt="2018-05-28T12:01:06.114" v="1112" actId="1076"/>
          <ac:picMkLst>
            <pc:docMk/>
            <pc:sldMk cId="2158636926" sldId="408"/>
            <ac:picMk id="41" creationId="{24C71C8D-904C-4E37-AB33-3AD4B06F272C}"/>
          </ac:picMkLst>
        </pc:picChg>
      </pc:sldChg>
      <pc:sldChg chg="modSp add del">
        <pc:chgData name="Aleksandra Cwiek" userId="866160e2e6235955" providerId="LiveId" clId="{787D707D-1D41-4345-B8A0-386A8F9F89B5}" dt="2018-05-28T12:01:13.137" v="1113" actId="1076"/>
        <pc:sldMkLst>
          <pc:docMk/>
          <pc:sldMk cId="3562661174" sldId="409"/>
        </pc:sldMkLst>
        <pc:picChg chg="mod">
          <ac:chgData name="Aleksandra Cwiek" userId="866160e2e6235955" providerId="LiveId" clId="{787D707D-1D41-4345-B8A0-386A8F9F89B5}" dt="2018-05-28T12:01:13.137" v="1113" actId="1076"/>
          <ac:picMkLst>
            <pc:docMk/>
            <pc:sldMk cId="3562661174" sldId="409"/>
            <ac:picMk id="21" creationId="{EC9275AD-E68F-4598-A9A7-9126133CCEE3}"/>
          </ac:picMkLst>
        </pc:picChg>
      </pc:sldChg>
      <pc:sldChg chg="add del">
        <pc:chgData name="Aleksandra Cwiek" userId="866160e2e6235955" providerId="LiveId" clId="{787D707D-1D41-4345-B8A0-386A8F9F89B5}" dt="2018-05-27T11:44:01.147" v="1010" actId="1076"/>
        <pc:sldMkLst>
          <pc:docMk/>
          <pc:sldMk cId="2331955537" sldId="410"/>
        </pc:sldMkLst>
      </pc:sldChg>
      <pc:sldChg chg="modSp add del">
        <pc:chgData name="Aleksandra Cwiek" userId="866160e2e6235955" providerId="LiveId" clId="{787D707D-1D41-4345-B8A0-386A8F9F89B5}" dt="2018-05-28T12:02:24.316" v="1122" actId="1076"/>
        <pc:sldMkLst>
          <pc:docMk/>
          <pc:sldMk cId="315743823" sldId="411"/>
        </pc:sldMkLst>
        <pc:picChg chg="mod">
          <ac:chgData name="Aleksandra Cwiek" userId="866160e2e6235955" providerId="LiveId" clId="{787D707D-1D41-4345-B8A0-386A8F9F89B5}" dt="2018-05-28T12:02:24.316" v="1122" actId="1076"/>
          <ac:picMkLst>
            <pc:docMk/>
            <pc:sldMk cId="315743823" sldId="411"/>
            <ac:picMk id="42" creationId="{E64FF6AF-7E36-408F-9C19-5DD4F152E5BB}"/>
          </ac:picMkLst>
        </pc:picChg>
      </pc:sldChg>
      <pc:sldChg chg="modSp add del">
        <pc:chgData name="Aleksandra Cwiek" userId="866160e2e6235955" providerId="LiveId" clId="{787D707D-1D41-4345-B8A0-386A8F9F89B5}" dt="2018-05-28T12:02:30.722" v="1123" actId="1076"/>
        <pc:sldMkLst>
          <pc:docMk/>
          <pc:sldMk cId="4095872792" sldId="412"/>
        </pc:sldMkLst>
        <pc:picChg chg="mod">
          <ac:chgData name="Aleksandra Cwiek" userId="866160e2e6235955" providerId="LiveId" clId="{787D707D-1D41-4345-B8A0-386A8F9F89B5}" dt="2018-05-28T12:02:30.722" v="1123" actId="1076"/>
          <ac:picMkLst>
            <pc:docMk/>
            <pc:sldMk cId="4095872792" sldId="412"/>
            <ac:picMk id="26" creationId="{D9C24C00-E233-4976-82CE-BB937C26CFB0}"/>
          </ac:picMkLst>
        </pc:picChg>
      </pc:sldChg>
      <pc:sldChg chg="add del">
        <pc:chgData name="Aleksandra Cwiek" userId="866160e2e6235955" providerId="LiveId" clId="{787D707D-1D41-4345-B8A0-386A8F9F89B5}" dt="2018-05-27T11:47:01.679" v="1020" actId="1076"/>
        <pc:sldMkLst>
          <pc:docMk/>
          <pc:sldMk cId="1238623064" sldId="413"/>
        </pc:sldMkLst>
      </pc:sldChg>
      <pc:sldChg chg="add del">
        <pc:chgData name="Aleksandra Cwiek" userId="866160e2e6235955" providerId="LiveId" clId="{787D707D-1D41-4345-B8A0-386A8F9F89B5}" dt="2018-05-27T10:40:53.582" v="615" actId="2696"/>
        <pc:sldMkLst>
          <pc:docMk/>
          <pc:sldMk cId="1784448226" sldId="414"/>
        </pc:sldMkLst>
      </pc:sldChg>
      <pc:sldChg chg="add del">
        <pc:chgData name="Aleksandra Cwiek" userId="866160e2e6235955" providerId="LiveId" clId="{787D707D-1D41-4345-B8A0-386A8F9F89B5}" dt="2018-05-27T10:40:53.666" v="618" actId="2696"/>
        <pc:sldMkLst>
          <pc:docMk/>
          <pc:sldMk cId="3960542506" sldId="415"/>
        </pc:sldMkLst>
      </pc:sldChg>
      <pc:sldChg chg="add del">
        <pc:chgData name="Aleksandra Cwiek" userId="866160e2e6235955" providerId="LiveId" clId="{787D707D-1D41-4345-B8A0-386A8F9F89B5}" dt="2018-05-27T11:52:50.547" v="1052" actId="1076"/>
        <pc:sldMkLst>
          <pc:docMk/>
          <pc:sldMk cId="3964953259" sldId="416"/>
        </pc:sldMkLst>
      </pc:sldChg>
      <pc:sldChg chg="add del">
        <pc:chgData name="Aleksandra Cwiek" userId="866160e2e6235955" providerId="LiveId" clId="{787D707D-1D41-4345-B8A0-386A8F9F89B5}" dt="2018-05-27T11:52:50.547" v="1052" actId="1076"/>
        <pc:sldMkLst>
          <pc:docMk/>
          <pc:sldMk cId="500479494" sldId="417"/>
        </pc:sldMkLst>
      </pc:sldChg>
      <pc:sldChg chg="add del">
        <pc:chgData name="Aleksandra Cwiek" userId="866160e2e6235955" providerId="LiveId" clId="{787D707D-1D41-4345-B8A0-386A8F9F89B5}" dt="2018-05-27T11:52:50.547" v="1052" actId="1076"/>
        <pc:sldMkLst>
          <pc:docMk/>
          <pc:sldMk cId="3734673281" sldId="418"/>
        </pc:sldMkLst>
      </pc:sldChg>
      <pc:sldChg chg="add del">
        <pc:chgData name="Aleksandra Cwiek" userId="866160e2e6235955" providerId="LiveId" clId="{787D707D-1D41-4345-B8A0-386A8F9F89B5}" dt="2018-05-27T11:52:14.103" v="1049" actId="1076"/>
        <pc:sldMkLst>
          <pc:docMk/>
          <pc:sldMk cId="1746042325" sldId="419"/>
        </pc:sldMkLst>
      </pc:sldChg>
      <pc:sldChg chg="add del">
        <pc:chgData name="Aleksandra Cwiek" userId="866160e2e6235955" providerId="LiveId" clId="{787D707D-1D41-4345-B8A0-386A8F9F89B5}" dt="2018-05-27T11:52:14.103" v="1049" actId="1076"/>
        <pc:sldMkLst>
          <pc:docMk/>
          <pc:sldMk cId="2191450859" sldId="420"/>
        </pc:sldMkLst>
      </pc:sldChg>
      <pc:sldChg chg="add del">
        <pc:chgData name="Aleksandra Cwiek" userId="866160e2e6235955" providerId="LiveId" clId="{787D707D-1D41-4345-B8A0-386A8F9F89B5}" dt="2018-05-27T11:52:14.103" v="1049" actId="1076"/>
        <pc:sldMkLst>
          <pc:docMk/>
          <pc:sldMk cId="2468682628" sldId="421"/>
        </pc:sldMkLst>
      </pc:sldChg>
      <pc:sldChg chg="add del">
        <pc:chgData name="Aleksandra Cwiek" userId="866160e2e6235955" providerId="LiveId" clId="{787D707D-1D41-4345-B8A0-386A8F9F89B5}" dt="2018-05-27T11:43:50.348" v="1009" actId="1076"/>
        <pc:sldMkLst>
          <pc:docMk/>
          <pc:sldMk cId="1911987044" sldId="422"/>
        </pc:sldMkLst>
      </pc:sldChg>
      <pc:sldChg chg="add del">
        <pc:chgData name="Aleksandra Cwiek" userId="866160e2e6235955" providerId="LiveId" clId="{787D707D-1D41-4345-B8A0-386A8F9F89B5}" dt="2018-05-27T11:43:50.348" v="1009" actId="1076"/>
        <pc:sldMkLst>
          <pc:docMk/>
          <pc:sldMk cId="3690301532" sldId="423"/>
        </pc:sldMkLst>
      </pc:sldChg>
      <pc:sldChg chg="add del">
        <pc:chgData name="Aleksandra Cwiek" userId="866160e2e6235955" providerId="LiveId" clId="{787D707D-1D41-4345-B8A0-386A8F9F89B5}" dt="2018-05-27T11:43:50.348" v="1009" actId="1076"/>
        <pc:sldMkLst>
          <pc:docMk/>
          <pc:sldMk cId="2636251775" sldId="424"/>
        </pc:sldMkLst>
      </pc:sldChg>
      <pc:sldChg chg="add del">
        <pc:chgData name="Aleksandra Cwiek" userId="866160e2e6235955" providerId="LiveId" clId="{787D707D-1D41-4345-B8A0-386A8F9F89B5}" dt="2018-05-27T11:48:02.861" v="1024" actId="1076"/>
        <pc:sldMkLst>
          <pc:docMk/>
          <pc:sldMk cId="1182754623" sldId="425"/>
        </pc:sldMkLst>
      </pc:sldChg>
      <pc:sldChg chg="add del">
        <pc:chgData name="Aleksandra Cwiek" userId="866160e2e6235955" providerId="LiveId" clId="{787D707D-1D41-4345-B8A0-386A8F9F89B5}" dt="2018-05-27T11:48:02.861" v="1024" actId="1076"/>
        <pc:sldMkLst>
          <pc:docMk/>
          <pc:sldMk cId="3822468866" sldId="426"/>
        </pc:sldMkLst>
      </pc:sldChg>
      <pc:sldChg chg="add del">
        <pc:chgData name="Aleksandra Cwiek" userId="866160e2e6235955" providerId="LiveId" clId="{787D707D-1D41-4345-B8A0-386A8F9F89B5}" dt="2018-05-27T11:48:02.861" v="1024" actId="1076"/>
        <pc:sldMkLst>
          <pc:docMk/>
          <pc:sldMk cId="2847255455" sldId="427"/>
        </pc:sldMkLst>
      </pc:sldChg>
      <pc:sldChg chg="add del">
        <pc:chgData name="Aleksandra Cwiek" userId="866160e2e6235955" providerId="LiveId" clId="{787D707D-1D41-4345-B8A0-386A8F9F89B5}" dt="2018-05-27T11:50:59.370" v="1042" actId="1076"/>
        <pc:sldMkLst>
          <pc:docMk/>
          <pc:sldMk cId="1673482227" sldId="428"/>
        </pc:sldMkLst>
      </pc:sldChg>
      <pc:sldChg chg="add del">
        <pc:chgData name="Aleksandra Cwiek" userId="866160e2e6235955" providerId="LiveId" clId="{787D707D-1D41-4345-B8A0-386A8F9F89B5}" dt="2018-05-27T11:50:59.370" v="1042" actId="1076"/>
        <pc:sldMkLst>
          <pc:docMk/>
          <pc:sldMk cId="3794596926" sldId="429"/>
        </pc:sldMkLst>
      </pc:sldChg>
      <pc:sldChg chg="add del">
        <pc:chgData name="Aleksandra Cwiek" userId="866160e2e6235955" providerId="LiveId" clId="{787D707D-1D41-4345-B8A0-386A8F9F89B5}" dt="2018-05-27T11:50:59.370" v="1042" actId="1076"/>
        <pc:sldMkLst>
          <pc:docMk/>
          <pc:sldMk cId="1151054243" sldId="430"/>
        </pc:sldMkLst>
      </pc:sldChg>
      <pc:sldChg chg="add del">
        <pc:chgData name="Aleksandra Cwiek" userId="866160e2e6235955" providerId="LiveId" clId="{787D707D-1D41-4345-B8A0-386A8F9F89B5}" dt="2018-05-27T11:45:37.508" v="1015" actId="1076"/>
        <pc:sldMkLst>
          <pc:docMk/>
          <pc:sldMk cId="3089132099" sldId="431"/>
        </pc:sldMkLst>
      </pc:sldChg>
      <pc:sldChg chg="add del">
        <pc:chgData name="Aleksandra Cwiek" userId="866160e2e6235955" providerId="LiveId" clId="{787D707D-1D41-4345-B8A0-386A8F9F89B5}" dt="2018-05-27T11:45:37.508" v="1015" actId="1076"/>
        <pc:sldMkLst>
          <pc:docMk/>
          <pc:sldMk cId="2601990245" sldId="432"/>
        </pc:sldMkLst>
      </pc:sldChg>
      <pc:sldChg chg="add del">
        <pc:chgData name="Aleksandra Cwiek" userId="866160e2e6235955" providerId="LiveId" clId="{787D707D-1D41-4345-B8A0-386A8F9F89B5}" dt="2018-05-27T11:45:37.508" v="1015" actId="1076"/>
        <pc:sldMkLst>
          <pc:docMk/>
          <pc:sldMk cId="1073055320" sldId="433"/>
        </pc:sldMkLst>
      </pc:sldChg>
      <pc:sldChg chg="add del">
        <pc:chgData name="Aleksandra Cwiek" userId="866160e2e6235955" providerId="LiveId" clId="{787D707D-1D41-4345-B8A0-386A8F9F89B5}" dt="2018-05-27T11:50:49.582" v="1041" actId="1076"/>
        <pc:sldMkLst>
          <pc:docMk/>
          <pc:sldMk cId="676997396" sldId="434"/>
        </pc:sldMkLst>
      </pc:sldChg>
      <pc:sldChg chg="add del">
        <pc:chgData name="Aleksandra Cwiek" userId="866160e2e6235955" providerId="LiveId" clId="{787D707D-1D41-4345-B8A0-386A8F9F89B5}" dt="2018-05-27T11:50:49.582" v="1041" actId="1076"/>
        <pc:sldMkLst>
          <pc:docMk/>
          <pc:sldMk cId="1549272358" sldId="435"/>
        </pc:sldMkLst>
      </pc:sldChg>
      <pc:sldChg chg="add del">
        <pc:chgData name="Aleksandra Cwiek" userId="866160e2e6235955" providerId="LiveId" clId="{787D707D-1D41-4345-B8A0-386A8F9F89B5}" dt="2018-05-27T11:50:49.582" v="1041" actId="1076"/>
        <pc:sldMkLst>
          <pc:docMk/>
          <pc:sldMk cId="294213316" sldId="436"/>
        </pc:sldMkLst>
      </pc:sldChg>
      <pc:sldChg chg="add del">
        <pc:chgData name="Aleksandra Cwiek" userId="866160e2e6235955" providerId="LiveId" clId="{787D707D-1D41-4345-B8A0-386A8F9F89B5}" dt="2018-05-27T11:49:05.155" v="1030" actId="1076"/>
        <pc:sldMkLst>
          <pc:docMk/>
          <pc:sldMk cId="3138944239" sldId="437"/>
        </pc:sldMkLst>
      </pc:sldChg>
      <pc:sldChg chg="add del">
        <pc:chgData name="Aleksandra Cwiek" userId="866160e2e6235955" providerId="LiveId" clId="{787D707D-1D41-4345-B8A0-386A8F9F89B5}" dt="2018-05-27T11:49:05.155" v="1030" actId="1076"/>
        <pc:sldMkLst>
          <pc:docMk/>
          <pc:sldMk cId="1602104260" sldId="438"/>
        </pc:sldMkLst>
      </pc:sldChg>
      <pc:sldChg chg="add del">
        <pc:chgData name="Aleksandra Cwiek" userId="866160e2e6235955" providerId="LiveId" clId="{787D707D-1D41-4345-B8A0-386A8F9F89B5}" dt="2018-05-27T11:49:05.155" v="1030" actId="1076"/>
        <pc:sldMkLst>
          <pc:docMk/>
          <pc:sldMk cId="1914346137" sldId="439"/>
        </pc:sldMkLst>
      </pc:sldChg>
      <pc:sldChg chg="add del">
        <pc:chgData name="Aleksandra Cwiek" userId="866160e2e6235955" providerId="LiveId" clId="{787D707D-1D41-4345-B8A0-386A8F9F89B5}" dt="2018-05-27T11:33:01.647" v="994" actId="1076"/>
        <pc:sldMkLst>
          <pc:docMk/>
          <pc:sldMk cId="3498299681" sldId="440"/>
        </pc:sldMkLst>
      </pc:sldChg>
      <pc:sldChg chg="add del">
        <pc:chgData name="Aleksandra Cwiek" userId="866160e2e6235955" providerId="LiveId" clId="{787D707D-1D41-4345-B8A0-386A8F9F89B5}" dt="2018-05-27T11:33:01.647" v="994" actId="1076"/>
        <pc:sldMkLst>
          <pc:docMk/>
          <pc:sldMk cId="1433068509" sldId="441"/>
        </pc:sldMkLst>
      </pc:sldChg>
      <pc:sldChg chg="add del">
        <pc:chgData name="Aleksandra Cwiek" userId="866160e2e6235955" providerId="LiveId" clId="{787D707D-1D41-4345-B8A0-386A8F9F89B5}" dt="2018-05-27T11:33:01.647" v="994" actId="1076"/>
        <pc:sldMkLst>
          <pc:docMk/>
          <pc:sldMk cId="3124484845" sldId="442"/>
        </pc:sldMkLst>
      </pc:sldChg>
      <pc:sldChg chg="add del">
        <pc:chgData name="Aleksandra Cwiek" userId="866160e2e6235955" providerId="LiveId" clId="{787D707D-1D41-4345-B8A0-386A8F9F89B5}" dt="2018-05-27T11:47:28.009" v="1022" actId="1076"/>
        <pc:sldMkLst>
          <pc:docMk/>
          <pc:sldMk cId="2410660299" sldId="443"/>
        </pc:sldMkLst>
      </pc:sldChg>
      <pc:sldChg chg="add del">
        <pc:chgData name="Aleksandra Cwiek" userId="866160e2e6235955" providerId="LiveId" clId="{787D707D-1D41-4345-B8A0-386A8F9F89B5}" dt="2018-05-27T11:47:28.009" v="1022" actId="1076"/>
        <pc:sldMkLst>
          <pc:docMk/>
          <pc:sldMk cId="1947865999" sldId="444"/>
        </pc:sldMkLst>
      </pc:sldChg>
      <pc:sldChg chg="add del">
        <pc:chgData name="Aleksandra Cwiek" userId="866160e2e6235955" providerId="LiveId" clId="{787D707D-1D41-4345-B8A0-386A8F9F89B5}" dt="2018-05-27T11:47:28.009" v="1022" actId="1076"/>
        <pc:sldMkLst>
          <pc:docMk/>
          <pc:sldMk cId="2921654420" sldId="445"/>
        </pc:sldMkLst>
      </pc:sldChg>
      <pc:sldChg chg="add del">
        <pc:chgData name="Aleksandra Cwiek" userId="866160e2e6235955" providerId="LiveId" clId="{787D707D-1D41-4345-B8A0-386A8F9F89B5}" dt="2018-05-27T11:51:50.899" v="1047" actId="1076"/>
        <pc:sldMkLst>
          <pc:docMk/>
          <pc:sldMk cId="2040526039" sldId="446"/>
        </pc:sldMkLst>
      </pc:sldChg>
      <pc:sldChg chg="add del">
        <pc:chgData name="Aleksandra Cwiek" userId="866160e2e6235955" providerId="LiveId" clId="{787D707D-1D41-4345-B8A0-386A8F9F89B5}" dt="2018-05-27T11:51:50.899" v="1047" actId="1076"/>
        <pc:sldMkLst>
          <pc:docMk/>
          <pc:sldMk cId="1975750821" sldId="447"/>
        </pc:sldMkLst>
      </pc:sldChg>
      <pc:sldChg chg="add del">
        <pc:chgData name="Aleksandra Cwiek" userId="866160e2e6235955" providerId="LiveId" clId="{787D707D-1D41-4345-B8A0-386A8F9F89B5}" dt="2018-05-27T11:51:50.899" v="1047" actId="1076"/>
        <pc:sldMkLst>
          <pc:docMk/>
          <pc:sldMk cId="4275118564" sldId="448"/>
        </pc:sldMkLst>
      </pc:sldChg>
      <pc:sldChg chg="add del">
        <pc:chgData name="Aleksandra Cwiek" userId="866160e2e6235955" providerId="LiveId" clId="{787D707D-1D41-4345-B8A0-386A8F9F89B5}" dt="2018-05-27T11:48:16.333" v="1025" actId="1076"/>
        <pc:sldMkLst>
          <pc:docMk/>
          <pc:sldMk cId="2371383387" sldId="449"/>
        </pc:sldMkLst>
      </pc:sldChg>
      <pc:sldChg chg="add del">
        <pc:chgData name="Aleksandra Cwiek" userId="866160e2e6235955" providerId="LiveId" clId="{787D707D-1D41-4345-B8A0-386A8F9F89B5}" dt="2018-05-27T11:48:16.333" v="1025" actId="1076"/>
        <pc:sldMkLst>
          <pc:docMk/>
          <pc:sldMk cId="1125294000" sldId="450"/>
        </pc:sldMkLst>
      </pc:sldChg>
      <pc:sldChg chg="add del">
        <pc:chgData name="Aleksandra Cwiek" userId="866160e2e6235955" providerId="LiveId" clId="{787D707D-1D41-4345-B8A0-386A8F9F89B5}" dt="2018-05-27T11:48:16.333" v="1025" actId="1076"/>
        <pc:sldMkLst>
          <pc:docMk/>
          <pc:sldMk cId="1095319204" sldId="451"/>
        </pc:sldMkLst>
      </pc:sldChg>
      <pc:sldChg chg="add del">
        <pc:chgData name="Aleksandra Cwiek" userId="866160e2e6235955" providerId="LiveId" clId="{787D707D-1D41-4345-B8A0-386A8F9F89B5}" dt="2018-05-27T11:25:21.663" v="966" actId="1076"/>
        <pc:sldMkLst>
          <pc:docMk/>
          <pc:sldMk cId="4170437488" sldId="452"/>
        </pc:sldMkLst>
      </pc:sldChg>
      <pc:sldChg chg="add del">
        <pc:chgData name="Aleksandra Cwiek" userId="866160e2e6235955" providerId="LiveId" clId="{787D707D-1D41-4345-B8A0-386A8F9F89B5}" dt="2018-05-27T11:25:21.663" v="966" actId="1076"/>
        <pc:sldMkLst>
          <pc:docMk/>
          <pc:sldMk cId="2154331269" sldId="453"/>
        </pc:sldMkLst>
      </pc:sldChg>
      <pc:sldChg chg="add del">
        <pc:chgData name="Aleksandra Cwiek" userId="866160e2e6235955" providerId="LiveId" clId="{787D707D-1D41-4345-B8A0-386A8F9F89B5}" dt="2018-05-27T11:25:21.663" v="966" actId="1076"/>
        <pc:sldMkLst>
          <pc:docMk/>
          <pc:sldMk cId="3320608525" sldId="454"/>
        </pc:sldMkLst>
      </pc:sldChg>
      <pc:sldChg chg="add del">
        <pc:chgData name="Aleksandra Cwiek" userId="866160e2e6235955" providerId="LiveId" clId="{787D707D-1D41-4345-B8A0-386A8F9F89B5}" dt="2018-05-27T11:49:13.217" v="1031" actId="1076"/>
        <pc:sldMkLst>
          <pc:docMk/>
          <pc:sldMk cId="3671570070" sldId="455"/>
        </pc:sldMkLst>
      </pc:sldChg>
      <pc:sldChg chg="add del">
        <pc:chgData name="Aleksandra Cwiek" userId="866160e2e6235955" providerId="LiveId" clId="{787D707D-1D41-4345-B8A0-386A8F9F89B5}" dt="2018-05-27T11:49:13.217" v="1031" actId="1076"/>
        <pc:sldMkLst>
          <pc:docMk/>
          <pc:sldMk cId="4243735701" sldId="456"/>
        </pc:sldMkLst>
      </pc:sldChg>
      <pc:sldChg chg="add del">
        <pc:chgData name="Aleksandra Cwiek" userId="866160e2e6235955" providerId="LiveId" clId="{787D707D-1D41-4345-B8A0-386A8F9F89B5}" dt="2018-05-27T11:49:13.217" v="1031" actId="1076"/>
        <pc:sldMkLst>
          <pc:docMk/>
          <pc:sldMk cId="219857593" sldId="457"/>
        </pc:sldMkLst>
      </pc:sldChg>
      <pc:sldChg chg="add del">
        <pc:chgData name="Aleksandra Cwiek" userId="866160e2e6235955" providerId="LiveId" clId="{787D707D-1D41-4345-B8A0-386A8F9F89B5}" dt="2018-05-27T11:33:32.914" v="997" actId="1076"/>
        <pc:sldMkLst>
          <pc:docMk/>
          <pc:sldMk cId="1220200246" sldId="458"/>
        </pc:sldMkLst>
      </pc:sldChg>
      <pc:sldChg chg="add del">
        <pc:chgData name="Aleksandra Cwiek" userId="866160e2e6235955" providerId="LiveId" clId="{787D707D-1D41-4345-B8A0-386A8F9F89B5}" dt="2018-05-27T11:33:32.914" v="997" actId="1076"/>
        <pc:sldMkLst>
          <pc:docMk/>
          <pc:sldMk cId="1915184809" sldId="459"/>
        </pc:sldMkLst>
      </pc:sldChg>
      <pc:sldChg chg="add del">
        <pc:chgData name="Aleksandra Cwiek" userId="866160e2e6235955" providerId="LiveId" clId="{787D707D-1D41-4345-B8A0-386A8F9F89B5}" dt="2018-05-27T11:33:32.914" v="997" actId="1076"/>
        <pc:sldMkLst>
          <pc:docMk/>
          <pc:sldMk cId="1113379640" sldId="460"/>
        </pc:sldMkLst>
      </pc:sldChg>
      <pc:sldChg chg="add del">
        <pc:chgData name="Aleksandra Cwiek" userId="866160e2e6235955" providerId="LiveId" clId="{787D707D-1D41-4345-B8A0-386A8F9F89B5}" dt="2018-05-27T11:32:55.056" v="993" actId="1076"/>
        <pc:sldMkLst>
          <pc:docMk/>
          <pc:sldMk cId="2339303200" sldId="461"/>
        </pc:sldMkLst>
      </pc:sldChg>
      <pc:sldChg chg="add del">
        <pc:chgData name="Aleksandra Cwiek" userId="866160e2e6235955" providerId="LiveId" clId="{787D707D-1D41-4345-B8A0-386A8F9F89B5}" dt="2018-05-27T11:32:55.056" v="993" actId="1076"/>
        <pc:sldMkLst>
          <pc:docMk/>
          <pc:sldMk cId="921493584" sldId="462"/>
        </pc:sldMkLst>
      </pc:sldChg>
      <pc:sldChg chg="add del">
        <pc:chgData name="Aleksandra Cwiek" userId="866160e2e6235955" providerId="LiveId" clId="{787D707D-1D41-4345-B8A0-386A8F9F89B5}" dt="2018-05-27T11:32:55.056" v="993" actId="1076"/>
        <pc:sldMkLst>
          <pc:docMk/>
          <pc:sldMk cId="3244358773" sldId="463"/>
        </pc:sldMkLst>
      </pc:sldChg>
      <pc:sldChg chg="add del">
        <pc:chgData name="Aleksandra Cwiek" userId="866160e2e6235955" providerId="LiveId" clId="{787D707D-1D41-4345-B8A0-386A8F9F89B5}" dt="2018-05-27T11:50:29.504" v="1039" actId="1076"/>
        <pc:sldMkLst>
          <pc:docMk/>
          <pc:sldMk cId="3835447946" sldId="464"/>
        </pc:sldMkLst>
      </pc:sldChg>
      <pc:sldChg chg="add del">
        <pc:chgData name="Aleksandra Cwiek" userId="866160e2e6235955" providerId="LiveId" clId="{787D707D-1D41-4345-B8A0-386A8F9F89B5}" dt="2018-05-27T11:50:29.504" v="1039" actId="1076"/>
        <pc:sldMkLst>
          <pc:docMk/>
          <pc:sldMk cId="4192434579" sldId="465"/>
        </pc:sldMkLst>
      </pc:sldChg>
      <pc:sldChg chg="add del">
        <pc:chgData name="Aleksandra Cwiek" userId="866160e2e6235955" providerId="LiveId" clId="{787D707D-1D41-4345-B8A0-386A8F9F89B5}" dt="2018-05-27T11:50:29.504" v="1039" actId="1076"/>
        <pc:sldMkLst>
          <pc:docMk/>
          <pc:sldMk cId="3163292836" sldId="466"/>
        </pc:sldMkLst>
      </pc:sldChg>
      <pc:sldChg chg="add del">
        <pc:chgData name="Aleksandra Cwiek" userId="866160e2e6235955" providerId="LiveId" clId="{787D707D-1D41-4345-B8A0-386A8F9F89B5}" dt="2018-05-27T11:48:33.203" v="1027" actId="1076"/>
        <pc:sldMkLst>
          <pc:docMk/>
          <pc:sldMk cId="3605945830" sldId="467"/>
        </pc:sldMkLst>
      </pc:sldChg>
      <pc:sldChg chg="add del">
        <pc:chgData name="Aleksandra Cwiek" userId="866160e2e6235955" providerId="LiveId" clId="{787D707D-1D41-4345-B8A0-386A8F9F89B5}" dt="2018-05-27T11:48:33.203" v="1027" actId="1076"/>
        <pc:sldMkLst>
          <pc:docMk/>
          <pc:sldMk cId="122433720" sldId="468"/>
        </pc:sldMkLst>
      </pc:sldChg>
      <pc:sldChg chg="add del">
        <pc:chgData name="Aleksandra Cwiek" userId="866160e2e6235955" providerId="LiveId" clId="{787D707D-1D41-4345-B8A0-386A8F9F89B5}" dt="2018-05-27T11:48:33.203" v="1027" actId="1076"/>
        <pc:sldMkLst>
          <pc:docMk/>
          <pc:sldMk cId="2039756568" sldId="469"/>
        </pc:sldMkLst>
      </pc:sldChg>
      <pc:sldChg chg="add del">
        <pc:chgData name="Aleksandra Cwiek" userId="866160e2e6235955" providerId="LiveId" clId="{787D707D-1D41-4345-B8A0-386A8F9F89B5}" dt="2018-05-27T11:29:11.085" v="980" actId="1076"/>
        <pc:sldMkLst>
          <pc:docMk/>
          <pc:sldMk cId="857071429" sldId="470"/>
        </pc:sldMkLst>
      </pc:sldChg>
      <pc:sldChg chg="add del">
        <pc:chgData name="Aleksandra Cwiek" userId="866160e2e6235955" providerId="LiveId" clId="{787D707D-1D41-4345-B8A0-386A8F9F89B5}" dt="2018-05-27T11:29:11.085" v="980" actId="1076"/>
        <pc:sldMkLst>
          <pc:docMk/>
          <pc:sldMk cId="3239692518" sldId="471"/>
        </pc:sldMkLst>
      </pc:sldChg>
      <pc:sldChg chg="add del">
        <pc:chgData name="Aleksandra Cwiek" userId="866160e2e6235955" providerId="LiveId" clId="{787D707D-1D41-4345-B8A0-386A8F9F89B5}" dt="2018-05-27T11:29:11.085" v="980" actId="1076"/>
        <pc:sldMkLst>
          <pc:docMk/>
          <pc:sldMk cId="159559978" sldId="472"/>
        </pc:sldMkLst>
      </pc:sldChg>
      <pc:sldChg chg="add del">
        <pc:chgData name="Aleksandra Cwiek" userId="866160e2e6235955" providerId="LiveId" clId="{787D707D-1D41-4345-B8A0-386A8F9F89B5}" dt="2018-05-27T11:43:29.537" v="1007" actId="1076"/>
        <pc:sldMkLst>
          <pc:docMk/>
          <pc:sldMk cId="4133397297" sldId="473"/>
        </pc:sldMkLst>
      </pc:sldChg>
      <pc:sldChg chg="add del">
        <pc:chgData name="Aleksandra Cwiek" userId="866160e2e6235955" providerId="LiveId" clId="{787D707D-1D41-4345-B8A0-386A8F9F89B5}" dt="2018-05-27T11:43:29.537" v="1007" actId="1076"/>
        <pc:sldMkLst>
          <pc:docMk/>
          <pc:sldMk cId="2838546383" sldId="474"/>
        </pc:sldMkLst>
      </pc:sldChg>
      <pc:sldChg chg="add del">
        <pc:chgData name="Aleksandra Cwiek" userId="866160e2e6235955" providerId="LiveId" clId="{787D707D-1D41-4345-B8A0-386A8F9F89B5}" dt="2018-05-27T11:43:29.537" v="1007" actId="1076"/>
        <pc:sldMkLst>
          <pc:docMk/>
          <pc:sldMk cId="150458716" sldId="475"/>
        </pc:sldMkLst>
      </pc:sldChg>
      <pc:sldChg chg="add del">
        <pc:chgData name="Aleksandra Cwiek" userId="866160e2e6235955" providerId="LiveId" clId="{787D707D-1D41-4345-B8A0-386A8F9F89B5}" dt="2018-05-27T11:28:16.676" v="976" actId="1076"/>
        <pc:sldMkLst>
          <pc:docMk/>
          <pc:sldMk cId="1688582487" sldId="476"/>
        </pc:sldMkLst>
      </pc:sldChg>
      <pc:sldChg chg="add del">
        <pc:chgData name="Aleksandra Cwiek" userId="866160e2e6235955" providerId="LiveId" clId="{787D707D-1D41-4345-B8A0-386A8F9F89B5}" dt="2018-05-27T11:28:16.676" v="976" actId="1076"/>
        <pc:sldMkLst>
          <pc:docMk/>
          <pc:sldMk cId="2789545004" sldId="477"/>
        </pc:sldMkLst>
      </pc:sldChg>
      <pc:sldChg chg="add del">
        <pc:chgData name="Aleksandra Cwiek" userId="866160e2e6235955" providerId="LiveId" clId="{787D707D-1D41-4345-B8A0-386A8F9F89B5}" dt="2018-05-27T11:28:16.676" v="976" actId="1076"/>
        <pc:sldMkLst>
          <pc:docMk/>
          <pc:sldMk cId="3526333003" sldId="478"/>
        </pc:sldMkLst>
      </pc:sldChg>
      <pc:sldChg chg="add del">
        <pc:chgData name="Aleksandra Cwiek" userId="866160e2e6235955" providerId="LiveId" clId="{787D707D-1D41-4345-B8A0-386A8F9F89B5}" dt="2018-05-27T11:27:25.528" v="974" actId="1076"/>
        <pc:sldMkLst>
          <pc:docMk/>
          <pc:sldMk cId="3238080062" sldId="479"/>
        </pc:sldMkLst>
      </pc:sldChg>
      <pc:sldChg chg="add del">
        <pc:chgData name="Aleksandra Cwiek" userId="866160e2e6235955" providerId="LiveId" clId="{787D707D-1D41-4345-B8A0-386A8F9F89B5}" dt="2018-05-27T11:27:25.528" v="974" actId="1076"/>
        <pc:sldMkLst>
          <pc:docMk/>
          <pc:sldMk cId="4114576924" sldId="480"/>
        </pc:sldMkLst>
      </pc:sldChg>
      <pc:sldChg chg="add del">
        <pc:chgData name="Aleksandra Cwiek" userId="866160e2e6235955" providerId="LiveId" clId="{787D707D-1D41-4345-B8A0-386A8F9F89B5}" dt="2018-05-27T11:27:25.528" v="974" actId="1076"/>
        <pc:sldMkLst>
          <pc:docMk/>
          <pc:sldMk cId="638356905" sldId="481"/>
        </pc:sldMkLst>
      </pc:sldChg>
      <pc:sldChg chg="add del">
        <pc:chgData name="Aleksandra Cwiek" userId="866160e2e6235955" providerId="LiveId" clId="{787D707D-1D41-4345-B8A0-386A8F9F89B5}" dt="2018-05-27T11:24:23.346" v="962" actId="1076"/>
        <pc:sldMkLst>
          <pc:docMk/>
          <pc:sldMk cId="3524063616" sldId="482"/>
        </pc:sldMkLst>
      </pc:sldChg>
      <pc:sldChg chg="add del">
        <pc:chgData name="Aleksandra Cwiek" userId="866160e2e6235955" providerId="LiveId" clId="{787D707D-1D41-4345-B8A0-386A8F9F89B5}" dt="2018-05-27T11:24:23.346" v="962" actId="1076"/>
        <pc:sldMkLst>
          <pc:docMk/>
          <pc:sldMk cId="1980341685" sldId="483"/>
        </pc:sldMkLst>
      </pc:sldChg>
      <pc:sldChg chg="add del">
        <pc:chgData name="Aleksandra Cwiek" userId="866160e2e6235955" providerId="LiveId" clId="{787D707D-1D41-4345-B8A0-386A8F9F89B5}" dt="2018-05-27T11:24:23.346" v="962" actId="1076"/>
        <pc:sldMkLst>
          <pc:docMk/>
          <pc:sldMk cId="2886053680" sldId="484"/>
        </pc:sldMkLst>
      </pc:sldChg>
      <pc:sldChg chg="add del">
        <pc:chgData name="Aleksandra Cwiek" userId="866160e2e6235955" providerId="LiveId" clId="{787D707D-1D41-4345-B8A0-386A8F9F89B5}" dt="2018-05-27T11:52:26.552" v="1050" actId="1076"/>
        <pc:sldMkLst>
          <pc:docMk/>
          <pc:sldMk cId="2544635289" sldId="485"/>
        </pc:sldMkLst>
      </pc:sldChg>
      <pc:sldChg chg="add del">
        <pc:chgData name="Aleksandra Cwiek" userId="866160e2e6235955" providerId="LiveId" clId="{787D707D-1D41-4345-B8A0-386A8F9F89B5}" dt="2018-05-27T11:52:26.552" v="1050" actId="1076"/>
        <pc:sldMkLst>
          <pc:docMk/>
          <pc:sldMk cId="2703480010" sldId="486"/>
        </pc:sldMkLst>
      </pc:sldChg>
      <pc:sldChg chg="add del">
        <pc:chgData name="Aleksandra Cwiek" userId="866160e2e6235955" providerId="LiveId" clId="{787D707D-1D41-4345-B8A0-386A8F9F89B5}" dt="2018-05-27T11:52:26.552" v="1050" actId="1076"/>
        <pc:sldMkLst>
          <pc:docMk/>
          <pc:sldMk cId="3480342056" sldId="487"/>
        </pc:sldMkLst>
      </pc:sldChg>
      <pc:sldChg chg="add del">
        <pc:chgData name="Aleksandra Cwiek" userId="866160e2e6235955" providerId="LiveId" clId="{787D707D-1D41-4345-B8A0-386A8F9F89B5}" dt="2018-05-27T11:33:14.495" v="995" actId="1076"/>
        <pc:sldMkLst>
          <pc:docMk/>
          <pc:sldMk cId="4259887365" sldId="488"/>
        </pc:sldMkLst>
      </pc:sldChg>
      <pc:sldChg chg="add del">
        <pc:chgData name="Aleksandra Cwiek" userId="866160e2e6235955" providerId="LiveId" clId="{787D707D-1D41-4345-B8A0-386A8F9F89B5}" dt="2018-05-27T11:33:14.495" v="995" actId="1076"/>
        <pc:sldMkLst>
          <pc:docMk/>
          <pc:sldMk cId="706276048" sldId="489"/>
        </pc:sldMkLst>
      </pc:sldChg>
      <pc:sldChg chg="add del">
        <pc:chgData name="Aleksandra Cwiek" userId="866160e2e6235955" providerId="LiveId" clId="{787D707D-1D41-4345-B8A0-386A8F9F89B5}" dt="2018-05-27T11:33:14.495" v="995" actId="1076"/>
        <pc:sldMkLst>
          <pc:docMk/>
          <pc:sldMk cId="2064028432" sldId="490"/>
        </pc:sldMkLst>
      </pc:sldChg>
      <pc:sldChg chg="modSp add del">
        <pc:chgData name="Aleksandra Cwiek" userId="866160e2e6235955" providerId="LiveId" clId="{787D707D-1D41-4345-B8A0-386A8F9F89B5}" dt="2018-05-28T12:04:42.922" v="1140" actId="1076"/>
        <pc:sldMkLst>
          <pc:docMk/>
          <pc:sldMk cId="21610024" sldId="491"/>
        </pc:sldMkLst>
        <pc:picChg chg="mod">
          <ac:chgData name="Aleksandra Cwiek" userId="866160e2e6235955" providerId="LiveId" clId="{787D707D-1D41-4345-B8A0-386A8F9F89B5}" dt="2018-05-28T12:04:42.922" v="1140" actId="1076"/>
          <ac:picMkLst>
            <pc:docMk/>
            <pc:sldMk cId="21610024" sldId="491"/>
            <ac:picMk id="28" creationId="{9F8A480A-6818-4222-9012-77EB07983B9B}"/>
          </ac:picMkLst>
        </pc:picChg>
      </pc:sldChg>
      <pc:sldChg chg="modSp add del">
        <pc:chgData name="Aleksandra Cwiek" userId="866160e2e6235955" providerId="LiveId" clId="{787D707D-1D41-4345-B8A0-386A8F9F89B5}" dt="2018-05-28T12:04:49.845" v="1141" actId="1076"/>
        <pc:sldMkLst>
          <pc:docMk/>
          <pc:sldMk cId="127841135" sldId="492"/>
        </pc:sldMkLst>
        <pc:picChg chg="mod">
          <ac:chgData name="Aleksandra Cwiek" userId="866160e2e6235955" providerId="LiveId" clId="{787D707D-1D41-4345-B8A0-386A8F9F89B5}" dt="2018-05-28T12:04:49.845" v="1141" actId="1076"/>
          <ac:picMkLst>
            <pc:docMk/>
            <pc:sldMk cId="127841135" sldId="492"/>
            <ac:picMk id="2" creationId="{5DDFF3E9-E705-46CF-9D50-4F05064DAF45}"/>
          </ac:picMkLst>
        </pc:picChg>
      </pc:sldChg>
      <pc:sldChg chg="add del">
        <pc:chgData name="Aleksandra Cwiek" userId="866160e2e6235955" providerId="LiveId" clId="{787D707D-1D41-4345-B8A0-386A8F9F89B5}" dt="2018-05-27T11:53:00.620" v="1053" actId="1076"/>
        <pc:sldMkLst>
          <pc:docMk/>
          <pc:sldMk cId="635585941" sldId="493"/>
        </pc:sldMkLst>
      </pc:sldChg>
      <pc:sldChg chg="modSp add del">
        <pc:chgData name="Aleksandra Cwiek" userId="866160e2e6235955" providerId="LiveId" clId="{787D707D-1D41-4345-B8A0-386A8F9F89B5}" dt="2018-05-28T11:58:15.171" v="1091" actId="1076"/>
        <pc:sldMkLst>
          <pc:docMk/>
          <pc:sldMk cId="3189033545" sldId="494"/>
        </pc:sldMkLst>
        <pc:picChg chg="mod">
          <ac:chgData name="Aleksandra Cwiek" userId="866160e2e6235955" providerId="LiveId" clId="{787D707D-1D41-4345-B8A0-386A8F9F89B5}" dt="2018-05-28T11:58:15.171" v="1091" actId="1076"/>
          <ac:picMkLst>
            <pc:docMk/>
            <pc:sldMk cId="3189033545" sldId="494"/>
            <ac:picMk id="27" creationId="{954F4D63-9135-4984-842F-85F0C7ADEB35}"/>
          </ac:picMkLst>
        </pc:picChg>
      </pc:sldChg>
      <pc:sldChg chg="modSp add del">
        <pc:chgData name="Aleksandra Cwiek" userId="866160e2e6235955" providerId="LiveId" clId="{787D707D-1D41-4345-B8A0-386A8F9F89B5}" dt="2018-05-28T11:58:21.344" v="1092" actId="1076"/>
        <pc:sldMkLst>
          <pc:docMk/>
          <pc:sldMk cId="1393657538" sldId="495"/>
        </pc:sldMkLst>
        <pc:picChg chg="mod">
          <ac:chgData name="Aleksandra Cwiek" userId="866160e2e6235955" providerId="LiveId" clId="{787D707D-1D41-4345-B8A0-386A8F9F89B5}" dt="2018-05-28T11:58:21.344" v="1092" actId="1076"/>
          <ac:picMkLst>
            <pc:docMk/>
            <pc:sldMk cId="1393657538" sldId="495"/>
            <ac:picMk id="12" creationId="{5B02BED0-5CA1-490B-A8B4-372738E549D8}"/>
          </ac:picMkLst>
        </pc:picChg>
      </pc:sldChg>
      <pc:sldChg chg="add del">
        <pc:chgData name="Aleksandra Cwiek" userId="866160e2e6235955" providerId="LiveId" clId="{787D707D-1D41-4345-B8A0-386A8F9F89B5}" dt="2018-05-27T11:30:37.931" v="987" actId="1076"/>
        <pc:sldMkLst>
          <pc:docMk/>
          <pc:sldMk cId="3676985130" sldId="496"/>
        </pc:sldMkLst>
      </pc:sldChg>
      <pc:sldChg chg="add del">
        <pc:chgData name="Aleksandra Cwiek" userId="866160e2e6235955" providerId="LiveId" clId="{787D707D-1D41-4345-B8A0-386A8F9F89B5}" dt="2018-05-27T11:42:10.745" v="1000" actId="1076"/>
        <pc:sldMkLst>
          <pc:docMk/>
          <pc:sldMk cId="3856132284" sldId="497"/>
        </pc:sldMkLst>
      </pc:sldChg>
      <pc:sldChg chg="add del">
        <pc:chgData name="Aleksandra Cwiek" userId="866160e2e6235955" providerId="LiveId" clId="{787D707D-1D41-4345-B8A0-386A8F9F89B5}" dt="2018-05-27T11:42:10.745" v="1000" actId="1076"/>
        <pc:sldMkLst>
          <pc:docMk/>
          <pc:sldMk cId="1576790748" sldId="498"/>
        </pc:sldMkLst>
      </pc:sldChg>
      <pc:sldChg chg="add del">
        <pc:chgData name="Aleksandra Cwiek" userId="866160e2e6235955" providerId="LiveId" clId="{787D707D-1D41-4345-B8A0-386A8F9F89B5}" dt="2018-05-27T11:42:10.745" v="1000" actId="1076"/>
        <pc:sldMkLst>
          <pc:docMk/>
          <pc:sldMk cId="57477722" sldId="499"/>
        </pc:sldMkLst>
      </pc:sldChg>
      <pc:sldChg chg="modSp add del">
        <pc:chgData name="Aleksandra Cwiek" userId="866160e2e6235955" providerId="LiveId" clId="{787D707D-1D41-4345-B8A0-386A8F9F89B5}" dt="2018-05-28T12:00:44.055" v="1109" actId="1076"/>
        <pc:sldMkLst>
          <pc:docMk/>
          <pc:sldMk cId="2997970575" sldId="500"/>
        </pc:sldMkLst>
        <pc:picChg chg="mod">
          <ac:chgData name="Aleksandra Cwiek" userId="866160e2e6235955" providerId="LiveId" clId="{787D707D-1D41-4345-B8A0-386A8F9F89B5}" dt="2018-05-28T12:00:44.055" v="1109" actId="1076"/>
          <ac:picMkLst>
            <pc:docMk/>
            <pc:sldMk cId="2997970575" sldId="500"/>
            <ac:picMk id="23" creationId="{8883D507-D5DF-4F6F-887E-48DBB04727D1}"/>
          </ac:picMkLst>
        </pc:picChg>
      </pc:sldChg>
      <pc:sldChg chg="modSp add del">
        <pc:chgData name="Aleksandra Cwiek" userId="866160e2e6235955" providerId="LiveId" clId="{787D707D-1D41-4345-B8A0-386A8F9F89B5}" dt="2018-05-28T12:00:49.610" v="1110" actId="1076"/>
        <pc:sldMkLst>
          <pc:docMk/>
          <pc:sldMk cId="3603554580" sldId="501"/>
        </pc:sldMkLst>
        <pc:picChg chg="mod">
          <ac:chgData name="Aleksandra Cwiek" userId="866160e2e6235955" providerId="LiveId" clId="{787D707D-1D41-4345-B8A0-386A8F9F89B5}" dt="2018-05-28T12:00:49.610" v="1110" actId="1076"/>
          <ac:picMkLst>
            <pc:docMk/>
            <pc:sldMk cId="3603554580" sldId="501"/>
            <ac:picMk id="17" creationId="{CDC927D5-B1B5-473B-838B-B6149F53EE42}"/>
          </ac:picMkLst>
        </pc:picChg>
      </pc:sldChg>
      <pc:sldChg chg="add del">
        <pc:chgData name="Aleksandra Cwiek" userId="866160e2e6235955" providerId="LiveId" clId="{787D707D-1D41-4345-B8A0-386A8F9F89B5}" dt="2018-05-27T11:42:58.277" v="1005" actId="1076"/>
        <pc:sldMkLst>
          <pc:docMk/>
          <pc:sldMk cId="400406177" sldId="502"/>
        </pc:sldMkLst>
      </pc:sldChg>
      <pc:sldChg chg="modSp add del">
        <pc:chgData name="Aleksandra Cwiek" userId="866160e2e6235955" providerId="LiveId" clId="{787D707D-1D41-4345-B8A0-386A8F9F89B5}" dt="2018-05-28T11:58:43.976" v="1095" actId="1076"/>
        <pc:sldMkLst>
          <pc:docMk/>
          <pc:sldMk cId="4136009424" sldId="503"/>
        </pc:sldMkLst>
        <pc:picChg chg="mod">
          <ac:chgData name="Aleksandra Cwiek" userId="866160e2e6235955" providerId="LiveId" clId="{787D707D-1D41-4345-B8A0-386A8F9F89B5}" dt="2018-05-28T11:58:43.976" v="1095" actId="1076"/>
          <ac:picMkLst>
            <pc:docMk/>
            <pc:sldMk cId="4136009424" sldId="503"/>
            <ac:picMk id="25" creationId="{F5D3F786-A620-40EE-B639-9549B5BBCD25}"/>
          </ac:picMkLst>
        </pc:picChg>
      </pc:sldChg>
      <pc:sldChg chg="modSp add del">
        <pc:chgData name="Aleksandra Cwiek" userId="866160e2e6235955" providerId="LiveId" clId="{787D707D-1D41-4345-B8A0-386A8F9F89B5}" dt="2018-05-28T11:58:50.552" v="1096" actId="1076"/>
        <pc:sldMkLst>
          <pc:docMk/>
          <pc:sldMk cId="2009636695" sldId="504"/>
        </pc:sldMkLst>
        <pc:picChg chg="mod">
          <ac:chgData name="Aleksandra Cwiek" userId="866160e2e6235955" providerId="LiveId" clId="{787D707D-1D41-4345-B8A0-386A8F9F89B5}" dt="2018-05-28T11:58:50.552" v="1096" actId="1076"/>
          <ac:picMkLst>
            <pc:docMk/>
            <pc:sldMk cId="2009636695" sldId="504"/>
            <ac:picMk id="22" creationId="{A4B33DD7-E905-4C28-97BE-348AA6BBB137}"/>
          </ac:picMkLst>
        </pc:picChg>
      </pc:sldChg>
      <pc:sldChg chg="add del">
        <pc:chgData name="Aleksandra Cwiek" userId="866160e2e6235955" providerId="LiveId" clId="{787D707D-1D41-4345-B8A0-386A8F9F89B5}" dt="2018-05-27T11:31:11.434" v="990" actId="1076"/>
        <pc:sldMkLst>
          <pc:docMk/>
          <pc:sldMk cId="3468641317" sldId="505"/>
        </pc:sldMkLst>
      </pc:sldChg>
      <pc:sldChg chg="modSp add del">
        <pc:chgData name="Aleksandra Cwiek" userId="866160e2e6235955" providerId="LiveId" clId="{787D707D-1D41-4345-B8A0-386A8F9F89B5}" dt="2018-05-28T11:55:21.213" v="1071" actId="1076"/>
        <pc:sldMkLst>
          <pc:docMk/>
          <pc:sldMk cId="1753118396" sldId="506"/>
        </pc:sldMkLst>
        <pc:picChg chg="mod">
          <ac:chgData name="Aleksandra Cwiek" userId="866160e2e6235955" providerId="LiveId" clId="{787D707D-1D41-4345-B8A0-386A8F9F89B5}" dt="2018-05-28T11:55:21.213" v="1071" actId="1076"/>
          <ac:picMkLst>
            <pc:docMk/>
            <pc:sldMk cId="1753118396" sldId="506"/>
            <ac:picMk id="31" creationId="{014546CF-DABA-4449-B044-AE74C1FD0A60}"/>
          </ac:picMkLst>
        </pc:picChg>
      </pc:sldChg>
      <pc:sldChg chg="modSp add del">
        <pc:chgData name="Aleksandra Cwiek" userId="866160e2e6235955" providerId="LiveId" clId="{787D707D-1D41-4345-B8A0-386A8F9F89B5}" dt="2018-05-28T11:55:29.258" v="1072" actId="1076"/>
        <pc:sldMkLst>
          <pc:docMk/>
          <pc:sldMk cId="3792582988" sldId="507"/>
        </pc:sldMkLst>
        <pc:picChg chg="mod">
          <ac:chgData name="Aleksandra Cwiek" userId="866160e2e6235955" providerId="LiveId" clId="{787D707D-1D41-4345-B8A0-386A8F9F89B5}" dt="2018-05-28T11:55:29.258" v="1072" actId="1076"/>
          <ac:picMkLst>
            <pc:docMk/>
            <pc:sldMk cId="3792582988" sldId="507"/>
            <ac:picMk id="3" creationId="{D9B1946F-0B11-4008-B0AA-E1B7EF968E81}"/>
          </ac:picMkLst>
        </pc:picChg>
      </pc:sldChg>
      <pc:sldChg chg="add del">
        <pc:chgData name="Aleksandra Cwiek" userId="866160e2e6235955" providerId="LiveId" clId="{787D707D-1D41-4345-B8A0-386A8F9F89B5}" dt="2018-05-27T11:27:03.593" v="972" actId="1076"/>
        <pc:sldMkLst>
          <pc:docMk/>
          <pc:sldMk cId="198877112" sldId="508"/>
        </pc:sldMkLst>
      </pc:sldChg>
      <pc:sldChg chg="modSp add del">
        <pc:chgData name="Aleksandra Cwiek" userId="866160e2e6235955" providerId="LiveId" clId="{787D707D-1D41-4345-B8A0-386A8F9F89B5}" dt="2018-05-28T12:03:41.103" v="1132" actId="1076"/>
        <pc:sldMkLst>
          <pc:docMk/>
          <pc:sldMk cId="4143556750" sldId="509"/>
        </pc:sldMkLst>
        <pc:picChg chg="mod">
          <ac:chgData name="Aleksandra Cwiek" userId="866160e2e6235955" providerId="LiveId" clId="{787D707D-1D41-4345-B8A0-386A8F9F89B5}" dt="2018-05-28T12:03:41.103" v="1132" actId="1076"/>
          <ac:picMkLst>
            <pc:docMk/>
            <pc:sldMk cId="4143556750" sldId="509"/>
            <ac:picMk id="30" creationId="{9E5AFA6C-8981-481D-81FC-CB39D8CDEDFE}"/>
          </ac:picMkLst>
        </pc:picChg>
      </pc:sldChg>
      <pc:sldChg chg="modSp add del">
        <pc:chgData name="Aleksandra Cwiek" userId="866160e2e6235955" providerId="LiveId" clId="{787D707D-1D41-4345-B8A0-386A8F9F89B5}" dt="2018-05-28T12:03:46.671" v="1133" actId="1076"/>
        <pc:sldMkLst>
          <pc:docMk/>
          <pc:sldMk cId="2053177031" sldId="510"/>
        </pc:sldMkLst>
        <pc:picChg chg="mod">
          <ac:chgData name="Aleksandra Cwiek" userId="866160e2e6235955" providerId="LiveId" clId="{787D707D-1D41-4345-B8A0-386A8F9F89B5}" dt="2018-05-28T12:03:46.671" v="1133" actId="1076"/>
          <ac:picMkLst>
            <pc:docMk/>
            <pc:sldMk cId="2053177031" sldId="510"/>
            <ac:picMk id="13" creationId="{60B26261-2AAE-43A0-8C69-AF593DEDB62D}"/>
          </ac:picMkLst>
        </pc:picChg>
      </pc:sldChg>
      <pc:sldChg chg="add del">
        <pc:chgData name="Aleksandra Cwiek" userId="866160e2e6235955" providerId="LiveId" clId="{787D707D-1D41-4345-B8A0-386A8F9F89B5}" dt="2018-05-27T11:49:30.500" v="1033" actId="1076"/>
        <pc:sldMkLst>
          <pc:docMk/>
          <pc:sldMk cId="2495427559" sldId="511"/>
        </pc:sldMkLst>
      </pc:sldChg>
      <pc:sldChg chg="add del">
        <pc:chgData name="Aleksandra Cwiek" userId="866160e2e6235955" providerId="LiveId" clId="{787D707D-1D41-4345-B8A0-386A8F9F89B5}" dt="2018-05-27T11:51:17.047" v="1044" actId="1076"/>
        <pc:sldMkLst>
          <pc:docMk/>
          <pc:sldMk cId="589905461" sldId="512"/>
        </pc:sldMkLst>
      </pc:sldChg>
      <pc:sldChg chg="add del">
        <pc:chgData name="Aleksandra Cwiek" userId="866160e2e6235955" providerId="LiveId" clId="{787D707D-1D41-4345-B8A0-386A8F9F89B5}" dt="2018-05-27T11:51:17.047" v="1044" actId="1076"/>
        <pc:sldMkLst>
          <pc:docMk/>
          <pc:sldMk cId="4195225209" sldId="513"/>
        </pc:sldMkLst>
      </pc:sldChg>
      <pc:sldChg chg="add del">
        <pc:chgData name="Aleksandra Cwiek" userId="866160e2e6235955" providerId="LiveId" clId="{787D707D-1D41-4345-B8A0-386A8F9F89B5}" dt="2018-05-27T11:51:17.047" v="1044" actId="1076"/>
        <pc:sldMkLst>
          <pc:docMk/>
          <pc:sldMk cId="514366566" sldId="514"/>
        </pc:sldMkLst>
      </pc:sldChg>
      <pc:sldChg chg="modSp add del">
        <pc:chgData name="Aleksandra Cwiek" userId="866160e2e6235955" providerId="LiveId" clId="{787D707D-1D41-4345-B8A0-386A8F9F89B5}" dt="2018-05-28T11:59:21.316" v="1099" actId="1076"/>
        <pc:sldMkLst>
          <pc:docMk/>
          <pc:sldMk cId="1510409556" sldId="515"/>
        </pc:sldMkLst>
        <pc:picChg chg="mod">
          <ac:chgData name="Aleksandra Cwiek" userId="866160e2e6235955" providerId="LiveId" clId="{787D707D-1D41-4345-B8A0-386A8F9F89B5}" dt="2018-05-28T11:59:21.316" v="1099" actId="1076"/>
          <ac:picMkLst>
            <pc:docMk/>
            <pc:sldMk cId="1510409556" sldId="515"/>
            <ac:picMk id="32" creationId="{3852AF13-B3F3-4BF1-834F-B4529AF95DA5}"/>
          </ac:picMkLst>
        </pc:picChg>
      </pc:sldChg>
      <pc:sldChg chg="modSp add del">
        <pc:chgData name="Aleksandra Cwiek" userId="866160e2e6235955" providerId="LiveId" clId="{787D707D-1D41-4345-B8A0-386A8F9F89B5}" dt="2018-05-28T11:59:27.753" v="1100" actId="1076"/>
        <pc:sldMkLst>
          <pc:docMk/>
          <pc:sldMk cId="1093311217" sldId="516"/>
        </pc:sldMkLst>
        <pc:picChg chg="mod">
          <ac:chgData name="Aleksandra Cwiek" userId="866160e2e6235955" providerId="LiveId" clId="{787D707D-1D41-4345-B8A0-386A8F9F89B5}" dt="2018-05-28T11:59:27.753" v="1100" actId="1076"/>
          <ac:picMkLst>
            <pc:docMk/>
            <pc:sldMk cId="1093311217" sldId="516"/>
            <ac:picMk id="18" creationId="{14995CEB-1B0C-4479-B19E-ECC7D3EBE806}"/>
          </ac:picMkLst>
        </pc:picChg>
      </pc:sldChg>
      <pc:sldChg chg="add del">
        <pc:chgData name="Aleksandra Cwiek" userId="866160e2e6235955" providerId="LiveId" clId="{787D707D-1D41-4345-B8A0-386A8F9F89B5}" dt="2018-05-27T11:31:53.580" v="992" actId="1076"/>
        <pc:sldMkLst>
          <pc:docMk/>
          <pc:sldMk cId="2981830861" sldId="517"/>
        </pc:sldMkLst>
      </pc:sldChg>
      <pc:sldChg chg="add del">
        <pc:chgData name="Aleksandra Cwiek" userId="866160e2e6235955" providerId="LiveId" clId="{787D707D-1D41-4345-B8A0-386A8F9F89B5}" dt="2018-05-28T11:53:03.606" v="1059" actId="2696"/>
        <pc:sldMkLst>
          <pc:docMk/>
          <pc:sldMk cId="303112810" sldId="518"/>
        </pc:sldMkLst>
      </pc:sldChg>
      <pc:sldChg chg="add del">
        <pc:chgData name="Aleksandra Cwiek" userId="866160e2e6235955" providerId="LiveId" clId="{787D707D-1D41-4345-B8A0-386A8F9F89B5}" dt="2018-05-28T11:53:03.594" v="1058" actId="2696"/>
        <pc:sldMkLst>
          <pc:docMk/>
          <pc:sldMk cId="1513753752" sldId="519"/>
        </pc:sldMkLst>
      </pc:sldChg>
      <pc:sldChg chg="add del">
        <pc:chgData name="Aleksandra Cwiek" userId="866160e2e6235955" providerId="LiveId" clId="{787D707D-1D41-4345-B8A0-386A8F9F89B5}" dt="2018-05-27T11:24:02.393" v="960" actId="1076"/>
        <pc:sldMkLst>
          <pc:docMk/>
          <pc:sldMk cId="3516019192" sldId="520"/>
        </pc:sldMkLst>
      </pc:sldChg>
      <pc:sldChg chg="modSp add del">
        <pc:chgData name="Aleksandra Cwiek" userId="866160e2e6235955" providerId="LiveId" clId="{787D707D-1D41-4345-B8A0-386A8F9F89B5}" dt="2018-05-28T11:59:04.708" v="1097" actId="1076"/>
        <pc:sldMkLst>
          <pc:docMk/>
          <pc:sldMk cId="3172468271" sldId="521"/>
        </pc:sldMkLst>
        <pc:picChg chg="mod">
          <ac:chgData name="Aleksandra Cwiek" userId="866160e2e6235955" providerId="LiveId" clId="{787D707D-1D41-4345-B8A0-386A8F9F89B5}" dt="2018-05-28T11:59:04.708" v="1097" actId="1076"/>
          <ac:picMkLst>
            <pc:docMk/>
            <pc:sldMk cId="3172468271" sldId="521"/>
            <ac:picMk id="6" creationId="{3E37E717-859F-482A-BD26-29F1FD4A5E00}"/>
          </ac:picMkLst>
        </pc:picChg>
      </pc:sldChg>
      <pc:sldChg chg="modSp add del">
        <pc:chgData name="Aleksandra Cwiek" userId="866160e2e6235955" providerId="LiveId" clId="{787D707D-1D41-4345-B8A0-386A8F9F89B5}" dt="2018-05-28T11:59:11.866" v="1098" actId="1076"/>
        <pc:sldMkLst>
          <pc:docMk/>
          <pc:sldMk cId="4233558025" sldId="522"/>
        </pc:sldMkLst>
        <pc:picChg chg="mod">
          <ac:chgData name="Aleksandra Cwiek" userId="866160e2e6235955" providerId="LiveId" clId="{787D707D-1D41-4345-B8A0-386A8F9F89B5}" dt="2018-05-28T11:59:11.866" v="1098" actId="1076"/>
          <ac:picMkLst>
            <pc:docMk/>
            <pc:sldMk cId="4233558025" sldId="522"/>
            <ac:picMk id="4" creationId="{B4422F5E-407B-45C8-A346-D8BABDF34BAF}"/>
          </ac:picMkLst>
        </pc:picChg>
      </pc:sldChg>
      <pc:sldChg chg="add del">
        <pc:chgData name="Aleksandra Cwiek" userId="866160e2e6235955" providerId="LiveId" clId="{787D707D-1D41-4345-B8A0-386A8F9F89B5}" dt="2018-05-27T11:31:22.348" v="991" actId="1076"/>
        <pc:sldMkLst>
          <pc:docMk/>
          <pc:sldMk cId="688242847" sldId="523"/>
        </pc:sldMkLst>
      </pc:sldChg>
      <pc:sldChg chg="modSp add del">
        <pc:chgData name="Aleksandra Cwiek" userId="866160e2e6235955" providerId="LiveId" clId="{787D707D-1D41-4345-B8A0-386A8F9F89B5}" dt="2018-05-28T11:58:02.253" v="1089" actId="1076"/>
        <pc:sldMkLst>
          <pc:docMk/>
          <pc:sldMk cId="3240095868" sldId="524"/>
        </pc:sldMkLst>
        <pc:picChg chg="mod">
          <ac:chgData name="Aleksandra Cwiek" userId="866160e2e6235955" providerId="LiveId" clId="{787D707D-1D41-4345-B8A0-386A8F9F89B5}" dt="2018-05-28T11:58:02.253" v="1089" actId="1076"/>
          <ac:picMkLst>
            <pc:docMk/>
            <pc:sldMk cId="3240095868" sldId="524"/>
            <ac:picMk id="3" creationId="{DB3DC85E-ED23-4FF5-B4FC-438D0E131014}"/>
          </ac:picMkLst>
        </pc:picChg>
      </pc:sldChg>
      <pc:sldChg chg="modSp add del">
        <pc:chgData name="Aleksandra Cwiek" userId="866160e2e6235955" providerId="LiveId" clId="{787D707D-1D41-4345-B8A0-386A8F9F89B5}" dt="2018-05-28T11:58:07.957" v="1090" actId="1076"/>
        <pc:sldMkLst>
          <pc:docMk/>
          <pc:sldMk cId="2598312854" sldId="525"/>
        </pc:sldMkLst>
        <pc:picChg chg="mod">
          <ac:chgData name="Aleksandra Cwiek" userId="866160e2e6235955" providerId="LiveId" clId="{787D707D-1D41-4345-B8A0-386A8F9F89B5}" dt="2018-05-28T11:58:07.957" v="1090" actId="1076"/>
          <ac:picMkLst>
            <pc:docMk/>
            <pc:sldMk cId="2598312854" sldId="525"/>
            <ac:picMk id="14" creationId="{B0A52602-E92A-47C1-AD50-60BF9F8929D8}"/>
          </ac:picMkLst>
        </pc:picChg>
      </pc:sldChg>
      <pc:sldChg chg="add del">
        <pc:chgData name="Aleksandra Cwiek" userId="866160e2e6235955" providerId="LiveId" clId="{787D707D-1D41-4345-B8A0-386A8F9F89B5}" dt="2018-05-27T11:30:22.270" v="986" actId="1076"/>
        <pc:sldMkLst>
          <pc:docMk/>
          <pc:sldMk cId="2609114160" sldId="526"/>
        </pc:sldMkLst>
      </pc:sldChg>
      <pc:sldChg chg="add del">
        <pc:chgData name="Aleksandra Cwiek" userId="866160e2e6235955" providerId="LiveId" clId="{787D707D-1D41-4345-B8A0-386A8F9F89B5}" dt="2018-05-27T11:45:08.239" v="1013" actId="1076"/>
        <pc:sldMkLst>
          <pc:docMk/>
          <pc:sldMk cId="2627532962" sldId="527"/>
        </pc:sldMkLst>
      </pc:sldChg>
      <pc:sldChg chg="add del">
        <pc:chgData name="Aleksandra Cwiek" userId="866160e2e6235955" providerId="LiveId" clId="{787D707D-1D41-4345-B8A0-386A8F9F89B5}" dt="2018-05-27T11:45:08.239" v="1013" actId="1076"/>
        <pc:sldMkLst>
          <pc:docMk/>
          <pc:sldMk cId="1829137253" sldId="528"/>
        </pc:sldMkLst>
      </pc:sldChg>
      <pc:sldChg chg="add del">
        <pc:chgData name="Aleksandra Cwiek" userId="866160e2e6235955" providerId="LiveId" clId="{787D707D-1D41-4345-B8A0-386A8F9F89B5}" dt="2018-05-27T11:45:08.239" v="1013" actId="1076"/>
        <pc:sldMkLst>
          <pc:docMk/>
          <pc:sldMk cId="2295185542" sldId="529"/>
        </pc:sldMkLst>
      </pc:sldChg>
      <pc:sldChg chg="modSp add del">
        <pc:chgData name="Aleksandra Cwiek" userId="866160e2e6235955" providerId="LiveId" clId="{787D707D-1D41-4345-B8A0-386A8F9F89B5}" dt="2018-05-28T11:55:39.052" v="1073" actId="1076"/>
        <pc:sldMkLst>
          <pc:docMk/>
          <pc:sldMk cId="927627870" sldId="530"/>
        </pc:sldMkLst>
        <pc:picChg chg="mod">
          <ac:chgData name="Aleksandra Cwiek" userId="866160e2e6235955" providerId="LiveId" clId="{787D707D-1D41-4345-B8A0-386A8F9F89B5}" dt="2018-05-28T11:55:39.052" v="1073" actId="1076"/>
          <ac:picMkLst>
            <pc:docMk/>
            <pc:sldMk cId="927627870" sldId="530"/>
            <ac:picMk id="4" creationId="{2FC39EDE-B683-4C55-9734-6D7DFB07386F}"/>
          </ac:picMkLst>
        </pc:picChg>
      </pc:sldChg>
      <pc:sldChg chg="modSp add del">
        <pc:chgData name="Aleksandra Cwiek" userId="866160e2e6235955" providerId="LiveId" clId="{787D707D-1D41-4345-B8A0-386A8F9F89B5}" dt="2018-05-28T11:55:46.440" v="1074" actId="1076"/>
        <pc:sldMkLst>
          <pc:docMk/>
          <pc:sldMk cId="397002712" sldId="531"/>
        </pc:sldMkLst>
        <pc:picChg chg="mod">
          <ac:chgData name="Aleksandra Cwiek" userId="866160e2e6235955" providerId="LiveId" clId="{787D707D-1D41-4345-B8A0-386A8F9F89B5}" dt="2018-05-28T11:55:46.440" v="1074" actId="1076"/>
          <ac:picMkLst>
            <pc:docMk/>
            <pc:sldMk cId="397002712" sldId="531"/>
            <ac:picMk id="19" creationId="{D0BEE097-9C26-4B18-8D56-259756BEC3F0}"/>
          </ac:picMkLst>
        </pc:picChg>
      </pc:sldChg>
      <pc:sldChg chg="add del">
        <pc:chgData name="Aleksandra Cwiek" userId="866160e2e6235955" providerId="LiveId" clId="{787D707D-1D41-4345-B8A0-386A8F9F89B5}" dt="2018-05-27T11:27:15.441" v="973" actId="1076"/>
        <pc:sldMkLst>
          <pc:docMk/>
          <pc:sldMk cId="1814723141" sldId="532"/>
        </pc:sldMkLst>
      </pc:sldChg>
      <pc:sldChg chg="modSp add del">
        <pc:chgData name="Aleksandra Cwiek" userId="866160e2e6235955" providerId="LiveId" clId="{787D707D-1D41-4345-B8A0-386A8F9F89B5}" dt="2018-05-28T12:03:27.830" v="1130" actId="1076"/>
        <pc:sldMkLst>
          <pc:docMk/>
          <pc:sldMk cId="4069478001" sldId="533"/>
        </pc:sldMkLst>
        <pc:picChg chg="mod">
          <ac:chgData name="Aleksandra Cwiek" userId="866160e2e6235955" providerId="LiveId" clId="{787D707D-1D41-4345-B8A0-386A8F9F89B5}" dt="2018-05-28T12:03:27.830" v="1130" actId="1076"/>
          <ac:picMkLst>
            <pc:docMk/>
            <pc:sldMk cId="4069478001" sldId="533"/>
            <ac:picMk id="5" creationId="{EE7AED20-7836-45D4-A78E-55E5FCA7F4BD}"/>
          </ac:picMkLst>
        </pc:picChg>
      </pc:sldChg>
      <pc:sldChg chg="modSp add del">
        <pc:chgData name="Aleksandra Cwiek" userId="866160e2e6235955" providerId="LiveId" clId="{787D707D-1D41-4345-B8A0-386A8F9F89B5}" dt="2018-05-28T12:03:34.684" v="1131" actId="1076"/>
        <pc:sldMkLst>
          <pc:docMk/>
          <pc:sldMk cId="2847576931" sldId="534"/>
        </pc:sldMkLst>
        <pc:picChg chg="mod">
          <ac:chgData name="Aleksandra Cwiek" userId="866160e2e6235955" providerId="LiveId" clId="{787D707D-1D41-4345-B8A0-386A8F9F89B5}" dt="2018-05-28T12:03:34.684" v="1131" actId="1076"/>
          <ac:picMkLst>
            <pc:docMk/>
            <pc:sldMk cId="2847576931" sldId="534"/>
            <ac:picMk id="24" creationId="{8281DD6D-0FF7-44E0-98D5-40EFBDC580BF}"/>
          </ac:picMkLst>
        </pc:picChg>
      </pc:sldChg>
      <pc:sldChg chg="add del">
        <pc:chgData name="Aleksandra Cwiek" userId="866160e2e6235955" providerId="LiveId" clId="{787D707D-1D41-4345-B8A0-386A8F9F89B5}" dt="2018-05-27T11:49:22.093" v="1032" actId="1076"/>
        <pc:sldMkLst>
          <pc:docMk/>
          <pc:sldMk cId="2037722265" sldId="535"/>
        </pc:sldMkLst>
      </pc:sldChg>
      <pc:sldChg chg="modSp add del">
        <pc:chgData name="Aleksandra Cwiek" userId="866160e2e6235955" providerId="LiveId" clId="{787D707D-1D41-4345-B8A0-386A8F9F89B5}" dt="2018-05-28T11:56:30.645" v="1079" actId="1076"/>
        <pc:sldMkLst>
          <pc:docMk/>
          <pc:sldMk cId="2516477397" sldId="536"/>
        </pc:sldMkLst>
        <pc:picChg chg="mod">
          <ac:chgData name="Aleksandra Cwiek" userId="866160e2e6235955" providerId="LiveId" clId="{787D707D-1D41-4345-B8A0-386A8F9F89B5}" dt="2018-05-28T11:56:30.645" v="1079" actId="1076"/>
          <ac:picMkLst>
            <pc:docMk/>
            <pc:sldMk cId="2516477397" sldId="536"/>
            <ac:picMk id="38" creationId="{825FAF9F-53EF-47BD-9B80-024FFD858C2D}"/>
          </ac:picMkLst>
        </pc:picChg>
      </pc:sldChg>
      <pc:sldChg chg="modSp add del">
        <pc:chgData name="Aleksandra Cwiek" userId="866160e2e6235955" providerId="LiveId" clId="{787D707D-1D41-4345-B8A0-386A8F9F89B5}" dt="2018-05-28T11:56:37.069" v="1080" actId="1076"/>
        <pc:sldMkLst>
          <pc:docMk/>
          <pc:sldMk cId="2381144493" sldId="537"/>
        </pc:sldMkLst>
        <pc:picChg chg="mod">
          <ac:chgData name="Aleksandra Cwiek" userId="866160e2e6235955" providerId="LiveId" clId="{787D707D-1D41-4345-B8A0-386A8F9F89B5}" dt="2018-05-28T11:56:37.069" v="1080" actId="1076"/>
          <ac:picMkLst>
            <pc:docMk/>
            <pc:sldMk cId="2381144493" sldId="537"/>
            <ac:picMk id="5" creationId="{67989A89-6EB3-4D05-A7C5-4051A61E6F40}"/>
          </ac:picMkLst>
        </pc:picChg>
      </pc:sldChg>
      <pc:sldChg chg="add del">
        <pc:chgData name="Aleksandra Cwiek" userId="866160e2e6235955" providerId="LiveId" clId="{787D707D-1D41-4345-B8A0-386A8F9F89B5}" dt="2018-05-27T11:28:44.627" v="978" actId="1076"/>
        <pc:sldMkLst>
          <pc:docMk/>
          <pc:sldMk cId="434258501" sldId="538"/>
        </pc:sldMkLst>
      </pc:sldChg>
      <pc:sldChg chg="modSp add del">
        <pc:chgData name="Aleksandra Cwiek" userId="866160e2e6235955" providerId="LiveId" clId="{787D707D-1D41-4345-B8A0-386A8F9F89B5}" dt="2018-05-28T11:59:53.933" v="1103" actId="1076"/>
        <pc:sldMkLst>
          <pc:docMk/>
          <pc:sldMk cId="3574081717" sldId="539"/>
        </pc:sldMkLst>
        <pc:picChg chg="mod">
          <ac:chgData name="Aleksandra Cwiek" userId="866160e2e6235955" providerId="LiveId" clId="{787D707D-1D41-4345-B8A0-386A8F9F89B5}" dt="2018-05-28T11:59:53.933" v="1103" actId="1076"/>
          <ac:picMkLst>
            <pc:docMk/>
            <pc:sldMk cId="3574081717" sldId="539"/>
            <ac:picMk id="35" creationId="{25AF23B7-030F-4E97-9DF6-3B3D6FA8874E}"/>
          </ac:picMkLst>
        </pc:picChg>
      </pc:sldChg>
      <pc:sldChg chg="modSp add del">
        <pc:chgData name="Aleksandra Cwiek" userId="866160e2e6235955" providerId="LiveId" clId="{787D707D-1D41-4345-B8A0-386A8F9F89B5}" dt="2018-05-28T12:00:00.213" v="1104" actId="1076"/>
        <pc:sldMkLst>
          <pc:docMk/>
          <pc:sldMk cId="4156616135" sldId="540"/>
        </pc:sldMkLst>
        <pc:picChg chg="mod">
          <ac:chgData name="Aleksandra Cwiek" userId="866160e2e6235955" providerId="LiveId" clId="{787D707D-1D41-4345-B8A0-386A8F9F89B5}" dt="2018-05-28T12:00:00.213" v="1104" actId="1076"/>
          <ac:picMkLst>
            <pc:docMk/>
            <pc:sldMk cId="4156616135" sldId="540"/>
            <ac:picMk id="15" creationId="{D68790B3-EB49-4647-804A-FE6F6C1A2A3E}"/>
          </ac:picMkLst>
        </pc:picChg>
      </pc:sldChg>
      <pc:sldChg chg="add del">
        <pc:chgData name="Aleksandra Cwiek" userId="866160e2e6235955" providerId="LiveId" clId="{787D707D-1D41-4345-B8A0-386A8F9F89B5}" dt="2018-05-27T11:42:18.982" v="1001" actId="1076"/>
        <pc:sldMkLst>
          <pc:docMk/>
          <pc:sldMk cId="3122315280" sldId="541"/>
        </pc:sldMkLst>
      </pc:sldChg>
      <pc:sldChg chg="add del">
        <pc:chgData name="Aleksandra Cwiek" userId="866160e2e6235955" providerId="LiveId" clId="{787D707D-1D41-4345-B8A0-386A8F9F89B5}" dt="2018-05-27T11:33:44.361" v="998" actId="1076"/>
        <pc:sldMkLst>
          <pc:docMk/>
          <pc:sldMk cId="1790563523" sldId="542"/>
        </pc:sldMkLst>
      </pc:sldChg>
      <pc:sldChg chg="add del">
        <pc:chgData name="Aleksandra Cwiek" userId="866160e2e6235955" providerId="LiveId" clId="{787D707D-1D41-4345-B8A0-386A8F9F89B5}" dt="2018-05-27T11:33:44.361" v="998" actId="1076"/>
        <pc:sldMkLst>
          <pc:docMk/>
          <pc:sldMk cId="3206955502" sldId="543"/>
        </pc:sldMkLst>
      </pc:sldChg>
      <pc:sldChg chg="add del">
        <pc:chgData name="Aleksandra Cwiek" userId="866160e2e6235955" providerId="LiveId" clId="{787D707D-1D41-4345-B8A0-386A8F9F89B5}" dt="2018-05-27T11:33:44.361" v="998" actId="1076"/>
        <pc:sldMkLst>
          <pc:docMk/>
          <pc:sldMk cId="2480111466" sldId="544"/>
        </pc:sldMkLst>
      </pc:sldChg>
      <pc:sldChg chg="modSp add del">
        <pc:chgData name="Aleksandra Cwiek" userId="866160e2e6235955" providerId="LiveId" clId="{787D707D-1D41-4345-B8A0-386A8F9F89B5}" dt="2018-05-28T12:01:19.530" v="1114" actId="1076"/>
        <pc:sldMkLst>
          <pc:docMk/>
          <pc:sldMk cId="3360313849" sldId="545"/>
        </pc:sldMkLst>
        <pc:picChg chg="mod">
          <ac:chgData name="Aleksandra Cwiek" userId="866160e2e6235955" providerId="LiveId" clId="{787D707D-1D41-4345-B8A0-386A8F9F89B5}" dt="2018-05-28T12:01:19.530" v="1114" actId="1076"/>
          <ac:picMkLst>
            <pc:docMk/>
            <pc:sldMk cId="3360313849" sldId="545"/>
            <ac:picMk id="36" creationId="{B817C026-D185-4A1F-B860-DFFEA30BC689}"/>
          </ac:picMkLst>
        </pc:picChg>
      </pc:sldChg>
      <pc:sldChg chg="modSp add del">
        <pc:chgData name="Aleksandra Cwiek" userId="866160e2e6235955" providerId="LiveId" clId="{787D707D-1D41-4345-B8A0-386A8F9F89B5}" dt="2018-05-28T12:01:24.997" v="1115" actId="1076"/>
        <pc:sldMkLst>
          <pc:docMk/>
          <pc:sldMk cId="1665757727" sldId="546"/>
        </pc:sldMkLst>
        <pc:picChg chg="mod">
          <ac:chgData name="Aleksandra Cwiek" userId="866160e2e6235955" providerId="LiveId" clId="{787D707D-1D41-4345-B8A0-386A8F9F89B5}" dt="2018-05-28T12:01:24.997" v="1115" actId="1076"/>
          <ac:picMkLst>
            <pc:docMk/>
            <pc:sldMk cId="1665757727" sldId="546"/>
            <ac:picMk id="20" creationId="{E64D75C3-6DF4-40F3-B567-64DFD3543B04}"/>
          </ac:picMkLst>
        </pc:picChg>
      </pc:sldChg>
      <pc:sldChg chg="add del">
        <pc:chgData name="Aleksandra Cwiek" userId="866160e2e6235955" providerId="LiveId" clId="{787D707D-1D41-4345-B8A0-386A8F9F89B5}" dt="2018-05-27T11:44:28.375" v="1011" actId="1076"/>
        <pc:sldMkLst>
          <pc:docMk/>
          <pc:sldMk cId="1281975608" sldId="547"/>
        </pc:sldMkLst>
      </pc:sldChg>
      <pc:sldChg chg="modSp add del">
        <pc:chgData name="Aleksandra Cwiek" userId="866160e2e6235955" providerId="LiveId" clId="{787D707D-1D41-4345-B8A0-386A8F9F89B5}" dt="2018-05-28T11:59:40.158" v="1101" actId="1076"/>
        <pc:sldMkLst>
          <pc:docMk/>
          <pc:sldMk cId="3933104673" sldId="548"/>
        </pc:sldMkLst>
        <pc:picChg chg="mod">
          <ac:chgData name="Aleksandra Cwiek" userId="866160e2e6235955" providerId="LiveId" clId="{787D707D-1D41-4345-B8A0-386A8F9F89B5}" dt="2018-05-28T11:59:40.158" v="1101" actId="1076"/>
          <ac:picMkLst>
            <pc:docMk/>
            <pc:sldMk cId="3933104673" sldId="548"/>
            <ac:picMk id="37" creationId="{45FDCE29-EA12-4E98-8573-5AE5C735028E}"/>
          </ac:picMkLst>
        </pc:picChg>
      </pc:sldChg>
      <pc:sldChg chg="modSp add del">
        <pc:chgData name="Aleksandra Cwiek" userId="866160e2e6235955" providerId="LiveId" clId="{787D707D-1D41-4345-B8A0-386A8F9F89B5}" dt="2018-05-28T11:59:45.971" v="1102" actId="1076"/>
        <pc:sldMkLst>
          <pc:docMk/>
          <pc:sldMk cId="4143927111" sldId="549"/>
        </pc:sldMkLst>
        <pc:picChg chg="mod">
          <ac:chgData name="Aleksandra Cwiek" userId="866160e2e6235955" providerId="LiveId" clId="{787D707D-1D41-4345-B8A0-386A8F9F89B5}" dt="2018-05-28T11:59:45.971" v="1102" actId="1076"/>
          <ac:picMkLst>
            <pc:docMk/>
            <pc:sldMk cId="4143927111" sldId="549"/>
            <ac:picMk id="25" creationId="{F36A3639-788A-4E7A-9602-5BB5EF686FE3}"/>
          </ac:picMkLst>
        </pc:picChg>
      </pc:sldChg>
      <pc:sldChg chg="add del">
        <pc:chgData name="Aleksandra Cwiek" userId="866160e2e6235955" providerId="LiveId" clId="{787D707D-1D41-4345-B8A0-386A8F9F89B5}" dt="2018-05-27T11:34:26.008" v="999" actId="1076"/>
        <pc:sldMkLst>
          <pc:docMk/>
          <pc:sldMk cId="1912260134" sldId="550"/>
        </pc:sldMkLst>
      </pc:sldChg>
      <pc:sldChg chg="modSp add del">
        <pc:chgData name="Aleksandra Cwiek" userId="866160e2e6235955" providerId="LiveId" clId="{787D707D-1D41-4345-B8A0-386A8F9F89B5}" dt="2018-05-28T12:02:55.461" v="1126" actId="1076"/>
        <pc:sldMkLst>
          <pc:docMk/>
          <pc:sldMk cId="2900848024" sldId="551"/>
        </pc:sldMkLst>
        <pc:picChg chg="mod">
          <ac:chgData name="Aleksandra Cwiek" userId="866160e2e6235955" providerId="LiveId" clId="{787D707D-1D41-4345-B8A0-386A8F9F89B5}" dt="2018-05-28T12:02:55.461" v="1126" actId="1076"/>
          <ac:picMkLst>
            <pc:docMk/>
            <pc:sldMk cId="2900848024" sldId="551"/>
            <ac:picMk id="43" creationId="{CB238A05-D81A-4B60-828B-8968698F411A}"/>
          </ac:picMkLst>
        </pc:picChg>
      </pc:sldChg>
      <pc:sldChg chg="modSp add del">
        <pc:chgData name="Aleksandra Cwiek" userId="866160e2e6235955" providerId="LiveId" clId="{787D707D-1D41-4345-B8A0-386A8F9F89B5}" dt="2018-05-28T12:03:03.707" v="1127" actId="1076"/>
        <pc:sldMkLst>
          <pc:docMk/>
          <pc:sldMk cId="76039582" sldId="552"/>
        </pc:sldMkLst>
        <pc:picChg chg="mod">
          <ac:chgData name="Aleksandra Cwiek" userId="866160e2e6235955" providerId="LiveId" clId="{787D707D-1D41-4345-B8A0-386A8F9F89B5}" dt="2018-05-28T12:03:03.707" v="1127" actId="1076"/>
          <ac:picMkLst>
            <pc:docMk/>
            <pc:sldMk cId="76039582" sldId="552"/>
            <ac:picMk id="6" creationId="{C4F9EBEB-03AF-49FA-A44C-184B12A4E88C}"/>
          </ac:picMkLst>
        </pc:picChg>
      </pc:sldChg>
      <pc:sldChg chg="add del">
        <pc:chgData name="Aleksandra Cwiek" userId="866160e2e6235955" providerId="LiveId" clId="{787D707D-1D41-4345-B8A0-386A8F9F89B5}" dt="2018-05-27T11:48:47.881" v="1028" actId="1076"/>
        <pc:sldMkLst>
          <pc:docMk/>
          <pc:sldMk cId="4138817110" sldId="553"/>
        </pc:sldMkLst>
      </pc:sldChg>
      <pc:sldChg chg="modSp add del">
        <pc:chgData name="Aleksandra Cwiek" userId="866160e2e6235955" providerId="LiveId" clId="{787D707D-1D41-4345-B8A0-386A8F9F89B5}" dt="2018-05-28T12:03:54.636" v="1134" actId="1076"/>
        <pc:sldMkLst>
          <pc:docMk/>
          <pc:sldMk cId="1478325049" sldId="554"/>
        </pc:sldMkLst>
        <pc:picChg chg="mod">
          <ac:chgData name="Aleksandra Cwiek" userId="866160e2e6235955" providerId="LiveId" clId="{787D707D-1D41-4345-B8A0-386A8F9F89B5}" dt="2018-05-28T12:03:54.636" v="1134" actId="1076"/>
          <ac:picMkLst>
            <pc:docMk/>
            <pc:sldMk cId="1478325049" sldId="554"/>
            <ac:picMk id="40" creationId="{6913B878-E39E-4463-83C3-F82ADF8319E4}"/>
          </ac:picMkLst>
        </pc:picChg>
      </pc:sldChg>
      <pc:sldChg chg="modSp add del">
        <pc:chgData name="Aleksandra Cwiek" userId="866160e2e6235955" providerId="LiveId" clId="{787D707D-1D41-4345-B8A0-386A8F9F89B5}" dt="2018-05-28T12:04:00.874" v="1135" actId="1076"/>
        <pc:sldMkLst>
          <pc:docMk/>
          <pc:sldMk cId="1735178208" sldId="555"/>
        </pc:sldMkLst>
        <pc:picChg chg="mod">
          <ac:chgData name="Aleksandra Cwiek" userId="866160e2e6235955" providerId="LiveId" clId="{787D707D-1D41-4345-B8A0-386A8F9F89B5}" dt="2018-05-28T12:04:00.874" v="1135" actId="1076"/>
          <ac:picMkLst>
            <pc:docMk/>
            <pc:sldMk cId="1735178208" sldId="555"/>
            <ac:picMk id="16" creationId="{BB9814B5-AEF4-4186-AF0F-BFC3A9D159BB}"/>
          </ac:picMkLst>
        </pc:picChg>
      </pc:sldChg>
      <pc:sldChg chg="add del">
        <pc:chgData name="Aleksandra Cwiek" userId="866160e2e6235955" providerId="LiveId" clId="{787D707D-1D41-4345-B8A0-386A8F9F89B5}" dt="2018-05-27T11:49:39.718" v="1034" actId="1076"/>
        <pc:sldMkLst>
          <pc:docMk/>
          <pc:sldMk cId="2282551597" sldId="556"/>
        </pc:sldMkLst>
      </pc:sldChg>
      <pc:sldChg chg="add del">
        <pc:chgData name="Aleksandra Cwiek" userId="866160e2e6235955" providerId="LiveId" clId="{787D707D-1D41-4345-B8A0-386A8F9F89B5}" dt="2018-05-27T11:42:50.352" v="1004" actId="1076"/>
        <pc:sldMkLst>
          <pc:docMk/>
          <pc:sldMk cId="487557096" sldId="557"/>
        </pc:sldMkLst>
      </pc:sldChg>
      <pc:sldChg chg="add del">
        <pc:chgData name="Aleksandra Cwiek" userId="866160e2e6235955" providerId="LiveId" clId="{787D707D-1D41-4345-B8A0-386A8F9F89B5}" dt="2018-05-27T11:42:50.352" v="1004" actId="1076"/>
        <pc:sldMkLst>
          <pc:docMk/>
          <pc:sldMk cId="1797550027" sldId="558"/>
        </pc:sldMkLst>
      </pc:sldChg>
      <pc:sldChg chg="add del">
        <pc:chgData name="Aleksandra Cwiek" userId="866160e2e6235955" providerId="LiveId" clId="{787D707D-1D41-4345-B8A0-386A8F9F89B5}" dt="2018-05-27T11:42:50.352" v="1004" actId="1076"/>
        <pc:sldMkLst>
          <pc:docMk/>
          <pc:sldMk cId="702940292" sldId="559"/>
        </pc:sldMkLst>
      </pc:sldChg>
      <pc:sldChg chg="modSp add del">
        <pc:chgData name="Aleksandra Cwiek" userId="866160e2e6235955" providerId="LiveId" clId="{787D707D-1D41-4345-B8A0-386A8F9F89B5}" dt="2018-05-28T11:54:42.180" v="1065" actId="1076"/>
        <pc:sldMkLst>
          <pc:docMk/>
          <pc:sldMk cId="3717559398" sldId="560"/>
        </pc:sldMkLst>
        <pc:picChg chg="mod">
          <ac:chgData name="Aleksandra Cwiek" userId="866160e2e6235955" providerId="LiveId" clId="{787D707D-1D41-4345-B8A0-386A8F9F89B5}" dt="2018-05-28T11:54:42.180" v="1065" actId="1076"/>
          <ac:picMkLst>
            <pc:docMk/>
            <pc:sldMk cId="3717559398" sldId="560"/>
            <ac:picMk id="41" creationId="{24C71C8D-904C-4E37-AB33-3AD4B06F272C}"/>
          </ac:picMkLst>
        </pc:picChg>
      </pc:sldChg>
      <pc:sldChg chg="modSp add del">
        <pc:chgData name="Aleksandra Cwiek" userId="866160e2e6235955" providerId="LiveId" clId="{787D707D-1D41-4345-B8A0-386A8F9F89B5}" dt="2018-05-28T11:54:51.714" v="1068" actId="1076"/>
        <pc:sldMkLst>
          <pc:docMk/>
          <pc:sldMk cId="1792993467" sldId="561"/>
        </pc:sldMkLst>
        <pc:picChg chg="mod">
          <ac:chgData name="Aleksandra Cwiek" userId="866160e2e6235955" providerId="LiveId" clId="{787D707D-1D41-4345-B8A0-386A8F9F89B5}" dt="2018-05-28T11:54:51.714" v="1068" actId="1076"/>
          <ac:picMkLst>
            <pc:docMk/>
            <pc:sldMk cId="1792993467" sldId="561"/>
            <ac:picMk id="21" creationId="{EC9275AD-E68F-4598-A9A7-9126133CCEE3}"/>
          </ac:picMkLst>
        </pc:picChg>
      </pc:sldChg>
      <pc:sldChg chg="add del">
        <pc:chgData name="Aleksandra Cwiek" userId="866160e2e6235955" providerId="LiveId" clId="{787D707D-1D41-4345-B8A0-386A8F9F89B5}" dt="2018-05-27T11:25:02.432" v="965" actId="1076"/>
        <pc:sldMkLst>
          <pc:docMk/>
          <pc:sldMk cId="2128839145" sldId="562"/>
        </pc:sldMkLst>
      </pc:sldChg>
      <pc:sldChg chg="modSp add del">
        <pc:chgData name="Aleksandra Cwiek" userId="866160e2e6235955" providerId="LiveId" clId="{787D707D-1D41-4345-B8A0-386A8F9F89B5}" dt="2018-05-28T11:56:59.235" v="1083" actId="1076"/>
        <pc:sldMkLst>
          <pc:docMk/>
          <pc:sldMk cId="2388455741" sldId="563"/>
        </pc:sldMkLst>
        <pc:picChg chg="mod">
          <ac:chgData name="Aleksandra Cwiek" userId="866160e2e6235955" providerId="LiveId" clId="{787D707D-1D41-4345-B8A0-386A8F9F89B5}" dt="2018-05-28T11:56:59.235" v="1083" actId="1076"/>
          <ac:picMkLst>
            <pc:docMk/>
            <pc:sldMk cId="2388455741" sldId="563"/>
            <ac:picMk id="42" creationId="{E64FF6AF-7E36-408F-9C19-5DD4F152E5BB}"/>
          </ac:picMkLst>
        </pc:picChg>
      </pc:sldChg>
      <pc:sldChg chg="modSp add del">
        <pc:chgData name="Aleksandra Cwiek" userId="866160e2e6235955" providerId="LiveId" clId="{787D707D-1D41-4345-B8A0-386A8F9F89B5}" dt="2018-05-28T11:57:10.222" v="1084" actId="1076"/>
        <pc:sldMkLst>
          <pc:docMk/>
          <pc:sldMk cId="1082434335" sldId="564"/>
        </pc:sldMkLst>
        <pc:picChg chg="mod">
          <ac:chgData name="Aleksandra Cwiek" userId="866160e2e6235955" providerId="LiveId" clId="{787D707D-1D41-4345-B8A0-386A8F9F89B5}" dt="2018-05-28T11:57:10.222" v="1084" actId="1076"/>
          <ac:picMkLst>
            <pc:docMk/>
            <pc:sldMk cId="1082434335" sldId="564"/>
            <ac:picMk id="26" creationId="{D9C24C00-E233-4976-82CE-BB937C26CFB0}"/>
          </ac:picMkLst>
        </pc:picChg>
      </pc:sldChg>
      <pc:sldChg chg="add del">
        <pc:chgData name="Aleksandra Cwiek" userId="866160e2e6235955" providerId="LiveId" clId="{787D707D-1D41-4345-B8A0-386A8F9F89B5}" dt="2018-05-27T11:29:26.495" v="981" actId="1076"/>
        <pc:sldMkLst>
          <pc:docMk/>
          <pc:sldMk cId="1548006997" sldId="565"/>
        </pc:sldMkLst>
      </pc:sldChg>
      <pc:sldChg chg="add">
        <pc:chgData name="Aleksandra Cwiek" userId="866160e2e6235955" providerId="LiveId" clId="{787D707D-1D41-4345-B8A0-386A8F9F89B5}" dt="2018-05-27T11:53:56.918" v="1056" actId="1076"/>
        <pc:sldMkLst>
          <pc:docMk/>
          <pc:sldMk cId="2134028390" sldId="566"/>
        </pc:sldMkLst>
      </pc:sldChg>
      <pc:sldChg chg="add">
        <pc:chgData name="Aleksandra Cwiek" userId="866160e2e6235955" providerId="LiveId" clId="{787D707D-1D41-4345-B8A0-386A8F9F89B5}" dt="2018-05-28T11:53:22.162" v="1060" actId="1076"/>
        <pc:sldMkLst>
          <pc:docMk/>
          <pc:sldMk cId="518872646" sldId="588"/>
        </pc:sldMkLst>
      </pc:sldChg>
      <pc:sldChg chg="add">
        <pc:chgData name="Aleksandra Cwiek" userId="866160e2e6235955" providerId="LiveId" clId="{787D707D-1D41-4345-B8A0-386A8F9F89B5}" dt="2018-05-28T11:53:22.162" v="1060" actId="1076"/>
        <pc:sldMkLst>
          <pc:docMk/>
          <pc:sldMk cId="3047946350" sldId="589"/>
        </pc:sldMkLst>
      </pc:sldChg>
      <pc:sldChg chg="add">
        <pc:chgData name="Aleksandra Cwiek" userId="866160e2e6235955" providerId="LiveId" clId="{787D707D-1D41-4345-B8A0-386A8F9F89B5}" dt="2018-05-28T11:53:01.197" v="1057" actId="1076"/>
        <pc:sldMkLst>
          <pc:docMk/>
          <pc:sldMk cId="131246749" sldId="620"/>
        </pc:sldMkLst>
      </pc:sldChg>
      <pc:sldChg chg="add">
        <pc:chgData name="Aleksandra Cwiek" userId="866160e2e6235955" providerId="LiveId" clId="{787D707D-1D41-4345-B8A0-386A8F9F89B5}" dt="2018-05-28T11:53:01.197" v="1057" actId="1076"/>
        <pc:sldMkLst>
          <pc:docMk/>
          <pc:sldMk cId="3688094540" sldId="621"/>
        </pc:sldMkLst>
      </pc:sldChg>
      <pc:sldChg chg="add">
        <pc:chgData name="Aleksandra Cwiek" userId="866160e2e6235955" providerId="LiveId" clId="{787D707D-1D41-4345-B8A0-386A8F9F89B5}" dt="2018-05-28T14:29:20.906" v="1142"/>
        <pc:sldMkLst>
          <pc:docMk/>
          <pc:sldMk cId="2870833603" sldId="646"/>
        </pc:sldMkLst>
      </pc:sldChg>
    </pc:docChg>
  </pc:docChgLst>
  <pc:docChgLst>
    <pc:chgData name="Aleksandra Cwiek" userId="866160e2e6235955" providerId="LiveId" clId="{8F0B676C-6A31-4B5B-B1DD-5617708F9EC2}"/>
    <pc:docChg chg="undo custSel addSld delSld modSld sldOrd">
      <pc:chgData name="Aleksandra Cwiek" userId="866160e2e6235955" providerId="LiveId" clId="{8F0B676C-6A31-4B5B-B1DD-5617708F9EC2}" dt="2018-05-25T14:27:25.828" v="662" actId="14826"/>
      <pc:docMkLst>
        <pc:docMk/>
      </pc:docMkLst>
      <pc:sldChg chg="addSp modSp">
        <pc:chgData name="Aleksandra Cwiek" userId="866160e2e6235955" providerId="LiveId" clId="{8F0B676C-6A31-4B5B-B1DD-5617708F9EC2}" dt="2018-05-25T12:11:38.316" v="22" actId="14100"/>
        <pc:sldMkLst>
          <pc:docMk/>
          <pc:sldMk cId="3461225252" sldId="256"/>
        </pc:sldMkLst>
        <pc:spChg chg="add">
          <ac:chgData name="Aleksandra Cwiek" userId="866160e2e6235955" providerId="LiveId" clId="{8F0B676C-6A31-4B5B-B1DD-5617708F9EC2}" dt="2018-05-25T12:10:15.140" v="0" actId="14100"/>
          <ac:spMkLst>
            <pc:docMk/>
            <pc:sldMk cId="3461225252" sldId="256"/>
            <ac:spMk id="4" creationId="{FE7FB646-986E-4FDE-AD28-A7B16F46D596}"/>
          </ac:spMkLst>
        </pc:spChg>
        <pc:spChg chg="add mod">
          <ac:chgData name="Aleksandra Cwiek" userId="866160e2e6235955" providerId="LiveId" clId="{8F0B676C-6A31-4B5B-B1DD-5617708F9EC2}" dt="2018-05-25T12:10:44.317" v="11" actId="14100"/>
          <ac:spMkLst>
            <pc:docMk/>
            <pc:sldMk cId="3461225252" sldId="256"/>
            <ac:spMk id="5" creationId="{B241712E-F1F5-4B33-A17D-AFA8D49BFBC9}"/>
          </ac:spMkLst>
        </pc:spChg>
        <pc:picChg chg="add mod">
          <ac:chgData name="Aleksandra Cwiek" userId="866160e2e6235955" providerId="LiveId" clId="{8F0B676C-6A31-4B5B-B1DD-5617708F9EC2}" dt="2018-05-25T12:10:52.106" v="12" actId="1076"/>
          <ac:picMkLst>
            <pc:docMk/>
            <pc:sldMk cId="3461225252" sldId="256"/>
            <ac:picMk id="6" creationId="{D2130169-A0F6-4163-B895-776B33247053}"/>
          </ac:picMkLst>
        </pc:picChg>
        <pc:picChg chg="add mod">
          <ac:chgData name="Aleksandra Cwiek" userId="866160e2e6235955" providerId="LiveId" clId="{8F0B676C-6A31-4B5B-B1DD-5617708F9EC2}" dt="2018-05-25T12:10:59.300" v="14" actId="1076"/>
          <ac:picMkLst>
            <pc:docMk/>
            <pc:sldMk cId="3461225252" sldId="256"/>
            <ac:picMk id="7" creationId="{46FDE7C0-4BBD-4969-BE2F-124D6F3D282D}"/>
          </ac:picMkLst>
        </pc:picChg>
        <pc:picChg chg="add mod">
          <ac:chgData name="Aleksandra Cwiek" userId="866160e2e6235955" providerId="LiveId" clId="{8F0B676C-6A31-4B5B-B1DD-5617708F9EC2}" dt="2018-05-25T12:11:11.217" v="15" actId="1076"/>
          <ac:picMkLst>
            <pc:docMk/>
            <pc:sldMk cId="3461225252" sldId="256"/>
            <ac:picMk id="8" creationId="{B53E7905-71AE-4E01-B931-5A3DCF3C5913}"/>
          </ac:picMkLst>
        </pc:picChg>
        <pc:picChg chg="add mod">
          <ac:chgData name="Aleksandra Cwiek" userId="866160e2e6235955" providerId="LiveId" clId="{8F0B676C-6A31-4B5B-B1DD-5617708F9EC2}" dt="2018-05-25T12:11:16.874" v="16" actId="1076"/>
          <ac:picMkLst>
            <pc:docMk/>
            <pc:sldMk cId="3461225252" sldId="256"/>
            <ac:picMk id="9" creationId="{07CE597A-4824-426B-BBD2-BC0C9D60AC2A}"/>
          </ac:picMkLst>
        </pc:picChg>
        <pc:picChg chg="add mod">
          <ac:chgData name="Aleksandra Cwiek" userId="866160e2e6235955" providerId="LiveId" clId="{8F0B676C-6A31-4B5B-B1DD-5617708F9EC2}" dt="2018-05-25T12:10:55.064" v="13" actId="1076"/>
          <ac:picMkLst>
            <pc:docMk/>
            <pc:sldMk cId="3461225252" sldId="256"/>
            <ac:picMk id="11" creationId="{49E68FB0-27C8-4366-8024-3079AB3D5327}"/>
          </ac:picMkLst>
        </pc:picChg>
        <pc:cxnChg chg="add mod">
          <ac:chgData name="Aleksandra Cwiek" userId="866160e2e6235955" providerId="LiveId" clId="{8F0B676C-6A31-4B5B-B1DD-5617708F9EC2}" dt="2018-05-25T12:11:38.316" v="22" actId="14100"/>
          <ac:cxnSpMkLst>
            <pc:docMk/>
            <pc:sldMk cId="3461225252" sldId="256"/>
            <ac:cxnSpMk id="10" creationId="{E0A0C079-BE8B-4B15-9B7B-08BF452575E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AC5C-0FFD-497C-B07C-D6A9F1EC70B3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E7995-E6E9-4BEA-AC39-3C0FF268ED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46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25665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03301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9694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17671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6355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401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2051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0882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3285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6038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26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67496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1887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952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5235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8498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28283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5961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90532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935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22414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29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97445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246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81411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7884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81027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86695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47349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6732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87561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87555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6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09744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891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72120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99450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20023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631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35502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18702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02686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672716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037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51194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48911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9727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1534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171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0822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8030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18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087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128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795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3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563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003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48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948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543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22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686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4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795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852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sa33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56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687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906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120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53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39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872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822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3219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488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963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47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0517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9502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217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7579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8224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9530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9039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0804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3961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0492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74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154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207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317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9310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952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4597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416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1598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911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2431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95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7499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9526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805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008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1303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6841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42147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5028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4822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mi14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2623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64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68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9338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sa44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9104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1698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8858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ma55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76900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90952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763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5140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9167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429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85865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248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22327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8897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mi43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7725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73412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9435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mi51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9723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263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688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88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si11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10301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8903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5452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45545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7066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68948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mi22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4667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98454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9062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si24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82601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9202D-2AD8-45F8-8834-7DBECDE2FAF7}" type="slidenum">
              <a:rPr lang="de-DE" smtClean="0"/>
              <a:t>105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6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1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64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42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0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8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7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08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6F867-512E-4601-A357-ACF4331584C9}" type="datetimeFigureOut">
              <a:rPr lang="de-DE" smtClean="0"/>
              <a:t>28.05.2018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04FF-5833-4F34-BDE0-9CFA9C5ACC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1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9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8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0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9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E7FB646-986E-4FDE-AD28-A7B16F46D596}"/>
              </a:ext>
            </a:extLst>
          </p:cNvPr>
          <p:cNvSpPr txBox="1">
            <a:spLocks/>
          </p:cNvSpPr>
          <p:nvPr/>
        </p:nvSpPr>
        <p:spPr>
          <a:xfrm>
            <a:off x="742485" y="3178477"/>
            <a:ext cx="9314795" cy="127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/>
              <a:t>Schieß die Dose ab!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241712E-F1F5-4B33-A17D-AFA8D49BFBC9}"/>
              </a:ext>
            </a:extLst>
          </p:cNvPr>
          <p:cNvSpPr txBox="1">
            <a:spLocks/>
          </p:cNvSpPr>
          <p:nvPr/>
        </p:nvSpPr>
        <p:spPr>
          <a:xfrm>
            <a:off x="736860" y="4973735"/>
            <a:ext cx="9314795" cy="407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999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98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97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996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9995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994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992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91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Benutze den Laserpointer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Sag dabei das Wort was auf der Dose steht</a:t>
            </a:r>
          </a:p>
          <a:p>
            <a:pPr>
              <a:lnSpc>
                <a:spcPct val="100000"/>
              </a:lnSpc>
            </a:pP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Gehe mit dem Arm dann wieder</a:t>
            </a:r>
            <a:b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de-DE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die Ausgangsposition zurück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130169-A0F6-4163-B895-776B3324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44" y="5096564"/>
            <a:ext cx="651672" cy="6516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FDE7C0-4BBD-4969-BE2F-124D6F3D2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3" y="5742936"/>
            <a:ext cx="908712" cy="90871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53E7905-71AE-4E01-B931-5A3DCF3C5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7" t="30701" r="42398" b="24448"/>
          <a:stretch/>
        </p:blipFill>
        <p:spPr>
          <a:xfrm>
            <a:off x="960903" y="3013737"/>
            <a:ext cx="729143" cy="1172345"/>
          </a:xfrm>
          <a:prstGeom prst="rect">
            <a:avLst/>
          </a:prstGeom>
        </p:spPr>
      </p:pic>
      <p:pic>
        <p:nvPicPr>
          <p:cNvPr id="9" name="Grafik 8" descr="Ein Bild, das Waffe, Gewehr enthält.&#10;&#10;Mit sehr hoher Zuverlässigkeit generierte Beschreibung">
            <a:extLst>
              <a:ext uri="{FF2B5EF4-FFF2-40B4-BE49-F238E27FC236}">
                <a16:creationId xmlns:a16="http://schemas.microsoft.com/office/drawing/2014/main" id="{07CE597A-4824-426B-BBD2-BC0C9D60A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91" y="2906571"/>
            <a:ext cx="1386676" cy="138667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A0C079-BE8B-4B15-9B7B-08BF452575E6}"/>
              </a:ext>
            </a:extLst>
          </p:cNvPr>
          <p:cNvCxnSpPr>
            <a:cxnSpLocks/>
          </p:cNvCxnSpPr>
          <p:nvPr/>
        </p:nvCxnSpPr>
        <p:spPr>
          <a:xfrm>
            <a:off x="8470559" y="3312947"/>
            <a:ext cx="656632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101600">
              <a:srgbClr val="FF9393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49E68FB0-27C8-4366-8024-3079AB3D5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9" y="6724068"/>
            <a:ext cx="1349970" cy="13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2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001-0014">
            <a:hlinkClick r:id="" action="ppaction://media"/>
            <a:extLst>
              <a:ext uri="{FF2B5EF4-FFF2-40B4-BE49-F238E27FC236}">
                <a16:creationId xmlns:a16="http://schemas.microsoft.com/office/drawing/2014/main" id="{01B60A98-4070-4A87-80AE-9CD565D151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0001-0014">
            <a:hlinkClick r:id="" action="ppaction://media"/>
            <a:extLst>
              <a:ext uri="{FF2B5EF4-FFF2-40B4-BE49-F238E27FC236}">
                <a16:creationId xmlns:a16="http://schemas.microsoft.com/office/drawing/2014/main" id="{60B26261-2AAE-43A0-8C69-AF593DEDB6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7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9074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31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9028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094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6413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682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056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24284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095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1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83086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032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3587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59E36C1-DDB1-464D-BD05-0B006F57A0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996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0001-0014">
            <a:hlinkClick r:id="" action="ppaction://media"/>
            <a:extLst>
              <a:ext uri="{FF2B5EF4-FFF2-40B4-BE49-F238E27FC236}">
                <a16:creationId xmlns:a16="http://schemas.microsoft.com/office/drawing/2014/main" id="{D996B2F7-DC13-46B3-BB51-7B57AC5FEE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5434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48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0173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007D56-CC48-47A2-B119-78102A0299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73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0001-0014">
            <a:hlinkClick r:id="" action="ppaction://media"/>
            <a:extLst>
              <a:ext uri="{FF2B5EF4-FFF2-40B4-BE49-F238E27FC236}">
                <a16:creationId xmlns:a16="http://schemas.microsoft.com/office/drawing/2014/main" id="{D6259751-81B3-4491-8C55-7BBE40EE20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02843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E7C612F6-CD34-4FDC-A721-2D17C289F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53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0001-0014">
            <a:hlinkClick r:id="" action="ppaction://media"/>
            <a:extLst>
              <a:ext uri="{FF2B5EF4-FFF2-40B4-BE49-F238E27FC236}">
                <a16:creationId xmlns:a16="http://schemas.microsoft.com/office/drawing/2014/main" id="{53BC8632-CBDD-492A-96BC-D1B28D3560A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5793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9DF9A2F-A7AD-4175-93E4-442CB0698D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988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0024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8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37964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6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0001-0014">
            <a:hlinkClick r:id="" action="ppaction://media"/>
            <a:extLst>
              <a:ext uri="{FF2B5EF4-FFF2-40B4-BE49-F238E27FC236}">
                <a16:creationId xmlns:a16="http://schemas.microsoft.com/office/drawing/2014/main" id="{F036697D-9E7C-4274-8863-014C1D252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7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3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11146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467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22601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3228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777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25AF23B7-030F-4E97-9DF6-3B3D6FA88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6017311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171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0001-0014">
            <a:hlinkClick r:id="" action="ppaction://media"/>
            <a:extLst>
              <a:ext uri="{FF2B5EF4-FFF2-40B4-BE49-F238E27FC236}">
                <a16:creationId xmlns:a16="http://schemas.microsoft.com/office/drawing/2014/main" id="{D68790B3-EB49-4647-804A-FE6F6C1A2A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257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31528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3852AF13-B3F3-4BF1-834F-B4529AF95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5954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0001-0014">
            <a:hlinkClick r:id="" action="ppaction://media"/>
            <a:extLst>
              <a:ext uri="{FF2B5EF4-FFF2-40B4-BE49-F238E27FC236}">
                <a16:creationId xmlns:a16="http://schemas.microsoft.com/office/drawing/2014/main" id="{14995CEB-1B0C-4479-B19E-ECC7D3EBE8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07185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E37E717-859F-482A-BD26-29F1FD4A5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2033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001-0014">
            <a:hlinkClick r:id="" action="ppaction://media"/>
            <a:extLst>
              <a:ext uri="{FF2B5EF4-FFF2-40B4-BE49-F238E27FC236}">
                <a16:creationId xmlns:a16="http://schemas.microsoft.com/office/drawing/2014/main" id="{B4422F5E-407B-45C8-A346-D8BABDF34B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4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345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5709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94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365111CB-09F2-459E-B26E-E74D2900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74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7057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061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C7ACF-B6B6-483C-907B-D5E9064A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3" y="4849324"/>
            <a:ext cx="9314796" cy="110270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8000" b="1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369533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0001-0014">
            <a:hlinkClick r:id="" action="ppaction://media"/>
            <a:extLst>
              <a:ext uri="{FF2B5EF4-FFF2-40B4-BE49-F238E27FC236}">
                <a16:creationId xmlns:a16="http://schemas.microsoft.com/office/drawing/2014/main" id="{0FE6AD0B-A165-4AA9-A3C0-311BF432EE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1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97D4C41-EFD9-42EF-93E2-477F9C827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4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0001-0014">
            <a:hlinkClick r:id="" action="ppaction://media"/>
            <a:extLst>
              <a:ext uri="{FF2B5EF4-FFF2-40B4-BE49-F238E27FC236}">
                <a16:creationId xmlns:a16="http://schemas.microsoft.com/office/drawing/2014/main" id="{5B786C6E-C39C-435A-9A4E-345D673677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02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30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70A9AEC3-0B08-4088-AAF6-5D9260DF6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3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0001-0014">
            <a:hlinkClick r:id="" action="ppaction://media"/>
            <a:extLst>
              <a:ext uri="{FF2B5EF4-FFF2-40B4-BE49-F238E27FC236}">
                <a16:creationId xmlns:a16="http://schemas.microsoft.com/office/drawing/2014/main" id="{6FCCF952-C517-44D7-9F2F-BC66E429A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053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E7AED20-7836-45D4-A78E-55E5FCA7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040" y="387067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72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0001-0014">
            <a:hlinkClick r:id="" action="ppaction://media"/>
            <a:extLst>
              <a:ext uri="{FF2B5EF4-FFF2-40B4-BE49-F238E27FC236}">
                <a16:creationId xmlns:a16="http://schemas.microsoft.com/office/drawing/2014/main" id="{8281DD6D-0FF7-44E0-98D5-40EFBDC580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932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236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F5D3F786-A620-40EE-B639-9549B5BBC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3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0001-0014">
            <a:hlinkClick r:id="" action="ppaction://media"/>
            <a:extLst>
              <a:ext uri="{FF2B5EF4-FFF2-40B4-BE49-F238E27FC236}">
                <a16:creationId xmlns:a16="http://schemas.microsoft.com/office/drawing/2014/main" id="{A4B33DD7-E905-4C28-97BE-348AA6BBB1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5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AE356DD-1FEB-45DB-B3A9-7B2834752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881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5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4C71C8D-904C-4E37-AB33-3AD4B06F2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59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0001-0014">
            <a:hlinkClick r:id="" action="ppaction://media"/>
            <a:extLst>
              <a:ext uri="{FF2B5EF4-FFF2-40B4-BE49-F238E27FC236}">
                <a16:creationId xmlns:a16="http://schemas.microsoft.com/office/drawing/2014/main" id="{EC9275AD-E68F-4598-A9A7-9126133CCE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9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839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A93735-F113-49C1-A5AA-21C120DC23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4881" y="4634881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7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001-0014">
            <a:hlinkClick r:id="" action="ppaction://media"/>
            <a:extLst>
              <a:ext uri="{FF2B5EF4-FFF2-40B4-BE49-F238E27FC236}">
                <a16:creationId xmlns:a16="http://schemas.microsoft.com/office/drawing/2014/main" id="{B9830EB2-D2FB-40AF-97E9-6AA130199A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4635675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608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5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590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4673046-FF92-411F-A17D-5CC654CAE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0001-0014">
            <a:hlinkClick r:id="" action="ppaction://media"/>
            <a:extLst>
              <a:ext uri="{FF2B5EF4-FFF2-40B4-BE49-F238E27FC236}">
                <a16:creationId xmlns:a16="http://schemas.microsoft.com/office/drawing/2014/main" id="{F8B286DA-0810-4811-9731-ED6D8A45EE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36800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01-0014">
            <a:hlinkClick r:id="" action="ppaction://media"/>
            <a:extLst>
              <a:ext uri="{FF2B5EF4-FFF2-40B4-BE49-F238E27FC236}">
                <a16:creationId xmlns:a16="http://schemas.microsoft.com/office/drawing/2014/main" id="{9C814F2E-AFA1-4B40-A44A-7FA059380C4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4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025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E4E9A1C3-6DD3-4606-9DBC-04C683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32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001-0014">
            <a:hlinkClick r:id="" action="ppaction://media"/>
            <a:extLst>
              <a:ext uri="{FF2B5EF4-FFF2-40B4-BE49-F238E27FC236}">
                <a16:creationId xmlns:a16="http://schemas.microsoft.com/office/drawing/2014/main" id="{614F3861-581E-4136-AAFE-9F7FD19B89A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835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3F7B5A50-64F5-416F-BF63-D9F3D3516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3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0001-0014">
            <a:hlinkClick r:id="" action="ppaction://media"/>
            <a:extLst>
              <a:ext uri="{FF2B5EF4-FFF2-40B4-BE49-F238E27FC236}">
                <a16:creationId xmlns:a16="http://schemas.microsoft.com/office/drawing/2014/main" id="{E7A39CEA-7109-40C8-B4C8-C8324E8CB3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769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1B9BE4F-F6B8-4C37-82EF-B286DCA13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92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001-0014">
            <a:hlinkClick r:id="" action="ppaction://media"/>
            <a:extLst>
              <a:ext uri="{FF2B5EF4-FFF2-40B4-BE49-F238E27FC236}">
                <a16:creationId xmlns:a16="http://schemas.microsoft.com/office/drawing/2014/main" id="{EEF0EC02-F052-4F27-A8C0-3CCF814FD4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-120897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775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86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18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77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FC39EDE-B683-4C55-9734-6D7DFB073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7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0001-0014">
            <a:hlinkClick r:id="" action="ppaction://media"/>
            <a:extLst>
              <a:ext uri="{FF2B5EF4-FFF2-40B4-BE49-F238E27FC236}">
                <a16:creationId xmlns:a16="http://schemas.microsoft.com/office/drawing/2014/main" id="{D0BEE097-9C26-4B18-8D56-259756BEC3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7231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AA4E68F6-6AC7-4721-B565-2EC21FD285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327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00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0001-0014">
            <a:hlinkClick r:id="" action="ppaction://media"/>
            <a:extLst>
              <a:ext uri="{FF2B5EF4-FFF2-40B4-BE49-F238E27FC236}">
                <a16:creationId xmlns:a16="http://schemas.microsoft.com/office/drawing/2014/main" id="{6D6753E0-6C1D-4DBA-8107-60AA9BF254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32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35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388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45FDCE29-EA12-4E98-8573-5AE5C735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143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0001-0014">
            <a:hlinkClick r:id="" action="ppaction://media"/>
            <a:extLst>
              <a:ext uri="{FF2B5EF4-FFF2-40B4-BE49-F238E27FC236}">
                <a16:creationId xmlns:a16="http://schemas.microsoft.com/office/drawing/2014/main" id="{F36A3639-788A-4E7A-9602-5BB5EF686FE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6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6795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DD7476C-FAE5-4A59-8FB9-A2FDD5347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225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824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0001-0014">
            <a:hlinkClick r:id="" action="ppaction://media"/>
            <a:extLst>
              <a:ext uri="{FF2B5EF4-FFF2-40B4-BE49-F238E27FC236}">
                <a16:creationId xmlns:a16="http://schemas.microsoft.com/office/drawing/2014/main" id="{D09B076E-6DE9-4002-A0C6-CFEDEB6F567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406800" y="9390658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3330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014546CF-DABA-4449-B044-AE74C1FD0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718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0001-0014">
            <a:hlinkClick r:id="" action="ppaction://media"/>
            <a:extLst>
              <a:ext uri="{FF2B5EF4-FFF2-40B4-BE49-F238E27FC236}">
                <a16:creationId xmlns:a16="http://schemas.microsoft.com/office/drawing/2014/main" id="{D9B1946F-0B11-4008-B0AA-E1B7EF968E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17208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053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7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4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585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8883D507-D5DF-4F6F-887E-48DBB0472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776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0001-0014">
            <a:hlinkClick r:id="" action="ppaction://media"/>
            <a:extLst>
              <a:ext uri="{FF2B5EF4-FFF2-40B4-BE49-F238E27FC236}">
                <a16:creationId xmlns:a16="http://schemas.microsoft.com/office/drawing/2014/main" id="{CDC927D5-B1B5-473B-838B-B6149F53EE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31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5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8095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81F82AA-9D29-4D0D-B4B5-A9D9A49733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5434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714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0001-0014">
            <a:hlinkClick r:id="" action="ppaction://media"/>
            <a:extLst>
              <a:ext uri="{FF2B5EF4-FFF2-40B4-BE49-F238E27FC236}">
                <a16:creationId xmlns:a16="http://schemas.microsoft.com/office/drawing/2014/main" id="{59803305-2755-4507-976E-844945EDA3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56800" y="7012770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599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E64FF6AF-7E36-408F-9C19-5DD4F152E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2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557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0001-0014">
            <a:hlinkClick r:id="" action="ppaction://media"/>
            <a:extLst>
              <a:ext uri="{FF2B5EF4-FFF2-40B4-BE49-F238E27FC236}">
                <a16:creationId xmlns:a16="http://schemas.microsoft.com/office/drawing/2014/main" id="{D9C24C00-E233-4976-82CE-BB937C26CF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932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406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0069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B1F448F5-CC42-4949-A513-F192AC4D7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055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0001-0014">
            <a:hlinkClick r:id="" action="ppaction://media"/>
            <a:extLst>
              <a:ext uri="{FF2B5EF4-FFF2-40B4-BE49-F238E27FC236}">
                <a16:creationId xmlns:a16="http://schemas.microsoft.com/office/drawing/2014/main" id="{0C4F0205-A688-4C18-A74C-68DC8D1804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14327" y="2256992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8631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825FAF9F-53EF-47BD-9B80-024FFD85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897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001-0014">
            <a:hlinkClick r:id="" action="ppaction://media"/>
            <a:extLst>
              <a:ext uri="{FF2B5EF4-FFF2-40B4-BE49-F238E27FC236}">
                <a16:creationId xmlns:a16="http://schemas.microsoft.com/office/drawing/2014/main" id="{67989A89-6EB3-4D05-A7C5-4051A61E6F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4379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C894CF11-0080-4EBF-83F7-A4A975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88" y="6020425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00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001-0014">
            <a:hlinkClick r:id="" action="ppaction://media"/>
            <a:extLst>
              <a:ext uri="{FF2B5EF4-FFF2-40B4-BE49-F238E27FC236}">
                <a16:creationId xmlns:a16="http://schemas.microsoft.com/office/drawing/2014/main" id="{329C0A38-042B-4F56-87CF-E43F8B7856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69088" y="60192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2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8E43915-3ACC-4BC0-8F0C-608258AF5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25" y="-120896"/>
            <a:ext cx="1530000" cy="1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11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42">
            <a:extLst>
              <a:ext uri="{FF2B5EF4-FFF2-40B4-BE49-F238E27FC236}">
                <a16:creationId xmlns:a16="http://schemas.microsoft.com/office/drawing/2014/main" id="{CB238A05-D81A-4B60-828B-8968698F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000" y="8171762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07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001-0014">
            <a:hlinkClick r:id="" action="ppaction://media"/>
            <a:extLst>
              <a:ext uri="{FF2B5EF4-FFF2-40B4-BE49-F238E27FC236}">
                <a16:creationId xmlns:a16="http://schemas.microsoft.com/office/drawing/2014/main" id="{C4F9EBEB-03AF-49FA-A44C-184B12A4E8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46000" y="817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3090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B3DC85E-ED23-4FF5-B4FC-438D0E131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58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0001-0014">
            <a:hlinkClick r:id="" action="ppaction://media"/>
            <a:extLst>
              <a:ext uri="{FF2B5EF4-FFF2-40B4-BE49-F238E27FC236}">
                <a16:creationId xmlns:a16="http://schemas.microsoft.com/office/drawing/2014/main" id="{B0A52602-E92A-47C1-AD50-60BF9F892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3870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141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954F4D63-9135-4984-842F-85F0C7ADE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35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0001-0014">
            <a:hlinkClick r:id="" action="ppaction://media"/>
            <a:extLst>
              <a:ext uri="{FF2B5EF4-FFF2-40B4-BE49-F238E27FC236}">
                <a16:creationId xmlns:a16="http://schemas.microsoft.com/office/drawing/2014/main" id="{5B02BED0-5CA1-490B-A8B4-372738E549D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5600" y="-432000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9851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9E5AFA6C-8981-481D-81FC-CB39D8CDE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00" y="1719338"/>
            <a:ext cx="306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5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301</Words>
  <Application>Microsoft Office PowerPoint</Application>
  <PresentationFormat>Benutzerdefiniert</PresentationFormat>
  <Paragraphs>296</Paragraphs>
  <Slides>153</Slides>
  <Notes>146</Notes>
  <HiddenSlides>0</HiddenSlides>
  <MMClips>50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153</vt:i4>
      </vt:variant>
    </vt:vector>
  </HeadingPairs>
  <TitlesOfParts>
    <vt:vector size="15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Aleksandra Cwiek</dc:creator>
  <cp:lastModifiedBy>Aleksandra Cwiek</cp:lastModifiedBy>
  <cp:revision>3</cp:revision>
  <dcterms:created xsi:type="dcterms:W3CDTF">2018-05-25T12:08:51Z</dcterms:created>
  <dcterms:modified xsi:type="dcterms:W3CDTF">2018-05-28T19:08:19Z</dcterms:modified>
</cp:coreProperties>
</file>