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5"/>
  </p:notesMasterIdLst>
  <p:sldIdLst>
    <p:sldId id="256" r:id="rId2"/>
    <p:sldId id="647" r:id="rId3"/>
    <p:sldId id="328" r:id="rId4"/>
    <p:sldId id="329" r:id="rId5"/>
    <p:sldId id="330" r:id="rId6"/>
    <p:sldId id="473" r:id="rId7"/>
    <p:sldId id="474" r:id="rId8"/>
    <p:sldId id="475" r:id="rId9"/>
    <p:sldId id="295" r:id="rId10"/>
    <p:sldId id="296" r:id="rId11"/>
    <p:sldId id="297" r:id="rId12"/>
    <p:sldId id="422" r:id="rId13"/>
    <p:sldId id="423" r:id="rId14"/>
    <p:sldId id="424" r:id="rId15"/>
    <p:sldId id="408" r:id="rId16"/>
    <p:sldId id="409" r:id="rId17"/>
    <p:sldId id="410" r:id="rId18"/>
    <p:sldId id="545" r:id="rId19"/>
    <p:sldId id="546" r:id="rId20"/>
    <p:sldId id="547" r:id="rId21"/>
    <p:sldId id="360" r:id="rId22"/>
    <p:sldId id="361" r:id="rId23"/>
    <p:sldId id="362" r:id="rId24"/>
    <p:sldId id="527" r:id="rId25"/>
    <p:sldId id="528" r:id="rId26"/>
    <p:sldId id="529" r:id="rId27"/>
    <p:sldId id="340" r:id="rId28"/>
    <p:sldId id="341" r:id="rId29"/>
    <p:sldId id="339" r:id="rId30"/>
    <p:sldId id="431" r:id="rId31"/>
    <p:sldId id="432" r:id="rId32"/>
    <p:sldId id="433" r:id="rId33"/>
    <p:sldId id="334" r:id="rId34"/>
    <p:sldId id="335" r:id="rId35"/>
    <p:sldId id="336" r:id="rId36"/>
    <p:sldId id="393" r:id="rId37"/>
    <p:sldId id="394" r:id="rId38"/>
    <p:sldId id="395" r:id="rId39"/>
    <p:sldId id="372" r:id="rId40"/>
    <p:sldId id="373" r:id="rId41"/>
    <p:sldId id="374" r:id="rId42"/>
    <p:sldId id="268" r:id="rId43"/>
    <p:sldId id="269" r:id="rId44"/>
    <p:sldId id="270" r:id="rId45"/>
    <p:sldId id="411" r:id="rId46"/>
    <p:sldId id="412" r:id="rId47"/>
    <p:sldId id="413" r:id="rId48"/>
    <p:sldId id="322" r:id="rId49"/>
    <p:sldId id="323" r:id="rId50"/>
    <p:sldId id="324" r:id="rId51"/>
    <p:sldId id="443" r:id="rId52"/>
    <p:sldId id="444" r:id="rId53"/>
    <p:sldId id="445" r:id="rId54"/>
    <p:sldId id="375" r:id="rId55"/>
    <p:sldId id="376" r:id="rId56"/>
    <p:sldId id="377" r:id="rId57"/>
    <p:sldId id="425" r:id="rId58"/>
    <p:sldId id="426" r:id="rId59"/>
    <p:sldId id="427" r:id="rId60"/>
    <p:sldId id="449" r:id="rId61"/>
    <p:sldId id="450" r:id="rId62"/>
    <p:sldId id="451" r:id="rId63"/>
    <p:sldId id="342" r:id="rId64"/>
    <p:sldId id="343" r:id="rId65"/>
    <p:sldId id="344" r:id="rId66"/>
    <p:sldId id="467" r:id="rId67"/>
    <p:sldId id="468" r:id="rId68"/>
    <p:sldId id="469" r:id="rId69"/>
    <p:sldId id="551" r:id="rId70"/>
    <p:sldId id="552" r:id="rId71"/>
    <p:sldId id="553" r:id="rId72"/>
    <p:sldId id="402" r:id="rId73"/>
    <p:sldId id="403" r:id="rId74"/>
    <p:sldId id="404" r:id="rId75"/>
    <p:sldId id="437" r:id="rId76"/>
    <p:sldId id="438" r:id="rId77"/>
    <p:sldId id="439" r:id="rId78"/>
    <p:sldId id="455" r:id="rId79"/>
    <p:sldId id="456" r:id="rId80"/>
    <p:sldId id="457" r:id="rId81"/>
    <p:sldId id="533" r:id="rId82"/>
    <p:sldId id="534" r:id="rId83"/>
    <p:sldId id="535" r:id="rId84"/>
    <p:sldId id="509" r:id="rId85"/>
    <p:sldId id="510" r:id="rId86"/>
    <p:sldId id="511" r:id="rId87"/>
    <p:sldId id="554" r:id="rId88"/>
    <p:sldId id="555" r:id="rId89"/>
    <p:sldId id="556" r:id="rId90"/>
    <p:sldId id="289" r:id="rId91"/>
    <p:sldId id="290" r:id="rId92"/>
    <p:sldId id="291" r:id="rId93"/>
    <p:sldId id="298" r:id="rId94"/>
    <p:sldId id="299" r:id="rId95"/>
    <p:sldId id="300" r:id="rId96"/>
    <p:sldId id="292" r:id="rId97"/>
    <p:sldId id="293" r:id="rId98"/>
    <p:sldId id="294" r:id="rId99"/>
    <p:sldId id="319" r:id="rId100"/>
    <p:sldId id="320" r:id="rId101"/>
    <p:sldId id="321" r:id="rId102"/>
    <p:sldId id="464" r:id="rId103"/>
    <p:sldId id="465" r:id="rId104"/>
    <p:sldId id="466" r:id="rId105"/>
    <p:sldId id="277" r:id="rId106"/>
    <p:sldId id="278" r:id="rId107"/>
    <p:sldId id="279" r:id="rId108"/>
    <p:sldId id="434" r:id="rId109"/>
    <p:sldId id="435" r:id="rId110"/>
    <p:sldId id="436" r:id="rId111"/>
    <p:sldId id="428" r:id="rId112"/>
    <p:sldId id="429" r:id="rId113"/>
    <p:sldId id="430" r:id="rId114"/>
    <p:sldId id="387" r:id="rId115"/>
    <p:sldId id="388" r:id="rId116"/>
    <p:sldId id="389" r:id="rId117"/>
    <p:sldId id="512" r:id="rId118"/>
    <p:sldId id="513" r:id="rId119"/>
    <p:sldId id="514" r:id="rId120"/>
    <p:sldId id="271" r:id="rId121"/>
    <p:sldId id="272" r:id="rId122"/>
    <p:sldId id="273" r:id="rId123"/>
    <p:sldId id="313" r:id="rId124"/>
    <p:sldId id="314" r:id="rId125"/>
    <p:sldId id="315" r:id="rId126"/>
    <p:sldId id="446" r:id="rId127"/>
    <p:sldId id="447" r:id="rId128"/>
    <p:sldId id="448" r:id="rId129"/>
    <p:sldId id="366" r:id="rId130"/>
    <p:sldId id="367" r:id="rId131"/>
    <p:sldId id="368" r:id="rId132"/>
    <p:sldId id="419" r:id="rId133"/>
    <p:sldId id="420" r:id="rId134"/>
    <p:sldId id="421" r:id="rId135"/>
    <p:sldId id="485" r:id="rId136"/>
    <p:sldId id="486" r:id="rId137"/>
    <p:sldId id="487" r:id="rId138"/>
    <p:sldId id="274" r:id="rId139"/>
    <p:sldId id="275" r:id="rId140"/>
    <p:sldId id="276" r:id="rId141"/>
    <p:sldId id="416" r:id="rId142"/>
    <p:sldId id="417" r:id="rId143"/>
    <p:sldId id="418" r:id="rId144"/>
    <p:sldId id="491" r:id="rId145"/>
    <p:sldId id="492" r:id="rId146"/>
    <p:sldId id="493" r:id="rId147"/>
    <p:sldId id="310" r:id="rId148"/>
    <p:sldId id="311" r:id="rId149"/>
    <p:sldId id="312" r:id="rId150"/>
    <p:sldId id="325" r:id="rId151"/>
    <p:sldId id="326" r:id="rId152"/>
    <p:sldId id="327" r:id="rId153"/>
    <p:sldId id="646" r:id="rId15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401" userDrawn="1">
          <p15:clr>
            <a:srgbClr val="A4A3A4"/>
          </p15:clr>
        </p15:guide>
        <p15:guide id="6" orient="horz" pos="3402" userDrawn="1">
          <p15:clr>
            <a:srgbClr val="A4A3A4"/>
          </p15:clr>
        </p15:guide>
        <p15:guide id="9" orient="horz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8" autoAdjust="0"/>
    <p:restoredTop sz="94660"/>
  </p:normalViewPr>
  <p:slideViewPr>
    <p:cSldViewPr snapToGrid="0">
      <p:cViewPr varScale="1">
        <p:scale>
          <a:sx n="55" d="100"/>
          <a:sy n="55" d="100"/>
        </p:scale>
        <p:origin x="2040" y="58"/>
      </p:cViewPr>
      <p:guideLst>
        <p:guide pos="3401"/>
        <p:guide orient="horz" pos="3402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AC5C-0FFD-497C-B07C-D6A9F1EC70B3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E7995-E6E9-4BEA-AC39-3C0FF268E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43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0152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3746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4543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89396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936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63870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19336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58650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35254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22815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345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8333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40464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0399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98932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8476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3698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51407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76716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31187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84465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7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46214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85622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05674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0332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5661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2435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10982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29099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40991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81370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180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89445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61101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59868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7060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15377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05146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19606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84624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7777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86184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700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1217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63736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63849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83598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2104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68806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19395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05095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56502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27079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572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5662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913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237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14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986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11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398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668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420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50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116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47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183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866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12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071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22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07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37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25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09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152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372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2744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1512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672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1435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8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76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332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9427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153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251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731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989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8115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5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8321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03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474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654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7076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8571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6303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0634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4440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487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480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2663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997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3105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797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362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0491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9390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3692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8106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6238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6791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3196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757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70010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8501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5029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6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09906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2374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2110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3354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0726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6901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1587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4699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0783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7538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3962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5262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63889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96302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38153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8325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70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1230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3317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42717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85540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69397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080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64928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87920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8956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5039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8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0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9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E7FB646-986E-4FDE-AD28-A7B16F46D596}"/>
              </a:ext>
            </a:extLst>
          </p:cNvPr>
          <p:cNvSpPr txBox="1">
            <a:spLocks/>
          </p:cNvSpPr>
          <p:nvPr/>
        </p:nvSpPr>
        <p:spPr>
          <a:xfrm>
            <a:off x="742485" y="3178477"/>
            <a:ext cx="9314795" cy="127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Schieß die Dose ab!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241712E-F1F5-4B33-A17D-AFA8D49BFBC9}"/>
              </a:ext>
            </a:extLst>
          </p:cNvPr>
          <p:cNvSpPr txBox="1">
            <a:spLocks/>
          </p:cNvSpPr>
          <p:nvPr/>
        </p:nvSpPr>
        <p:spPr>
          <a:xfrm>
            <a:off x="736860" y="4973735"/>
            <a:ext cx="9314795" cy="407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79998" rtl="0" eaLnBrk="1" latinLnBrk="0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999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98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997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996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9995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994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992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91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Benutze den Laserpointer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Sag dabei das Wort was auf der Dose steht</a:t>
            </a:r>
          </a:p>
          <a:p>
            <a:pPr>
              <a:lnSpc>
                <a:spcPct val="10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Gehe mit dem Arm dann wieder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die Ausgangsposition zurück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130169-A0F6-4163-B895-776B3324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44" y="5096564"/>
            <a:ext cx="651672" cy="6516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FDE7C0-4BBD-4969-BE2F-124D6F3D2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3" y="5742936"/>
            <a:ext cx="908712" cy="9087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3E7905-71AE-4E01-B931-5A3DCF3C5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30701" r="42398" b="24448"/>
          <a:stretch/>
        </p:blipFill>
        <p:spPr>
          <a:xfrm>
            <a:off x="960903" y="3013737"/>
            <a:ext cx="729143" cy="1172345"/>
          </a:xfrm>
          <a:prstGeom prst="rect">
            <a:avLst/>
          </a:prstGeom>
        </p:spPr>
      </p:pic>
      <p:pic>
        <p:nvPicPr>
          <p:cNvPr id="9" name="Grafik 8" descr="Ein Bild, das Waffe, Gewehr enthält.&#10;&#10;Mit sehr hoher Zuverlässigkeit generierte Beschreibung">
            <a:extLst>
              <a:ext uri="{FF2B5EF4-FFF2-40B4-BE49-F238E27FC236}">
                <a16:creationId xmlns:a16="http://schemas.microsoft.com/office/drawing/2014/main" id="{07CE597A-4824-426B-BBD2-BC0C9D60A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91" y="2906571"/>
            <a:ext cx="1386676" cy="138667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0A0C079-BE8B-4B15-9B7B-08BF452575E6}"/>
              </a:ext>
            </a:extLst>
          </p:cNvPr>
          <p:cNvCxnSpPr>
            <a:cxnSpLocks/>
          </p:cNvCxnSpPr>
          <p:nvPr/>
        </p:nvCxnSpPr>
        <p:spPr>
          <a:xfrm>
            <a:off x="8470559" y="3312947"/>
            <a:ext cx="65663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9393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49E68FB0-27C8-4366-8024-3079AB3D5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9" y="6724068"/>
            <a:ext cx="1349970" cy="13499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1CAAED-8590-4E9C-95D0-92E4C16CB34B}"/>
              </a:ext>
            </a:extLst>
          </p:cNvPr>
          <p:cNvSpPr txBox="1"/>
          <p:nvPr/>
        </p:nvSpPr>
        <p:spPr>
          <a:xfrm>
            <a:off x="1010165" y="1374902"/>
            <a:ext cx="8810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latin typeface="+mj-lt"/>
              </a:rPr>
              <a:t>Es geht weiter...</a:t>
            </a:r>
          </a:p>
        </p:txBody>
      </p:sp>
    </p:spTree>
    <p:extLst>
      <p:ext uri="{BB962C8B-B14F-4D97-AF65-F5344CB8AC3E}">
        <p14:creationId xmlns:p14="http://schemas.microsoft.com/office/powerpoint/2010/main" val="346122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0001-0014">
            <a:hlinkClick r:id="" action="ppaction://media"/>
            <a:extLst>
              <a:ext uri="{FF2B5EF4-FFF2-40B4-BE49-F238E27FC236}">
                <a16:creationId xmlns:a16="http://schemas.microsoft.com/office/drawing/2014/main" id="{8EC018CA-C2E5-4035-8D15-32F0DE7F75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0001-0014">
            <a:hlinkClick r:id="" action="ppaction://media"/>
            <a:extLst>
              <a:ext uri="{FF2B5EF4-FFF2-40B4-BE49-F238E27FC236}">
                <a16:creationId xmlns:a16="http://schemas.microsoft.com/office/drawing/2014/main" id="{32139F9E-091B-4DA7-8E66-F0DAF7FC7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3651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79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0001-0014">
            <a:hlinkClick r:id="" action="ppaction://media"/>
            <a:extLst>
              <a:ext uri="{FF2B5EF4-FFF2-40B4-BE49-F238E27FC236}">
                <a16:creationId xmlns:a16="http://schemas.microsoft.com/office/drawing/2014/main" id="{E9899308-2D8D-47EE-89C4-63A3FF233A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2928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868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0001-0014">
            <a:hlinkClick r:id="" action="ppaction://media"/>
            <a:extLst>
              <a:ext uri="{FF2B5EF4-FFF2-40B4-BE49-F238E27FC236}">
                <a16:creationId xmlns:a16="http://schemas.microsoft.com/office/drawing/2014/main" id="{FF12A002-37C6-4002-9411-8ACA7D3D9D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67350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739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001-0014">
            <a:hlinkClick r:id="" action="ppaction://media"/>
            <a:extLst>
              <a:ext uri="{FF2B5EF4-FFF2-40B4-BE49-F238E27FC236}">
                <a16:creationId xmlns:a16="http://schemas.microsoft.com/office/drawing/2014/main" id="{0C4F0205-A688-4C18-A74C-68DC8D1804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91486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133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22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0001-0014">
            <a:hlinkClick r:id="" action="ppaction://media"/>
            <a:extLst>
              <a:ext uri="{FF2B5EF4-FFF2-40B4-BE49-F238E27FC236}">
                <a16:creationId xmlns:a16="http://schemas.microsoft.com/office/drawing/2014/main" id="{8A295A38-CCC3-4C1E-B793-59429E60A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9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0542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6017311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17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0001-0014">
            <a:hlinkClick r:id="" action="ppaction://media"/>
            <a:extLst>
              <a:ext uri="{FF2B5EF4-FFF2-40B4-BE49-F238E27FC236}">
                <a16:creationId xmlns:a16="http://schemas.microsoft.com/office/drawing/2014/main" id="{D68790B3-EB49-4647-804A-FE6F6C1A2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8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1157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0546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0001-0014">
            <a:hlinkClick r:id="" action="ppaction://media"/>
            <a:extLst>
              <a:ext uri="{FF2B5EF4-FFF2-40B4-BE49-F238E27FC236}">
                <a16:creationId xmlns:a16="http://schemas.microsoft.com/office/drawing/2014/main" id="{95C803E1-E288-4B94-A7E5-18457D5C1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6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70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6775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0001-0014">
            <a:hlinkClick r:id="" action="ppaction://media"/>
            <a:extLst>
              <a:ext uri="{FF2B5EF4-FFF2-40B4-BE49-F238E27FC236}">
                <a16:creationId xmlns:a16="http://schemas.microsoft.com/office/drawing/2014/main" id="{297A3D19-CA2F-496D-ABD6-A9F9903508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6746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31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0001-0014">
            <a:hlinkClick r:id="" action="ppaction://media"/>
            <a:extLst>
              <a:ext uri="{FF2B5EF4-FFF2-40B4-BE49-F238E27FC236}">
                <a16:creationId xmlns:a16="http://schemas.microsoft.com/office/drawing/2014/main" id="{51998F59-E7DE-4F41-A328-26AE53DF02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94877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2603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0001-0014">
            <a:hlinkClick r:id="" action="ppaction://media"/>
            <a:extLst>
              <a:ext uri="{FF2B5EF4-FFF2-40B4-BE49-F238E27FC236}">
                <a16:creationId xmlns:a16="http://schemas.microsoft.com/office/drawing/2014/main" id="{AB85221A-56A2-49B2-BC2A-735E99F101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5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1185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1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0001-0014">
            <a:hlinkClick r:id="" action="ppaction://media"/>
            <a:extLst>
              <a:ext uri="{FF2B5EF4-FFF2-40B4-BE49-F238E27FC236}">
                <a16:creationId xmlns:a16="http://schemas.microsoft.com/office/drawing/2014/main" id="{B857B1FB-E2A0-448D-96C9-D91CB42A4C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0001-0014">
            <a:hlinkClick r:id="" action="ppaction://media"/>
            <a:extLst>
              <a:ext uri="{FF2B5EF4-FFF2-40B4-BE49-F238E27FC236}">
                <a16:creationId xmlns:a16="http://schemas.microsoft.com/office/drawing/2014/main" id="{0FE6AD0B-A165-4AA9-A3C0-311BF432E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2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08855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4232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0001-0014">
            <a:hlinkClick r:id="" action="ppaction://media"/>
            <a:extLst>
              <a:ext uri="{FF2B5EF4-FFF2-40B4-BE49-F238E27FC236}">
                <a16:creationId xmlns:a16="http://schemas.microsoft.com/office/drawing/2014/main" id="{EEF0EC02-F052-4F27-A8C0-3CCF814FD4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68262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3528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0001-0014">
            <a:hlinkClick r:id="" action="ppaction://media"/>
            <a:extLst>
              <a:ext uri="{FF2B5EF4-FFF2-40B4-BE49-F238E27FC236}">
                <a16:creationId xmlns:a16="http://schemas.microsoft.com/office/drawing/2014/main" id="{53BC8632-CBDD-492A-96BC-D1B28D3560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420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0832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0001-0014">
            <a:hlinkClick r:id="" action="ppaction://media"/>
            <a:extLst>
              <a:ext uri="{FF2B5EF4-FFF2-40B4-BE49-F238E27FC236}">
                <a16:creationId xmlns:a16="http://schemas.microsoft.com/office/drawing/2014/main" id="{8A295A38-CCC3-4C1E-B793-59429E60A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2517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5728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5325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01B60A98-4070-4A87-80AE-9CD565D15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7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6732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0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5DDFF3E9-E705-46CF-9D50-4F05064DA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58594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459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0001-0014">
            <a:hlinkClick r:id="" action="ppaction://media"/>
            <a:extLst>
              <a:ext uri="{FF2B5EF4-FFF2-40B4-BE49-F238E27FC236}">
                <a16:creationId xmlns:a16="http://schemas.microsoft.com/office/drawing/2014/main" id="{E9899308-2D8D-47EE-89C4-63A3FF233A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60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369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763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0001-0014">
            <a:hlinkClick r:id="" action="ppaction://media"/>
            <a:extLst>
              <a:ext uri="{FF2B5EF4-FFF2-40B4-BE49-F238E27FC236}">
                <a16:creationId xmlns:a16="http://schemas.microsoft.com/office/drawing/2014/main" id="{6D6753E0-6C1D-4DBA-8107-60AA9BF25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1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90085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EB84E-61B4-4214-912C-91299884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90" y="3327422"/>
            <a:ext cx="9314796" cy="4146505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Das Experiment ist vorbei.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87083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0001-0014">
            <a:hlinkClick r:id="" action="ppaction://media"/>
            <a:extLst>
              <a:ext uri="{FF2B5EF4-FFF2-40B4-BE49-F238E27FC236}">
                <a16:creationId xmlns:a16="http://schemas.microsoft.com/office/drawing/2014/main" id="{EC9275AD-E68F-4598-A9A7-9126133CC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95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1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0001-0014">
            <a:hlinkClick r:id="" action="ppaction://media"/>
            <a:extLst>
              <a:ext uri="{FF2B5EF4-FFF2-40B4-BE49-F238E27FC236}">
                <a16:creationId xmlns:a16="http://schemas.microsoft.com/office/drawing/2014/main" id="{E64D75C3-6DF4-40F3-B567-64DFD3543B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5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65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97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3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0001-0014">
            <a:hlinkClick r:id="" action="ppaction://media"/>
            <a:extLst>
              <a:ext uri="{FF2B5EF4-FFF2-40B4-BE49-F238E27FC236}">
                <a16:creationId xmlns:a16="http://schemas.microsoft.com/office/drawing/2014/main" id="{95C803E1-E288-4B94-A7E5-18457D5C1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883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3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0001-0014">
            <a:hlinkClick r:id="" action="ppaction://media"/>
            <a:extLst>
              <a:ext uri="{FF2B5EF4-FFF2-40B4-BE49-F238E27FC236}">
                <a16:creationId xmlns:a16="http://schemas.microsoft.com/office/drawing/2014/main" id="{032AB80B-F112-4381-89F1-31A1E699C1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185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00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5DDFF3E9-E705-46CF-9D50-4F05064DA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92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7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32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0001-0014">
            <a:hlinkClick r:id="" action="ppaction://media"/>
            <a:extLst>
              <a:ext uri="{FF2B5EF4-FFF2-40B4-BE49-F238E27FC236}">
                <a16:creationId xmlns:a16="http://schemas.microsoft.com/office/drawing/2014/main" id="{FF12A002-37C6-4002-9411-8ACA7D3D9D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055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72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0001-0014">
            <a:hlinkClick r:id="" action="ppaction://media"/>
            <a:extLst>
              <a:ext uri="{FF2B5EF4-FFF2-40B4-BE49-F238E27FC236}">
                <a16:creationId xmlns:a16="http://schemas.microsoft.com/office/drawing/2014/main" id="{D6259751-81B3-4491-8C55-7BBE40EE20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56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60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0001-0014">
            <a:hlinkClick r:id="" action="ppaction://media"/>
            <a:extLst>
              <a:ext uri="{FF2B5EF4-FFF2-40B4-BE49-F238E27FC236}">
                <a16:creationId xmlns:a16="http://schemas.microsoft.com/office/drawing/2014/main" id="{E64D75C3-6DF4-40F3-B567-64DFD3543B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110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4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0001-0014">
            <a:hlinkClick r:id="" action="ppaction://media"/>
            <a:extLst>
              <a:ext uri="{FF2B5EF4-FFF2-40B4-BE49-F238E27FC236}">
                <a16:creationId xmlns:a16="http://schemas.microsoft.com/office/drawing/2014/main" id="{6FCCF952-C517-44D7-9F2F-BC66E429A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0001-0014">
            <a:hlinkClick r:id="" action="ppaction://media"/>
            <a:extLst>
              <a:ext uri="{FF2B5EF4-FFF2-40B4-BE49-F238E27FC236}">
                <a16:creationId xmlns:a16="http://schemas.microsoft.com/office/drawing/2014/main" id="{B0A52602-E92A-47C1-AD50-60BF9F892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3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980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13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0001-0014">
            <a:hlinkClick r:id="" action="ppaction://media"/>
            <a:extLst>
              <a:ext uri="{FF2B5EF4-FFF2-40B4-BE49-F238E27FC236}">
                <a16:creationId xmlns:a16="http://schemas.microsoft.com/office/drawing/2014/main" id="{B857B1FB-E2A0-448D-96C9-D91CB42A4C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940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3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0001-0014">
            <a:hlinkClick r:id="" action="ppaction://media"/>
            <a:extLst>
              <a:ext uri="{FF2B5EF4-FFF2-40B4-BE49-F238E27FC236}">
                <a16:creationId xmlns:a16="http://schemas.microsoft.com/office/drawing/2014/main" id="{D9C24C00-E233-4976-82CE-BB937C26CF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623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8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0001-0014">
            <a:hlinkClick r:id="" action="ppaction://media"/>
            <a:extLst>
              <a:ext uri="{FF2B5EF4-FFF2-40B4-BE49-F238E27FC236}">
                <a16:creationId xmlns:a16="http://schemas.microsoft.com/office/drawing/2014/main" id="{D09B076E-6DE9-4002-A0C6-CFEDEB6F56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268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93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0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0001-0014">
            <a:hlinkClick r:id="" action="ppaction://media"/>
            <a:extLst>
              <a:ext uri="{FF2B5EF4-FFF2-40B4-BE49-F238E27FC236}">
                <a16:creationId xmlns:a16="http://schemas.microsoft.com/office/drawing/2014/main" id="{E8972682-F190-485E-832A-297AB41A7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654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6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0001-0014">
            <a:hlinkClick r:id="" action="ppaction://media"/>
            <a:extLst>
              <a:ext uri="{FF2B5EF4-FFF2-40B4-BE49-F238E27FC236}">
                <a16:creationId xmlns:a16="http://schemas.microsoft.com/office/drawing/2014/main" id="{032AB80B-F112-4381-89F1-31A1E699C1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641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4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0001-0014">
            <a:hlinkClick r:id="" action="ppaction://media"/>
            <a:extLst>
              <a:ext uri="{FF2B5EF4-FFF2-40B4-BE49-F238E27FC236}">
                <a16:creationId xmlns:a16="http://schemas.microsoft.com/office/drawing/2014/main" id="{297A3D19-CA2F-496D-ABD6-A9F9903508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25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972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83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0001-0014">
            <a:hlinkClick r:id="" action="ppaction://media"/>
            <a:extLst>
              <a:ext uri="{FF2B5EF4-FFF2-40B4-BE49-F238E27FC236}">
                <a16:creationId xmlns:a16="http://schemas.microsoft.com/office/drawing/2014/main" id="{8EC018CA-C2E5-4035-8D15-32F0DE7F75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319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515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0001-0014">
            <a:hlinkClick r:id="" action="ppaction://media"/>
            <a:extLst>
              <a:ext uri="{FF2B5EF4-FFF2-40B4-BE49-F238E27FC236}">
                <a16:creationId xmlns:a16="http://schemas.microsoft.com/office/drawing/2014/main" id="{5B02BED0-5CA1-490B-A8B4-372738E54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6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1596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458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0001-0014">
            <a:hlinkClick r:id="" action="ppaction://media"/>
            <a:extLst>
              <a:ext uri="{FF2B5EF4-FFF2-40B4-BE49-F238E27FC236}">
                <a16:creationId xmlns:a16="http://schemas.microsoft.com/office/drawing/2014/main" id="{51998F59-E7DE-4F41-A328-26AE53DF02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7565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4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0001-0014">
            <a:hlinkClick r:id="" action="ppaction://media"/>
            <a:extLst>
              <a:ext uri="{FF2B5EF4-FFF2-40B4-BE49-F238E27FC236}">
                <a16:creationId xmlns:a16="http://schemas.microsoft.com/office/drawing/2014/main" id="{32139F9E-091B-4DA7-8E66-F0DAF7FC7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001-0014">
            <a:hlinkClick r:id="" action="ppaction://media"/>
            <a:extLst>
              <a:ext uri="{FF2B5EF4-FFF2-40B4-BE49-F238E27FC236}">
                <a16:creationId xmlns:a16="http://schemas.microsoft.com/office/drawing/2014/main" id="{C4F9EBEB-03AF-49FA-A44C-184B12A4E8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8171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067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001-0014">
            <a:hlinkClick r:id="" action="ppaction://media"/>
            <a:extLst>
              <a:ext uri="{FF2B5EF4-FFF2-40B4-BE49-F238E27FC236}">
                <a16:creationId xmlns:a16="http://schemas.microsoft.com/office/drawing/2014/main" id="{BB9814B5-AEF4-4186-AF0F-BFC3A9D15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1276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442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0001-0014">
            <a:hlinkClick r:id="" action="ppaction://media"/>
            <a:extLst>
              <a:ext uri="{FF2B5EF4-FFF2-40B4-BE49-F238E27FC236}">
                <a16:creationId xmlns:a16="http://schemas.microsoft.com/office/drawing/2014/main" id="{F8B286DA-0810-4811-9731-ED6D8A45EE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0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46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700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0001-0014">
            <a:hlinkClick r:id="" action="ppaction://media"/>
            <a:extLst>
              <a:ext uri="{FF2B5EF4-FFF2-40B4-BE49-F238E27FC236}">
                <a16:creationId xmlns:a16="http://schemas.microsoft.com/office/drawing/2014/main" id="{5B786C6E-C39C-435A-9A4E-345D673677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5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575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780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0001-0014">
            <a:hlinkClick r:id="" action="ppaction://media"/>
            <a:extLst>
              <a:ext uri="{FF2B5EF4-FFF2-40B4-BE49-F238E27FC236}">
                <a16:creationId xmlns:a16="http://schemas.microsoft.com/office/drawing/2014/main" id="{8281DD6D-0FF7-44E0-98D5-40EFBDC580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7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7222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67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001-0014">
            <a:hlinkClick r:id="" action="ppaction://media"/>
            <a:extLst>
              <a:ext uri="{FF2B5EF4-FFF2-40B4-BE49-F238E27FC236}">
                <a16:creationId xmlns:a16="http://schemas.microsoft.com/office/drawing/2014/main" id="{60B26261-2AAE-43A0-8C69-AF593DEDB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7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4275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0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001-0014">
            <a:hlinkClick r:id="" action="ppaction://media"/>
            <a:extLst>
              <a:ext uri="{FF2B5EF4-FFF2-40B4-BE49-F238E27FC236}">
                <a16:creationId xmlns:a16="http://schemas.microsoft.com/office/drawing/2014/main" id="{BB9814B5-AEF4-4186-AF0F-BFC3A9D15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7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55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50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49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0001-0014">
            <a:hlinkClick r:id="" action="ppaction://media"/>
            <a:extLst>
              <a:ext uri="{FF2B5EF4-FFF2-40B4-BE49-F238E27FC236}">
                <a16:creationId xmlns:a16="http://schemas.microsoft.com/office/drawing/2014/main" id="{E8972682-F190-485E-832A-297AB41A7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6922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12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0001-0014">
            <a:hlinkClick r:id="" action="ppaction://media"/>
            <a:extLst>
              <a:ext uri="{FF2B5EF4-FFF2-40B4-BE49-F238E27FC236}">
                <a16:creationId xmlns:a16="http://schemas.microsoft.com/office/drawing/2014/main" id="{B9830EB2-D2FB-40AF-97E9-6AA130199A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8366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792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0001-0014">
            <a:hlinkClick r:id="" action="ppaction://media"/>
            <a:extLst>
              <a:ext uri="{FF2B5EF4-FFF2-40B4-BE49-F238E27FC236}">
                <a16:creationId xmlns:a16="http://schemas.microsoft.com/office/drawing/2014/main" id="{AB85221A-56A2-49B2-BC2A-735E99F101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2054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5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317</Words>
  <Application>Microsoft Office PowerPoint</Application>
  <PresentationFormat>Benutzerdefiniert</PresentationFormat>
  <Paragraphs>305</Paragraphs>
  <Slides>153</Slides>
  <Notes>150</Notes>
  <HiddenSlides>0</HiddenSlides>
  <MMClips>50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153</vt:i4>
      </vt:variant>
    </vt:vector>
  </HeadingPairs>
  <TitlesOfParts>
    <vt:vector size="15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Das Experiment ist vorbei.  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Aleksandra Cwiek</dc:creator>
  <cp:lastModifiedBy>Aleksandra Cwiek</cp:lastModifiedBy>
  <cp:revision>2</cp:revision>
  <dcterms:created xsi:type="dcterms:W3CDTF">2018-05-25T12:08:51Z</dcterms:created>
  <dcterms:modified xsi:type="dcterms:W3CDTF">2018-05-28T19:10:02Z</dcterms:modified>
</cp:coreProperties>
</file>