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566" r:id="rId3"/>
    <p:sldId id="390" r:id="rId4"/>
    <p:sldId id="391" r:id="rId5"/>
    <p:sldId id="392" r:id="rId6"/>
    <p:sldId id="470" r:id="rId7"/>
    <p:sldId id="471" r:id="rId8"/>
    <p:sldId id="472" r:id="rId9"/>
    <p:sldId id="464" r:id="rId10"/>
    <p:sldId id="465" r:id="rId11"/>
    <p:sldId id="466" r:id="rId12"/>
    <p:sldId id="548" r:id="rId13"/>
    <p:sldId id="549" r:id="rId14"/>
    <p:sldId id="550" r:id="rId15"/>
    <p:sldId id="342" r:id="rId16"/>
    <p:sldId id="343" r:id="rId17"/>
    <p:sldId id="344" r:id="rId18"/>
    <p:sldId id="328" r:id="rId19"/>
    <p:sldId id="329" r:id="rId20"/>
    <p:sldId id="330" r:id="rId21"/>
    <p:sldId id="503" r:id="rId22"/>
    <p:sldId id="504" r:id="rId23"/>
    <p:sldId id="505" r:id="rId24"/>
    <p:sldId id="408" r:id="rId25"/>
    <p:sldId id="409" r:id="rId26"/>
    <p:sldId id="410" r:id="rId27"/>
    <p:sldId id="411" r:id="rId28"/>
    <p:sldId id="412" r:id="rId29"/>
    <p:sldId id="413" r:id="rId30"/>
    <p:sldId id="262" r:id="rId31"/>
    <p:sldId id="263" r:id="rId32"/>
    <p:sldId id="264" r:id="rId33"/>
    <p:sldId id="348" r:id="rId34"/>
    <p:sldId id="349" r:id="rId35"/>
    <p:sldId id="350" r:id="rId36"/>
    <p:sldId id="557" r:id="rId37"/>
    <p:sldId id="558" r:id="rId38"/>
    <p:sldId id="559" r:id="rId39"/>
    <p:sldId id="378" r:id="rId40"/>
    <p:sldId id="379" r:id="rId41"/>
    <p:sldId id="380" r:id="rId42"/>
    <p:sldId id="416" r:id="rId43"/>
    <p:sldId id="417" r:id="rId44"/>
    <p:sldId id="418" r:id="rId45"/>
    <p:sldId id="491" r:id="rId46"/>
    <p:sldId id="492" r:id="rId47"/>
    <p:sldId id="493" r:id="rId48"/>
    <p:sldId id="289" r:id="rId49"/>
    <p:sldId id="290" r:id="rId50"/>
    <p:sldId id="291" r:id="rId51"/>
    <p:sldId id="283" r:id="rId52"/>
    <p:sldId id="284" r:id="rId53"/>
    <p:sldId id="285" r:id="rId54"/>
    <p:sldId id="396" r:id="rId55"/>
    <p:sldId id="397" r:id="rId56"/>
    <p:sldId id="398" r:id="rId57"/>
    <p:sldId id="340" r:id="rId58"/>
    <p:sldId id="341" r:id="rId59"/>
    <p:sldId id="339" r:id="rId60"/>
    <p:sldId id="304" r:id="rId61"/>
    <p:sldId id="305" r:id="rId62"/>
    <p:sldId id="306" r:id="rId63"/>
    <p:sldId id="425" r:id="rId64"/>
    <p:sldId id="426" r:id="rId65"/>
    <p:sldId id="427" r:id="rId66"/>
    <p:sldId id="419" r:id="rId67"/>
    <p:sldId id="420" r:id="rId68"/>
    <p:sldId id="421" r:id="rId69"/>
    <p:sldId id="375" r:id="rId70"/>
    <p:sldId id="376" r:id="rId71"/>
    <p:sldId id="377" r:id="rId72"/>
    <p:sldId id="271" r:id="rId73"/>
    <p:sldId id="272" r:id="rId74"/>
    <p:sldId id="273" r:id="rId75"/>
    <p:sldId id="488" r:id="rId76"/>
    <p:sldId id="489" r:id="rId77"/>
    <p:sldId id="490" r:id="rId78"/>
    <p:sldId id="274" r:id="rId79"/>
    <p:sldId id="275" r:id="rId80"/>
    <p:sldId id="276" r:id="rId81"/>
    <p:sldId id="292" r:id="rId82"/>
    <p:sldId id="293" r:id="rId83"/>
    <p:sldId id="294" r:id="rId84"/>
    <p:sldId id="434" r:id="rId85"/>
    <p:sldId id="435" r:id="rId86"/>
    <p:sldId id="436" r:id="rId87"/>
    <p:sldId id="443" r:id="rId88"/>
    <p:sldId id="444" r:id="rId89"/>
    <p:sldId id="445" r:id="rId90"/>
    <p:sldId id="331" r:id="rId91"/>
    <p:sldId id="332" r:id="rId92"/>
    <p:sldId id="333" r:id="rId93"/>
    <p:sldId id="354" r:id="rId94"/>
    <p:sldId id="355" r:id="rId95"/>
    <p:sldId id="356" r:id="rId96"/>
    <p:sldId id="524" r:id="rId97"/>
    <p:sldId id="525" r:id="rId98"/>
    <p:sldId id="526" r:id="rId99"/>
    <p:sldId id="458" r:id="rId100"/>
    <p:sldId id="459" r:id="rId101"/>
    <p:sldId id="460" r:id="rId102"/>
    <p:sldId id="277" r:id="rId103"/>
    <p:sldId id="278" r:id="rId104"/>
    <p:sldId id="279" r:id="rId105"/>
    <p:sldId id="268" r:id="rId106"/>
    <p:sldId id="269" r:id="rId107"/>
    <p:sldId id="270" r:id="rId108"/>
    <p:sldId id="533" r:id="rId109"/>
    <p:sldId id="534" r:id="rId110"/>
    <p:sldId id="535" r:id="rId111"/>
    <p:sldId id="366" r:id="rId112"/>
    <p:sldId id="367" r:id="rId113"/>
    <p:sldId id="368" r:id="rId114"/>
    <p:sldId id="545" r:id="rId115"/>
    <p:sldId id="546" r:id="rId116"/>
    <p:sldId id="547" r:id="rId117"/>
    <p:sldId id="473" r:id="rId118"/>
    <p:sldId id="474" r:id="rId119"/>
    <p:sldId id="475" r:id="rId120"/>
    <p:sldId id="360" r:id="rId121"/>
    <p:sldId id="361" r:id="rId122"/>
    <p:sldId id="362" r:id="rId123"/>
    <p:sldId id="316" r:id="rId124"/>
    <p:sldId id="317" r:id="rId125"/>
    <p:sldId id="318" r:id="rId126"/>
    <p:sldId id="399" r:id="rId127"/>
    <p:sldId id="400" r:id="rId128"/>
    <p:sldId id="401" r:id="rId129"/>
    <p:sldId id="319" r:id="rId130"/>
    <p:sldId id="320" r:id="rId131"/>
    <p:sldId id="321" r:id="rId132"/>
    <p:sldId id="560" r:id="rId133"/>
    <p:sldId id="561" r:id="rId134"/>
    <p:sldId id="562" r:id="rId135"/>
    <p:sldId id="437" r:id="rId136"/>
    <p:sldId id="438" r:id="rId137"/>
    <p:sldId id="439" r:id="rId138"/>
    <p:sldId id="286" r:id="rId139"/>
    <p:sldId id="287" r:id="rId140"/>
    <p:sldId id="288" r:id="rId141"/>
    <p:sldId id="313" r:id="rId142"/>
    <p:sldId id="314" r:id="rId143"/>
    <p:sldId id="315" r:id="rId144"/>
    <p:sldId id="449" r:id="rId145"/>
    <p:sldId id="450" r:id="rId146"/>
    <p:sldId id="451" r:id="rId147"/>
    <p:sldId id="476" r:id="rId148"/>
    <p:sldId id="477" r:id="rId149"/>
    <p:sldId id="478" r:id="rId150"/>
    <p:sldId id="307" r:id="rId151"/>
    <p:sldId id="308" r:id="rId152"/>
    <p:sldId id="309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22399-0597-4E05-9D89-DEC80744B79D}" v="485" dt="2018-05-28T14:29:3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98722399-0597-4E05-9D89-DEC80744B79D}"/>
    <pc:docChg chg="addSld modSld">
      <pc:chgData name="Aleksandra Cwiek" userId="866160e2e6235955" providerId="LiveId" clId="{98722399-0597-4E05-9D89-DEC80744B79D}" dt="2018-05-28T14:29:37.403" v="80"/>
      <pc:docMkLst>
        <pc:docMk/>
      </pc:docMkLst>
      <pc:sldChg chg="modSp">
        <pc:chgData name="Aleksandra Cwiek" userId="866160e2e6235955" providerId="LiveId" clId="{98722399-0597-4E05-9D89-DEC80744B79D}" dt="2018-05-28T12:52:25.372" v="18" actId="1076"/>
        <pc:sldMkLst>
          <pc:docMk/>
          <pc:sldMk cId="2000700330" sldId="340"/>
        </pc:sldMkLst>
        <pc:picChg chg="mod">
          <ac:chgData name="Aleksandra Cwiek" userId="866160e2e6235955" providerId="LiveId" clId="{98722399-0597-4E05-9D89-DEC80744B79D}" dt="2018-05-28T12:52:25.372" v="18" actId="1076"/>
          <ac:picMkLst>
            <pc:docMk/>
            <pc:sldMk cId="2000700330" sldId="340"/>
            <ac:picMk id="28" creationId="{9F8A480A-6818-4222-9012-77EB07983B9B}"/>
          </ac:picMkLst>
        </pc:picChg>
      </pc:sldChg>
      <pc:sldChg chg="modSp">
        <pc:chgData name="Aleksandra Cwiek" userId="866160e2e6235955" providerId="LiveId" clId="{98722399-0597-4E05-9D89-DEC80744B79D}" dt="2018-05-28T12:52:31.723" v="19" actId="1076"/>
        <pc:sldMkLst>
          <pc:docMk/>
          <pc:sldMk cId="3405342326" sldId="341"/>
        </pc:sldMkLst>
        <pc:picChg chg="mod">
          <ac:chgData name="Aleksandra Cwiek" userId="866160e2e6235955" providerId="LiveId" clId="{98722399-0597-4E05-9D89-DEC80744B79D}" dt="2018-05-28T12:52:31.723" v="19" actId="1076"/>
          <ac:picMkLst>
            <pc:docMk/>
            <pc:sldMk cId="3405342326" sldId="341"/>
            <ac:picMk id="2" creationId="{5DDFF3E9-E705-46CF-9D50-4F05064DAF45}"/>
          </ac:picMkLst>
        </pc:picChg>
      </pc:sldChg>
      <pc:sldChg chg="modSp">
        <pc:chgData name="Aleksandra Cwiek" userId="866160e2e6235955" providerId="LiveId" clId="{98722399-0597-4E05-9D89-DEC80744B79D}" dt="2018-05-28T12:41:39.793" v="2" actId="1076"/>
        <pc:sldMkLst>
          <pc:docMk/>
          <pc:sldMk cId="2157051593" sldId="342"/>
        </pc:sldMkLst>
        <pc:picChg chg="mod">
          <ac:chgData name="Aleksandra Cwiek" userId="866160e2e6235955" providerId="LiveId" clId="{98722399-0597-4E05-9D89-DEC80744B79D}" dt="2018-05-28T12:41:39.793" v="2" actId="1076"/>
          <ac:picMkLst>
            <pc:docMk/>
            <pc:sldMk cId="2157051593" sldId="342"/>
            <ac:picMk id="27" creationId="{954F4D63-9135-4984-842F-85F0C7ADEB35}"/>
          </ac:picMkLst>
        </pc:picChg>
      </pc:sldChg>
      <pc:sldChg chg="modSp">
        <pc:chgData name="Aleksandra Cwiek" userId="866160e2e6235955" providerId="LiveId" clId="{98722399-0597-4E05-9D89-DEC80744B79D}" dt="2018-05-28T12:41:45.804" v="3" actId="1076"/>
        <pc:sldMkLst>
          <pc:docMk/>
          <pc:sldMk cId="1471863469" sldId="343"/>
        </pc:sldMkLst>
        <pc:picChg chg="mod">
          <ac:chgData name="Aleksandra Cwiek" userId="866160e2e6235955" providerId="LiveId" clId="{98722399-0597-4E05-9D89-DEC80744B79D}" dt="2018-05-28T12:41:45.804" v="3" actId="1076"/>
          <ac:picMkLst>
            <pc:docMk/>
            <pc:sldMk cId="1471863469" sldId="343"/>
            <ac:picMk id="12" creationId="{5B02BED0-5CA1-490B-A8B4-372738E549D8}"/>
          </ac:picMkLst>
        </pc:picChg>
      </pc:sldChg>
      <pc:sldChg chg="modSp">
        <pc:chgData name="Aleksandra Cwiek" userId="866160e2e6235955" providerId="LiveId" clId="{98722399-0597-4E05-9D89-DEC80744B79D}" dt="2018-05-28T12:49:14.371" v="10" actId="1076"/>
        <pc:sldMkLst>
          <pc:docMk/>
          <pc:sldMk cId="1189977668" sldId="348"/>
        </pc:sldMkLst>
        <pc:picChg chg="mod">
          <ac:chgData name="Aleksandra Cwiek" userId="866160e2e6235955" providerId="LiveId" clId="{98722399-0597-4E05-9D89-DEC80744B79D}" dt="2018-05-28T12:49:14.371" v="10" actId="1076"/>
          <ac:picMkLst>
            <pc:docMk/>
            <pc:sldMk cId="1189977668" sldId="348"/>
            <ac:picMk id="23" creationId="{8883D507-D5DF-4F6F-887E-48DBB04727D1}"/>
          </ac:picMkLst>
        </pc:picChg>
      </pc:sldChg>
      <pc:sldChg chg="modSp">
        <pc:chgData name="Aleksandra Cwiek" userId="866160e2e6235955" providerId="LiveId" clId="{98722399-0597-4E05-9D89-DEC80744B79D}" dt="2018-05-28T12:49:20.311" v="11" actId="1076"/>
        <pc:sldMkLst>
          <pc:docMk/>
          <pc:sldMk cId="442855961" sldId="349"/>
        </pc:sldMkLst>
        <pc:picChg chg="mod">
          <ac:chgData name="Aleksandra Cwiek" userId="866160e2e6235955" providerId="LiveId" clId="{98722399-0597-4E05-9D89-DEC80744B79D}" dt="2018-05-28T12:49:20.311" v="11" actId="1076"/>
          <ac:picMkLst>
            <pc:docMk/>
            <pc:sldMk cId="442855961" sldId="349"/>
            <ac:picMk id="17" creationId="{CDC927D5-B1B5-473B-838B-B6149F53EE42}"/>
          </ac:picMkLst>
        </pc:picChg>
      </pc:sldChg>
      <pc:sldChg chg="modSp">
        <pc:chgData name="Aleksandra Cwiek" userId="866160e2e6235955" providerId="LiveId" clId="{98722399-0597-4E05-9D89-DEC80744B79D}" dt="2018-05-28T13:27:41.415" v="44" actId="1076"/>
        <pc:sldMkLst>
          <pc:docMk/>
          <pc:sldMk cId="3219737543" sldId="351"/>
        </pc:sldMkLst>
        <pc:picChg chg="mod">
          <ac:chgData name="Aleksandra Cwiek" userId="866160e2e6235955" providerId="LiveId" clId="{98722399-0597-4E05-9D89-DEC80744B79D}" dt="2018-05-28T13:27:41.415" v="44" actId="1076"/>
          <ac:picMkLst>
            <pc:docMk/>
            <pc:sldMk cId="3219737543" sldId="351"/>
            <ac:picMk id="25" creationId="{F5D3F786-A620-40EE-B639-9549B5BBCD25}"/>
          </ac:picMkLst>
        </pc:picChg>
      </pc:sldChg>
      <pc:sldChg chg="modSp">
        <pc:chgData name="Aleksandra Cwiek" userId="866160e2e6235955" providerId="LiveId" clId="{98722399-0597-4E05-9D89-DEC80744B79D}" dt="2018-05-28T13:27:49.315" v="45" actId="1076"/>
        <pc:sldMkLst>
          <pc:docMk/>
          <pc:sldMk cId="969288040" sldId="352"/>
        </pc:sldMkLst>
        <pc:picChg chg="mod">
          <ac:chgData name="Aleksandra Cwiek" userId="866160e2e6235955" providerId="LiveId" clId="{98722399-0597-4E05-9D89-DEC80744B79D}" dt="2018-05-28T13:27:49.315" v="45" actId="1076"/>
          <ac:picMkLst>
            <pc:docMk/>
            <pc:sldMk cId="969288040" sldId="352"/>
            <ac:picMk id="22" creationId="{A4B33DD7-E905-4C28-97BE-348AA6BBB137}"/>
          </ac:picMkLst>
        </pc:picChg>
      </pc:sldChg>
      <pc:sldChg chg="modSp">
        <pc:chgData name="Aleksandra Cwiek" userId="866160e2e6235955" providerId="LiveId" clId="{98722399-0597-4E05-9D89-DEC80744B79D}" dt="2018-05-28T12:53:06.336" v="20" actId="1076"/>
        <pc:sldMkLst>
          <pc:docMk/>
          <pc:sldMk cId="2804271842" sldId="354"/>
        </pc:sldMkLst>
        <pc:picChg chg="mod">
          <ac:chgData name="Aleksandra Cwiek" userId="866160e2e6235955" providerId="LiveId" clId="{98722399-0597-4E05-9D89-DEC80744B79D}" dt="2018-05-28T12:53:06.336" v="20" actId="1076"/>
          <ac:picMkLst>
            <pc:docMk/>
            <pc:sldMk cId="2804271842" sldId="354"/>
            <ac:picMk id="31" creationId="{014546CF-DABA-4449-B044-AE74C1FD0A60}"/>
          </ac:picMkLst>
        </pc:picChg>
      </pc:sldChg>
      <pc:sldChg chg="modSp">
        <pc:chgData name="Aleksandra Cwiek" userId="866160e2e6235955" providerId="LiveId" clId="{98722399-0597-4E05-9D89-DEC80744B79D}" dt="2018-05-28T12:53:12.244" v="21" actId="1076"/>
        <pc:sldMkLst>
          <pc:docMk/>
          <pc:sldMk cId="3857088583" sldId="355"/>
        </pc:sldMkLst>
        <pc:picChg chg="mod">
          <ac:chgData name="Aleksandra Cwiek" userId="866160e2e6235955" providerId="LiveId" clId="{98722399-0597-4E05-9D89-DEC80744B79D}" dt="2018-05-28T12:53:12.244" v="21" actId="1076"/>
          <ac:picMkLst>
            <pc:docMk/>
            <pc:sldMk cId="3857088583" sldId="355"/>
            <ac:picMk id="3" creationId="{D9B1946F-0B11-4008-B0AA-E1B7EF968E81}"/>
          </ac:picMkLst>
        </pc:picChg>
      </pc:sldChg>
      <pc:sldChg chg="modSp">
        <pc:chgData name="Aleksandra Cwiek" userId="866160e2e6235955" providerId="LiveId" clId="{98722399-0597-4E05-9D89-DEC80744B79D}" dt="2018-05-28T13:30:40.688" v="62" actId="1076"/>
        <pc:sldMkLst>
          <pc:docMk/>
          <pc:sldMk cId="986655198" sldId="357"/>
        </pc:sldMkLst>
        <pc:picChg chg="mod">
          <ac:chgData name="Aleksandra Cwiek" userId="866160e2e6235955" providerId="LiveId" clId="{98722399-0597-4E05-9D89-DEC80744B79D}" dt="2018-05-28T13:30:40.688" v="62" actId="1076"/>
          <ac:picMkLst>
            <pc:docMk/>
            <pc:sldMk cId="986655198" sldId="357"/>
            <ac:picMk id="30" creationId="{9E5AFA6C-8981-481D-81FC-CB39D8CDEDFE}"/>
          </ac:picMkLst>
        </pc:picChg>
      </pc:sldChg>
      <pc:sldChg chg="modSp">
        <pc:chgData name="Aleksandra Cwiek" userId="866160e2e6235955" providerId="LiveId" clId="{98722399-0597-4E05-9D89-DEC80744B79D}" dt="2018-05-28T13:30:46.095" v="63" actId="1076"/>
        <pc:sldMkLst>
          <pc:docMk/>
          <pc:sldMk cId="3158870305" sldId="358"/>
        </pc:sldMkLst>
        <pc:picChg chg="mod">
          <ac:chgData name="Aleksandra Cwiek" userId="866160e2e6235955" providerId="LiveId" clId="{98722399-0597-4E05-9D89-DEC80744B79D}" dt="2018-05-28T13:30:46.095" v="63" actId="1076"/>
          <ac:picMkLst>
            <pc:docMk/>
            <pc:sldMk cId="3158870305" sldId="358"/>
            <ac:picMk id="13" creationId="{60B26261-2AAE-43A0-8C69-AF593DEDB62D}"/>
          </ac:picMkLst>
        </pc:picChg>
      </pc:sldChg>
      <pc:sldChg chg="modSp">
        <pc:chgData name="Aleksandra Cwiek" userId="866160e2e6235955" providerId="LiveId" clId="{98722399-0597-4E05-9D89-DEC80744B79D}" dt="2018-05-28T13:39:02.963" v="78" actId="1076"/>
        <pc:sldMkLst>
          <pc:docMk/>
          <pc:sldMk cId="2425459546" sldId="363"/>
        </pc:sldMkLst>
        <pc:picChg chg="mod">
          <ac:chgData name="Aleksandra Cwiek" userId="866160e2e6235955" providerId="LiveId" clId="{98722399-0597-4E05-9D89-DEC80744B79D}" dt="2018-05-28T13:39:02.963" v="78" actId="1076"/>
          <ac:picMkLst>
            <pc:docMk/>
            <pc:sldMk cId="2425459546" sldId="363"/>
            <ac:picMk id="32" creationId="{3852AF13-B3F3-4BF1-834F-B4529AF95DA5}"/>
          </ac:picMkLst>
        </pc:picChg>
      </pc:sldChg>
      <pc:sldChg chg="modSp">
        <pc:chgData name="Aleksandra Cwiek" userId="866160e2e6235955" providerId="LiveId" clId="{98722399-0597-4E05-9D89-DEC80744B79D}" dt="2018-05-28T13:39:10.946" v="79" actId="1076"/>
        <pc:sldMkLst>
          <pc:docMk/>
          <pc:sldMk cId="2124943357" sldId="364"/>
        </pc:sldMkLst>
        <pc:picChg chg="mod">
          <ac:chgData name="Aleksandra Cwiek" userId="866160e2e6235955" providerId="LiveId" clId="{98722399-0597-4E05-9D89-DEC80744B79D}" dt="2018-05-28T13:39:10.946" v="79" actId="1076"/>
          <ac:picMkLst>
            <pc:docMk/>
            <pc:sldMk cId="2124943357" sldId="364"/>
            <ac:picMk id="18" creationId="{14995CEB-1B0C-4479-B19E-ECC7D3EBE806}"/>
          </ac:picMkLst>
        </pc:picChg>
      </pc:sldChg>
      <pc:sldChg chg="modSp">
        <pc:chgData name="Aleksandra Cwiek" userId="866160e2e6235955" providerId="LiveId" clId="{98722399-0597-4E05-9D89-DEC80744B79D}" dt="2018-05-28T12:54:59.763" v="26" actId="1076"/>
        <pc:sldMkLst>
          <pc:docMk/>
          <pc:sldMk cId="1415019090" sldId="366"/>
        </pc:sldMkLst>
        <pc:picChg chg="mod">
          <ac:chgData name="Aleksandra Cwiek" userId="866160e2e6235955" providerId="LiveId" clId="{98722399-0597-4E05-9D89-DEC80744B79D}" dt="2018-05-28T12:54:59.763" v="26" actId="1076"/>
          <ac:picMkLst>
            <pc:docMk/>
            <pc:sldMk cId="1415019090" sldId="366"/>
            <ac:picMk id="33" creationId="{365111CB-09F2-459E-B26E-E74D29008C86}"/>
          </ac:picMkLst>
        </pc:picChg>
      </pc:sldChg>
      <pc:sldChg chg="modSp">
        <pc:chgData name="Aleksandra Cwiek" userId="866160e2e6235955" providerId="LiveId" clId="{98722399-0597-4E05-9D89-DEC80744B79D}" dt="2018-05-28T12:55:06.712" v="27" actId="1076"/>
        <pc:sldMkLst>
          <pc:docMk/>
          <pc:sldMk cId="2317620356" sldId="367"/>
        </pc:sldMkLst>
        <pc:picChg chg="mod">
          <ac:chgData name="Aleksandra Cwiek" userId="866160e2e6235955" providerId="LiveId" clId="{98722399-0597-4E05-9D89-DEC80744B79D}" dt="2018-05-28T12:55:06.712" v="27" actId="1076"/>
          <ac:picMkLst>
            <pc:docMk/>
            <pc:sldMk cId="2317620356" sldId="367"/>
            <ac:picMk id="23" creationId="{0FE6AD0B-A165-4AA9-A3C0-311BF432EE3E}"/>
          </ac:picMkLst>
        </pc:picChg>
      </pc:sldChg>
      <pc:sldChg chg="modSp">
        <pc:chgData name="Aleksandra Cwiek" userId="866160e2e6235955" providerId="LiveId" clId="{98722399-0597-4E05-9D89-DEC80744B79D}" dt="2018-05-28T13:31:43.835" v="66" actId="1076"/>
        <pc:sldMkLst>
          <pc:docMk/>
          <pc:sldMk cId="1242420338" sldId="369"/>
        </pc:sldMkLst>
        <pc:picChg chg="mod">
          <ac:chgData name="Aleksandra Cwiek" userId="866160e2e6235955" providerId="LiveId" clId="{98722399-0597-4E05-9D89-DEC80744B79D}" dt="2018-05-28T13:31:43.835" v="66" actId="1076"/>
          <ac:picMkLst>
            <pc:docMk/>
            <pc:sldMk cId="1242420338" sldId="369"/>
            <ac:picMk id="6" creationId="{3E37E717-859F-482A-BD26-29F1FD4A5E00}"/>
          </ac:picMkLst>
        </pc:picChg>
      </pc:sldChg>
      <pc:sldChg chg="modSp">
        <pc:chgData name="Aleksandra Cwiek" userId="866160e2e6235955" providerId="LiveId" clId="{98722399-0597-4E05-9D89-DEC80744B79D}" dt="2018-05-28T13:33:40.482" v="67" actId="1076"/>
        <pc:sldMkLst>
          <pc:docMk/>
          <pc:sldMk cId="1941742884" sldId="370"/>
        </pc:sldMkLst>
        <pc:picChg chg="mod">
          <ac:chgData name="Aleksandra Cwiek" userId="866160e2e6235955" providerId="LiveId" clId="{98722399-0597-4E05-9D89-DEC80744B79D}" dt="2018-05-28T13:33:40.482" v="67" actId="1076"/>
          <ac:picMkLst>
            <pc:docMk/>
            <pc:sldMk cId="1941742884" sldId="370"/>
            <ac:picMk id="4" creationId="{B4422F5E-407B-45C8-A346-D8BABDF34BAF}"/>
          </ac:picMkLst>
        </pc:picChg>
      </pc:sldChg>
      <pc:sldChg chg="modSp">
        <pc:chgData name="Aleksandra Cwiek" userId="866160e2e6235955" providerId="LiveId" clId="{98722399-0597-4E05-9D89-DEC80744B79D}" dt="2018-05-28T13:29:26.841" v="52" actId="1076"/>
        <pc:sldMkLst>
          <pc:docMk/>
          <pc:sldMk cId="2910747813" sldId="372"/>
        </pc:sldMkLst>
        <pc:picChg chg="mod">
          <ac:chgData name="Aleksandra Cwiek" userId="866160e2e6235955" providerId="LiveId" clId="{98722399-0597-4E05-9D89-DEC80744B79D}" dt="2018-05-28T13:29:26.841" v="52" actId="1076"/>
          <ac:picMkLst>
            <pc:docMk/>
            <pc:sldMk cId="2910747813" sldId="372"/>
            <ac:picMk id="3" creationId="{DB3DC85E-ED23-4FF5-B4FC-438D0E131014}"/>
          </ac:picMkLst>
        </pc:picChg>
      </pc:sldChg>
      <pc:sldChg chg="modSp">
        <pc:chgData name="Aleksandra Cwiek" userId="866160e2e6235955" providerId="LiveId" clId="{98722399-0597-4E05-9D89-DEC80744B79D}" dt="2018-05-28T13:29:33.239" v="53" actId="1076"/>
        <pc:sldMkLst>
          <pc:docMk/>
          <pc:sldMk cId="930539019" sldId="373"/>
        </pc:sldMkLst>
        <pc:picChg chg="mod">
          <ac:chgData name="Aleksandra Cwiek" userId="866160e2e6235955" providerId="LiveId" clId="{98722399-0597-4E05-9D89-DEC80744B79D}" dt="2018-05-28T13:29:33.239" v="53" actId="1076"/>
          <ac:picMkLst>
            <pc:docMk/>
            <pc:sldMk cId="930539019" sldId="373"/>
            <ac:picMk id="14" creationId="{B0A52602-E92A-47C1-AD50-60BF9F8929D8}"/>
          </ac:picMkLst>
        </pc:picChg>
      </pc:sldChg>
      <pc:sldChg chg="modSp">
        <pc:chgData name="Aleksandra Cwiek" userId="866160e2e6235955" providerId="LiveId" clId="{98722399-0597-4E05-9D89-DEC80744B79D}" dt="2018-05-28T12:49:29.865" v="12" actId="1076"/>
        <pc:sldMkLst>
          <pc:docMk/>
          <pc:sldMk cId="699195842" sldId="378"/>
        </pc:sldMkLst>
        <pc:picChg chg="mod">
          <ac:chgData name="Aleksandra Cwiek" userId="866160e2e6235955" providerId="LiveId" clId="{98722399-0597-4E05-9D89-DEC80744B79D}" dt="2018-05-28T12:49:29.865" v="12" actId="1076"/>
          <ac:picMkLst>
            <pc:docMk/>
            <pc:sldMk cId="699195842" sldId="378"/>
            <ac:picMk id="4" creationId="{2FC39EDE-B683-4C55-9734-6D7DFB07386F}"/>
          </ac:picMkLst>
        </pc:picChg>
      </pc:sldChg>
      <pc:sldChg chg="modSp">
        <pc:chgData name="Aleksandra Cwiek" userId="866160e2e6235955" providerId="LiveId" clId="{98722399-0597-4E05-9D89-DEC80744B79D}" dt="2018-05-28T12:49:36.533" v="13" actId="1076"/>
        <pc:sldMkLst>
          <pc:docMk/>
          <pc:sldMk cId="2251704819" sldId="379"/>
        </pc:sldMkLst>
        <pc:picChg chg="mod">
          <ac:chgData name="Aleksandra Cwiek" userId="866160e2e6235955" providerId="LiveId" clId="{98722399-0597-4E05-9D89-DEC80744B79D}" dt="2018-05-28T12:49:36.533" v="13" actId="1076"/>
          <ac:picMkLst>
            <pc:docMk/>
            <pc:sldMk cId="2251704819" sldId="379"/>
            <ac:picMk id="19" creationId="{D0BEE097-9C26-4B18-8D56-259756BEC3F0}"/>
          </ac:picMkLst>
        </pc:picChg>
      </pc:sldChg>
      <pc:sldChg chg="modSp">
        <pc:chgData name="Aleksandra Cwiek" userId="866160e2e6235955" providerId="LiveId" clId="{98722399-0597-4E05-9D89-DEC80744B79D}" dt="2018-05-28T13:30:25.961" v="60" actId="1076"/>
        <pc:sldMkLst>
          <pc:docMk/>
          <pc:sldMk cId="840273017" sldId="381"/>
        </pc:sldMkLst>
        <pc:picChg chg="mod">
          <ac:chgData name="Aleksandra Cwiek" userId="866160e2e6235955" providerId="LiveId" clId="{98722399-0597-4E05-9D89-DEC80744B79D}" dt="2018-05-28T13:30:25.961" v="60" actId="1076"/>
          <ac:picMkLst>
            <pc:docMk/>
            <pc:sldMk cId="840273017" sldId="381"/>
            <ac:picMk id="5" creationId="{EE7AED20-7836-45D4-A78E-55E5FCA7F4BD}"/>
          </ac:picMkLst>
        </pc:picChg>
      </pc:sldChg>
      <pc:sldChg chg="modSp">
        <pc:chgData name="Aleksandra Cwiek" userId="866160e2e6235955" providerId="LiveId" clId="{98722399-0597-4E05-9D89-DEC80744B79D}" dt="2018-05-28T13:30:32.546" v="61" actId="1076"/>
        <pc:sldMkLst>
          <pc:docMk/>
          <pc:sldMk cId="182105397" sldId="382"/>
        </pc:sldMkLst>
        <pc:picChg chg="mod">
          <ac:chgData name="Aleksandra Cwiek" userId="866160e2e6235955" providerId="LiveId" clId="{98722399-0597-4E05-9D89-DEC80744B79D}" dt="2018-05-28T13:30:32.546" v="61" actId="1076"/>
          <ac:picMkLst>
            <pc:docMk/>
            <pc:sldMk cId="182105397" sldId="382"/>
            <ac:picMk id="24" creationId="{8281DD6D-0FF7-44E0-98D5-40EFBDC580BF}"/>
          </ac:picMkLst>
        </pc:picChg>
      </pc:sldChg>
      <pc:sldChg chg="modSp">
        <pc:chgData name="Aleksandra Cwiek" userId="866160e2e6235955" providerId="LiveId" clId="{98722399-0597-4E05-9D89-DEC80744B79D}" dt="2018-05-28T12:56:32.834" v="38" actId="1076"/>
        <pc:sldMkLst>
          <pc:docMk/>
          <pc:sldMk cId="997589782" sldId="384"/>
        </pc:sldMkLst>
        <pc:picChg chg="mod">
          <ac:chgData name="Aleksandra Cwiek" userId="866160e2e6235955" providerId="LiveId" clId="{98722399-0597-4E05-9D89-DEC80744B79D}" dt="2018-05-28T12:56:32.834" v="38" actId="1076"/>
          <ac:picMkLst>
            <pc:docMk/>
            <pc:sldMk cId="997589782" sldId="384"/>
            <ac:picMk id="38" creationId="{825FAF9F-53EF-47BD-9B80-024FFD858C2D}"/>
          </ac:picMkLst>
        </pc:picChg>
      </pc:sldChg>
      <pc:sldChg chg="modSp">
        <pc:chgData name="Aleksandra Cwiek" userId="866160e2e6235955" providerId="LiveId" clId="{98722399-0597-4E05-9D89-DEC80744B79D}" dt="2018-05-28T12:56:38.913" v="39" actId="1076"/>
        <pc:sldMkLst>
          <pc:docMk/>
          <pc:sldMk cId="117557897" sldId="385"/>
        </pc:sldMkLst>
        <pc:picChg chg="mod">
          <ac:chgData name="Aleksandra Cwiek" userId="866160e2e6235955" providerId="LiveId" clId="{98722399-0597-4E05-9D89-DEC80744B79D}" dt="2018-05-28T12:56:38.913" v="39" actId="1076"/>
          <ac:picMkLst>
            <pc:docMk/>
            <pc:sldMk cId="117557897" sldId="385"/>
            <ac:picMk id="5" creationId="{67989A89-6EB3-4D05-A7C5-4051A61E6F40}"/>
          </ac:picMkLst>
        </pc:picChg>
      </pc:sldChg>
      <pc:sldChg chg="modSp">
        <pc:chgData name="Aleksandra Cwiek" userId="866160e2e6235955" providerId="LiveId" clId="{98722399-0597-4E05-9D89-DEC80744B79D}" dt="2018-05-28T13:28:12.662" v="48" actId="1076"/>
        <pc:sldMkLst>
          <pc:docMk/>
          <pc:sldMk cId="119251766" sldId="387"/>
        </pc:sldMkLst>
        <pc:picChg chg="mod">
          <ac:chgData name="Aleksandra Cwiek" userId="866160e2e6235955" providerId="LiveId" clId="{98722399-0597-4E05-9D89-DEC80744B79D}" dt="2018-05-28T13:28:12.662" v="48" actId="1076"/>
          <ac:picMkLst>
            <pc:docMk/>
            <pc:sldMk cId="119251766" sldId="387"/>
            <ac:picMk id="35" creationId="{25AF23B7-030F-4E97-9DF6-3B3D6FA8874E}"/>
          </ac:picMkLst>
        </pc:picChg>
      </pc:sldChg>
      <pc:sldChg chg="modSp">
        <pc:chgData name="Aleksandra Cwiek" userId="866160e2e6235955" providerId="LiveId" clId="{98722399-0597-4E05-9D89-DEC80744B79D}" dt="2018-05-28T13:28:20.358" v="49" actId="1076"/>
        <pc:sldMkLst>
          <pc:docMk/>
          <pc:sldMk cId="1867781569" sldId="388"/>
        </pc:sldMkLst>
        <pc:picChg chg="mod">
          <ac:chgData name="Aleksandra Cwiek" userId="866160e2e6235955" providerId="LiveId" clId="{98722399-0597-4E05-9D89-DEC80744B79D}" dt="2018-05-28T13:28:20.358" v="49" actId="1076"/>
          <ac:picMkLst>
            <pc:docMk/>
            <pc:sldMk cId="1867781569" sldId="388"/>
            <ac:picMk id="15" creationId="{D68790B3-EB49-4647-804A-FE6F6C1A2A3E}"/>
          </ac:picMkLst>
        </pc:picChg>
      </pc:sldChg>
      <pc:sldChg chg="modSp">
        <pc:chgData name="Aleksandra Cwiek" userId="866160e2e6235955" providerId="LiveId" clId="{98722399-0597-4E05-9D89-DEC80744B79D}" dt="2018-05-28T12:56:17.419" v="36" actId="1076"/>
        <pc:sldMkLst>
          <pc:docMk/>
          <pc:sldMk cId="1505560512" sldId="393"/>
        </pc:sldMkLst>
        <pc:picChg chg="mod">
          <ac:chgData name="Aleksandra Cwiek" userId="866160e2e6235955" providerId="LiveId" clId="{98722399-0597-4E05-9D89-DEC80744B79D}" dt="2018-05-28T12:56:17.419" v="36" actId="1076"/>
          <ac:picMkLst>
            <pc:docMk/>
            <pc:sldMk cId="1505560512" sldId="393"/>
            <ac:picMk id="36" creationId="{B817C026-D185-4A1F-B860-DFFEA30BC689}"/>
          </ac:picMkLst>
        </pc:picChg>
      </pc:sldChg>
      <pc:sldChg chg="modSp">
        <pc:chgData name="Aleksandra Cwiek" userId="866160e2e6235955" providerId="LiveId" clId="{98722399-0597-4E05-9D89-DEC80744B79D}" dt="2018-05-28T12:56:24.954" v="37" actId="1076"/>
        <pc:sldMkLst>
          <pc:docMk/>
          <pc:sldMk cId="2839428563" sldId="394"/>
        </pc:sldMkLst>
        <pc:picChg chg="mod">
          <ac:chgData name="Aleksandra Cwiek" userId="866160e2e6235955" providerId="LiveId" clId="{98722399-0597-4E05-9D89-DEC80744B79D}" dt="2018-05-28T12:56:24.954" v="37" actId="1076"/>
          <ac:picMkLst>
            <pc:docMk/>
            <pc:sldMk cId="2839428563" sldId="394"/>
            <ac:picMk id="20" creationId="{E64D75C3-6DF4-40F3-B567-64DFD3543B04}"/>
          </ac:picMkLst>
        </pc:picChg>
      </pc:sldChg>
      <pc:sldChg chg="modSp">
        <pc:chgData name="Aleksandra Cwiek" userId="866160e2e6235955" providerId="LiveId" clId="{98722399-0597-4E05-9D89-DEC80744B79D}" dt="2018-05-28T12:50:02.630" v="16" actId="1076"/>
        <pc:sldMkLst>
          <pc:docMk/>
          <pc:sldMk cId="2979314338" sldId="396"/>
        </pc:sldMkLst>
        <pc:picChg chg="mod">
          <ac:chgData name="Aleksandra Cwiek" userId="866160e2e6235955" providerId="LiveId" clId="{98722399-0597-4E05-9D89-DEC80744B79D}" dt="2018-05-28T12:50:02.630" v="16" actId="1076"/>
          <ac:picMkLst>
            <pc:docMk/>
            <pc:sldMk cId="2979314338" sldId="396"/>
            <ac:picMk id="37" creationId="{45FDCE29-EA12-4E98-8573-5AE5C735028E}"/>
          </ac:picMkLst>
        </pc:picChg>
      </pc:sldChg>
      <pc:sldChg chg="modSp">
        <pc:chgData name="Aleksandra Cwiek" userId="866160e2e6235955" providerId="LiveId" clId="{98722399-0597-4E05-9D89-DEC80744B79D}" dt="2018-05-28T12:50:09.528" v="17" actId="1076"/>
        <pc:sldMkLst>
          <pc:docMk/>
          <pc:sldMk cId="3510062457" sldId="397"/>
        </pc:sldMkLst>
        <pc:picChg chg="mod">
          <ac:chgData name="Aleksandra Cwiek" userId="866160e2e6235955" providerId="LiveId" clId="{98722399-0597-4E05-9D89-DEC80744B79D}" dt="2018-05-28T12:50:09.528" v="17" actId="1076"/>
          <ac:picMkLst>
            <pc:docMk/>
            <pc:sldMk cId="3510062457" sldId="397"/>
            <ac:picMk id="25" creationId="{F36A3639-788A-4E7A-9602-5BB5EF686FE3}"/>
          </ac:picMkLst>
        </pc:picChg>
      </pc:sldChg>
      <pc:sldChg chg="modSp">
        <pc:chgData name="Aleksandra Cwiek" userId="866160e2e6235955" providerId="LiveId" clId="{98722399-0597-4E05-9D89-DEC80744B79D}" dt="2018-05-28T12:55:31.669" v="30" actId="1076"/>
        <pc:sldMkLst>
          <pc:docMk/>
          <pc:sldMk cId="134470776" sldId="399"/>
        </pc:sldMkLst>
        <pc:picChg chg="mod">
          <ac:chgData name="Aleksandra Cwiek" userId="866160e2e6235955" providerId="LiveId" clId="{98722399-0597-4E05-9D89-DEC80744B79D}" dt="2018-05-28T12:55:31.669" v="30" actId="1076"/>
          <ac:picMkLst>
            <pc:docMk/>
            <pc:sldMk cId="134470776" sldId="399"/>
            <ac:picMk id="43" creationId="{CB238A05-D81A-4B60-828B-8968698F411A}"/>
          </ac:picMkLst>
        </pc:picChg>
      </pc:sldChg>
      <pc:sldChg chg="modSp">
        <pc:chgData name="Aleksandra Cwiek" userId="866160e2e6235955" providerId="LiveId" clId="{98722399-0597-4E05-9D89-DEC80744B79D}" dt="2018-05-28T12:55:38.764" v="31" actId="1076"/>
        <pc:sldMkLst>
          <pc:docMk/>
          <pc:sldMk cId="1958447564" sldId="400"/>
        </pc:sldMkLst>
        <pc:picChg chg="mod">
          <ac:chgData name="Aleksandra Cwiek" userId="866160e2e6235955" providerId="LiveId" clId="{98722399-0597-4E05-9D89-DEC80744B79D}" dt="2018-05-28T12:55:38.764" v="31" actId="1076"/>
          <ac:picMkLst>
            <pc:docMk/>
            <pc:sldMk cId="1958447564" sldId="400"/>
            <ac:picMk id="6" creationId="{C4F9EBEB-03AF-49FA-A44C-184B12A4E88C}"/>
          </ac:picMkLst>
        </pc:picChg>
      </pc:sldChg>
      <pc:sldChg chg="modSp">
        <pc:chgData name="Aleksandra Cwiek" userId="866160e2e6235955" providerId="LiveId" clId="{98722399-0597-4E05-9D89-DEC80744B79D}" dt="2018-05-28T12:56:03.220" v="34" actId="1076"/>
        <pc:sldMkLst>
          <pc:docMk/>
          <pc:sldMk cId="1813106714" sldId="402"/>
        </pc:sldMkLst>
        <pc:picChg chg="mod">
          <ac:chgData name="Aleksandra Cwiek" userId="866160e2e6235955" providerId="LiveId" clId="{98722399-0597-4E05-9D89-DEC80744B79D}" dt="2018-05-28T12:56:03.220" v="34" actId="1076"/>
          <ac:picMkLst>
            <pc:docMk/>
            <pc:sldMk cId="1813106714" sldId="402"/>
            <ac:picMk id="40" creationId="{6913B878-E39E-4463-83C3-F82ADF8319E4}"/>
          </ac:picMkLst>
        </pc:picChg>
      </pc:sldChg>
      <pc:sldChg chg="modSp">
        <pc:chgData name="Aleksandra Cwiek" userId="866160e2e6235955" providerId="LiveId" clId="{98722399-0597-4E05-9D89-DEC80744B79D}" dt="2018-05-28T12:56:09.747" v="35" actId="1076"/>
        <pc:sldMkLst>
          <pc:docMk/>
          <pc:sldMk cId="203837338" sldId="403"/>
        </pc:sldMkLst>
        <pc:picChg chg="mod">
          <ac:chgData name="Aleksandra Cwiek" userId="866160e2e6235955" providerId="LiveId" clId="{98722399-0597-4E05-9D89-DEC80744B79D}" dt="2018-05-28T12:56:09.747" v="35" actId="1076"/>
          <ac:picMkLst>
            <pc:docMk/>
            <pc:sldMk cId="203837338" sldId="403"/>
            <ac:picMk id="16" creationId="{BB9814B5-AEF4-4186-AF0F-BFC3A9D159BB}"/>
          </ac:picMkLst>
        </pc:picChg>
      </pc:sldChg>
      <pc:sldChg chg="modSp">
        <pc:chgData name="Aleksandra Cwiek" userId="866160e2e6235955" providerId="LiveId" clId="{98722399-0597-4E05-9D89-DEC80744B79D}" dt="2018-05-28T12:48:35.450" v="6" actId="1076"/>
        <pc:sldMkLst>
          <pc:docMk/>
          <pc:sldMk cId="2158636926" sldId="408"/>
        </pc:sldMkLst>
        <pc:picChg chg="mod">
          <ac:chgData name="Aleksandra Cwiek" userId="866160e2e6235955" providerId="LiveId" clId="{98722399-0597-4E05-9D89-DEC80744B79D}" dt="2018-05-28T12:48:35.450" v="6" actId="1076"/>
          <ac:picMkLst>
            <pc:docMk/>
            <pc:sldMk cId="2158636926" sldId="408"/>
            <ac:picMk id="41" creationId="{24C71C8D-904C-4E37-AB33-3AD4B06F272C}"/>
          </ac:picMkLst>
        </pc:picChg>
      </pc:sldChg>
      <pc:sldChg chg="modSp">
        <pc:chgData name="Aleksandra Cwiek" userId="866160e2e6235955" providerId="LiveId" clId="{98722399-0597-4E05-9D89-DEC80744B79D}" dt="2018-05-28T12:48:41.996" v="7" actId="1076"/>
        <pc:sldMkLst>
          <pc:docMk/>
          <pc:sldMk cId="3562661174" sldId="409"/>
        </pc:sldMkLst>
        <pc:picChg chg="mod">
          <ac:chgData name="Aleksandra Cwiek" userId="866160e2e6235955" providerId="LiveId" clId="{98722399-0597-4E05-9D89-DEC80744B79D}" dt="2018-05-28T12:48:41.996" v="7" actId="1076"/>
          <ac:picMkLst>
            <pc:docMk/>
            <pc:sldMk cId="3562661174" sldId="409"/>
            <ac:picMk id="21" creationId="{EC9275AD-E68F-4598-A9A7-9126133CCEE3}"/>
          </ac:picMkLst>
        </pc:picChg>
      </pc:sldChg>
      <pc:sldChg chg="modSp">
        <pc:chgData name="Aleksandra Cwiek" userId="866160e2e6235955" providerId="LiveId" clId="{98722399-0597-4E05-9D89-DEC80744B79D}" dt="2018-05-28T12:48:59.167" v="8" actId="1076"/>
        <pc:sldMkLst>
          <pc:docMk/>
          <pc:sldMk cId="315743823" sldId="411"/>
        </pc:sldMkLst>
        <pc:picChg chg="mod">
          <ac:chgData name="Aleksandra Cwiek" userId="866160e2e6235955" providerId="LiveId" clId="{98722399-0597-4E05-9D89-DEC80744B79D}" dt="2018-05-28T12:48:59.167" v="8" actId="1076"/>
          <ac:picMkLst>
            <pc:docMk/>
            <pc:sldMk cId="315743823" sldId="411"/>
            <ac:picMk id="42" creationId="{E64FF6AF-7E36-408F-9C19-5DD4F152E5BB}"/>
          </ac:picMkLst>
        </pc:picChg>
      </pc:sldChg>
      <pc:sldChg chg="modSp">
        <pc:chgData name="Aleksandra Cwiek" userId="866160e2e6235955" providerId="LiveId" clId="{98722399-0597-4E05-9D89-DEC80744B79D}" dt="2018-05-28T12:49:05.436" v="9" actId="1076"/>
        <pc:sldMkLst>
          <pc:docMk/>
          <pc:sldMk cId="4095872792" sldId="412"/>
        </pc:sldMkLst>
        <pc:picChg chg="mod">
          <ac:chgData name="Aleksandra Cwiek" userId="866160e2e6235955" providerId="LiveId" clId="{98722399-0597-4E05-9D89-DEC80744B79D}" dt="2018-05-28T12:49:05.436" v="9" actId="1076"/>
          <ac:picMkLst>
            <pc:docMk/>
            <pc:sldMk cId="4095872792" sldId="412"/>
            <ac:picMk id="26" creationId="{D9C24C00-E233-4976-82CE-BB937C26CFB0}"/>
          </ac:picMkLst>
        </pc:picChg>
      </pc:sldChg>
      <pc:sldChg chg="modSp">
        <pc:chgData name="Aleksandra Cwiek" userId="866160e2e6235955" providerId="LiveId" clId="{98722399-0597-4E05-9D89-DEC80744B79D}" dt="2018-05-28T12:49:45.053" v="14" actId="1076"/>
        <pc:sldMkLst>
          <pc:docMk/>
          <pc:sldMk cId="21610024" sldId="491"/>
        </pc:sldMkLst>
        <pc:picChg chg="mod">
          <ac:chgData name="Aleksandra Cwiek" userId="866160e2e6235955" providerId="LiveId" clId="{98722399-0597-4E05-9D89-DEC80744B79D}" dt="2018-05-28T12:49:45.053" v="14" actId="1076"/>
          <ac:picMkLst>
            <pc:docMk/>
            <pc:sldMk cId="21610024" sldId="491"/>
            <ac:picMk id="28" creationId="{9F8A480A-6818-4222-9012-77EB07983B9B}"/>
          </ac:picMkLst>
        </pc:picChg>
      </pc:sldChg>
      <pc:sldChg chg="modSp">
        <pc:chgData name="Aleksandra Cwiek" userId="866160e2e6235955" providerId="LiveId" clId="{98722399-0597-4E05-9D89-DEC80744B79D}" dt="2018-05-28T12:49:53.532" v="15" actId="1076"/>
        <pc:sldMkLst>
          <pc:docMk/>
          <pc:sldMk cId="127841135" sldId="492"/>
        </pc:sldMkLst>
        <pc:picChg chg="mod">
          <ac:chgData name="Aleksandra Cwiek" userId="866160e2e6235955" providerId="LiveId" clId="{98722399-0597-4E05-9D89-DEC80744B79D}" dt="2018-05-28T12:49:53.532" v="15" actId="1076"/>
          <ac:picMkLst>
            <pc:docMk/>
            <pc:sldMk cId="127841135" sldId="492"/>
            <ac:picMk id="2" creationId="{5DDFF3E9-E705-46CF-9D50-4F05064DAF45}"/>
          </ac:picMkLst>
        </pc:picChg>
      </pc:sldChg>
      <pc:sldChg chg="modSp">
        <pc:chgData name="Aleksandra Cwiek" userId="866160e2e6235955" providerId="LiveId" clId="{98722399-0597-4E05-9D89-DEC80744B79D}" dt="2018-05-28T13:29:58.002" v="56" actId="1076"/>
        <pc:sldMkLst>
          <pc:docMk/>
          <pc:sldMk cId="3189033545" sldId="494"/>
        </pc:sldMkLst>
        <pc:picChg chg="mod">
          <ac:chgData name="Aleksandra Cwiek" userId="866160e2e6235955" providerId="LiveId" clId="{98722399-0597-4E05-9D89-DEC80744B79D}" dt="2018-05-28T13:29:58.002" v="56" actId="1076"/>
          <ac:picMkLst>
            <pc:docMk/>
            <pc:sldMk cId="3189033545" sldId="494"/>
            <ac:picMk id="27" creationId="{954F4D63-9135-4984-842F-85F0C7ADEB35}"/>
          </ac:picMkLst>
        </pc:picChg>
      </pc:sldChg>
      <pc:sldChg chg="modSp">
        <pc:chgData name="Aleksandra Cwiek" userId="866160e2e6235955" providerId="LiveId" clId="{98722399-0597-4E05-9D89-DEC80744B79D}" dt="2018-05-28T13:30:03.531" v="57" actId="1076"/>
        <pc:sldMkLst>
          <pc:docMk/>
          <pc:sldMk cId="1393657538" sldId="495"/>
        </pc:sldMkLst>
        <pc:picChg chg="mod">
          <ac:chgData name="Aleksandra Cwiek" userId="866160e2e6235955" providerId="LiveId" clId="{98722399-0597-4E05-9D89-DEC80744B79D}" dt="2018-05-28T13:30:03.531" v="57" actId="1076"/>
          <ac:picMkLst>
            <pc:docMk/>
            <pc:sldMk cId="1393657538" sldId="495"/>
            <ac:picMk id="12" creationId="{5B02BED0-5CA1-490B-A8B4-372738E549D8}"/>
          </ac:picMkLst>
        </pc:picChg>
      </pc:sldChg>
      <pc:sldChg chg="modSp">
        <pc:chgData name="Aleksandra Cwiek" userId="866160e2e6235955" providerId="LiveId" clId="{98722399-0597-4E05-9D89-DEC80744B79D}" dt="2018-05-28T13:35:38.555" v="72" actId="1076"/>
        <pc:sldMkLst>
          <pc:docMk/>
          <pc:sldMk cId="2997970575" sldId="500"/>
        </pc:sldMkLst>
        <pc:picChg chg="mod">
          <ac:chgData name="Aleksandra Cwiek" userId="866160e2e6235955" providerId="LiveId" clId="{98722399-0597-4E05-9D89-DEC80744B79D}" dt="2018-05-28T13:35:38.555" v="72" actId="1076"/>
          <ac:picMkLst>
            <pc:docMk/>
            <pc:sldMk cId="2997970575" sldId="500"/>
            <ac:picMk id="23" creationId="{8883D507-D5DF-4F6F-887E-48DBB04727D1}"/>
          </ac:picMkLst>
        </pc:picChg>
      </pc:sldChg>
      <pc:sldChg chg="modSp">
        <pc:chgData name="Aleksandra Cwiek" userId="866160e2e6235955" providerId="LiveId" clId="{98722399-0597-4E05-9D89-DEC80744B79D}" dt="2018-05-28T13:35:45.582" v="73" actId="1076"/>
        <pc:sldMkLst>
          <pc:docMk/>
          <pc:sldMk cId="3603554580" sldId="501"/>
        </pc:sldMkLst>
        <pc:picChg chg="mod">
          <ac:chgData name="Aleksandra Cwiek" userId="866160e2e6235955" providerId="LiveId" clId="{98722399-0597-4E05-9D89-DEC80744B79D}" dt="2018-05-28T13:35:45.582" v="73" actId="1076"/>
          <ac:picMkLst>
            <pc:docMk/>
            <pc:sldMk cId="3603554580" sldId="501"/>
            <ac:picMk id="17" creationId="{CDC927D5-B1B5-473B-838B-B6149F53EE42}"/>
          </ac:picMkLst>
        </pc:picChg>
      </pc:sldChg>
      <pc:sldChg chg="modSp">
        <pc:chgData name="Aleksandra Cwiek" userId="866160e2e6235955" providerId="LiveId" clId="{98722399-0597-4E05-9D89-DEC80744B79D}" dt="2018-05-28T12:41:54.352" v="4" actId="1076"/>
        <pc:sldMkLst>
          <pc:docMk/>
          <pc:sldMk cId="4136009424" sldId="503"/>
        </pc:sldMkLst>
        <pc:picChg chg="mod">
          <ac:chgData name="Aleksandra Cwiek" userId="866160e2e6235955" providerId="LiveId" clId="{98722399-0597-4E05-9D89-DEC80744B79D}" dt="2018-05-28T12:41:54.352" v="4" actId="1076"/>
          <ac:picMkLst>
            <pc:docMk/>
            <pc:sldMk cId="4136009424" sldId="503"/>
            <ac:picMk id="25" creationId="{F5D3F786-A620-40EE-B639-9549B5BBCD25}"/>
          </ac:picMkLst>
        </pc:picChg>
      </pc:sldChg>
      <pc:sldChg chg="modSp">
        <pc:chgData name="Aleksandra Cwiek" userId="866160e2e6235955" providerId="LiveId" clId="{98722399-0597-4E05-9D89-DEC80744B79D}" dt="2018-05-28T12:42:00.681" v="5" actId="1076"/>
        <pc:sldMkLst>
          <pc:docMk/>
          <pc:sldMk cId="2009636695" sldId="504"/>
        </pc:sldMkLst>
        <pc:picChg chg="mod">
          <ac:chgData name="Aleksandra Cwiek" userId="866160e2e6235955" providerId="LiveId" clId="{98722399-0597-4E05-9D89-DEC80744B79D}" dt="2018-05-28T12:42:00.681" v="5" actId="1076"/>
          <ac:picMkLst>
            <pc:docMk/>
            <pc:sldMk cId="2009636695" sldId="504"/>
            <ac:picMk id="22" creationId="{A4B33DD7-E905-4C28-97BE-348AA6BBB137}"/>
          </ac:picMkLst>
        </pc:picChg>
      </pc:sldChg>
      <pc:sldChg chg="modSp">
        <pc:chgData name="Aleksandra Cwiek" userId="866160e2e6235955" providerId="LiveId" clId="{98722399-0597-4E05-9D89-DEC80744B79D}" dt="2018-05-28T13:33:47.727" v="68" actId="1076"/>
        <pc:sldMkLst>
          <pc:docMk/>
          <pc:sldMk cId="1753118396" sldId="506"/>
        </pc:sldMkLst>
        <pc:picChg chg="mod">
          <ac:chgData name="Aleksandra Cwiek" userId="866160e2e6235955" providerId="LiveId" clId="{98722399-0597-4E05-9D89-DEC80744B79D}" dt="2018-05-28T13:33:47.727" v="68" actId="1076"/>
          <ac:picMkLst>
            <pc:docMk/>
            <pc:sldMk cId="1753118396" sldId="506"/>
            <ac:picMk id="31" creationId="{014546CF-DABA-4449-B044-AE74C1FD0A60}"/>
          </ac:picMkLst>
        </pc:picChg>
      </pc:sldChg>
      <pc:sldChg chg="modSp">
        <pc:chgData name="Aleksandra Cwiek" userId="866160e2e6235955" providerId="LiveId" clId="{98722399-0597-4E05-9D89-DEC80744B79D}" dt="2018-05-28T13:33:53.959" v="69" actId="1076"/>
        <pc:sldMkLst>
          <pc:docMk/>
          <pc:sldMk cId="3792582988" sldId="507"/>
        </pc:sldMkLst>
        <pc:picChg chg="mod">
          <ac:chgData name="Aleksandra Cwiek" userId="866160e2e6235955" providerId="LiveId" clId="{98722399-0597-4E05-9D89-DEC80744B79D}" dt="2018-05-28T13:33:53.959" v="69" actId="1076"/>
          <ac:picMkLst>
            <pc:docMk/>
            <pc:sldMk cId="3792582988" sldId="507"/>
            <ac:picMk id="3" creationId="{D9B1946F-0B11-4008-B0AA-E1B7EF968E81}"/>
          </ac:picMkLst>
        </pc:picChg>
      </pc:sldChg>
      <pc:sldChg chg="modSp">
        <pc:chgData name="Aleksandra Cwiek" userId="866160e2e6235955" providerId="LiveId" clId="{98722399-0597-4E05-9D89-DEC80744B79D}" dt="2018-05-28T13:30:11.187" v="58" actId="1076"/>
        <pc:sldMkLst>
          <pc:docMk/>
          <pc:sldMk cId="4143556750" sldId="509"/>
        </pc:sldMkLst>
        <pc:picChg chg="mod">
          <ac:chgData name="Aleksandra Cwiek" userId="866160e2e6235955" providerId="LiveId" clId="{98722399-0597-4E05-9D89-DEC80744B79D}" dt="2018-05-28T13:30:11.187" v="58" actId="1076"/>
          <ac:picMkLst>
            <pc:docMk/>
            <pc:sldMk cId="4143556750" sldId="509"/>
            <ac:picMk id="30" creationId="{9E5AFA6C-8981-481D-81FC-CB39D8CDEDFE}"/>
          </ac:picMkLst>
        </pc:picChg>
      </pc:sldChg>
      <pc:sldChg chg="modSp">
        <pc:chgData name="Aleksandra Cwiek" userId="866160e2e6235955" providerId="LiveId" clId="{98722399-0597-4E05-9D89-DEC80744B79D}" dt="2018-05-28T13:30:17.876" v="59" actId="1076"/>
        <pc:sldMkLst>
          <pc:docMk/>
          <pc:sldMk cId="2053177031" sldId="510"/>
        </pc:sldMkLst>
        <pc:picChg chg="mod">
          <ac:chgData name="Aleksandra Cwiek" userId="866160e2e6235955" providerId="LiveId" clId="{98722399-0597-4E05-9D89-DEC80744B79D}" dt="2018-05-28T13:30:17.876" v="59" actId="1076"/>
          <ac:picMkLst>
            <pc:docMk/>
            <pc:sldMk cId="2053177031" sldId="510"/>
            <ac:picMk id="13" creationId="{60B26261-2AAE-43A0-8C69-AF593DEDB62D}"/>
          </ac:picMkLst>
        </pc:picChg>
      </pc:sldChg>
      <pc:sldChg chg="modSp">
        <pc:chgData name="Aleksandra Cwiek" userId="866160e2e6235955" providerId="LiveId" clId="{98722399-0597-4E05-9D89-DEC80744B79D}" dt="2018-05-28T12:56:49.192" v="40" actId="1076"/>
        <pc:sldMkLst>
          <pc:docMk/>
          <pc:sldMk cId="1510409556" sldId="515"/>
        </pc:sldMkLst>
        <pc:picChg chg="mod">
          <ac:chgData name="Aleksandra Cwiek" userId="866160e2e6235955" providerId="LiveId" clId="{98722399-0597-4E05-9D89-DEC80744B79D}" dt="2018-05-28T12:56:49.192" v="40" actId="1076"/>
          <ac:picMkLst>
            <pc:docMk/>
            <pc:sldMk cId="1510409556" sldId="515"/>
            <ac:picMk id="32" creationId="{3852AF13-B3F3-4BF1-834F-B4529AF95DA5}"/>
          </ac:picMkLst>
        </pc:picChg>
      </pc:sldChg>
      <pc:sldChg chg="modSp">
        <pc:chgData name="Aleksandra Cwiek" userId="866160e2e6235955" providerId="LiveId" clId="{98722399-0597-4E05-9D89-DEC80744B79D}" dt="2018-05-28T12:56:59.576" v="41" actId="1076"/>
        <pc:sldMkLst>
          <pc:docMk/>
          <pc:sldMk cId="1093311217" sldId="516"/>
        </pc:sldMkLst>
        <pc:picChg chg="mod">
          <ac:chgData name="Aleksandra Cwiek" userId="866160e2e6235955" providerId="LiveId" clId="{98722399-0597-4E05-9D89-DEC80744B79D}" dt="2018-05-28T12:56:59.576" v="41" actId="1076"/>
          <ac:picMkLst>
            <pc:docMk/>
            <pc:sldMk cId="1093311217" sldId="516"/>
            <ac:picMk id="18" creationId="{14995CEB-1B0C-4479-B19E-ECC7D3EBE806}"/>
          </ac:picMkLst>
        </pc:picChg>
      </pc:sldChg>
      <pc:sldChg chg="modSp">
        <pc:chgData name="Aleksandra Cwiek" userId="866160e2e6235955" providerId="LiveId" clId="{98722399-0597-4E05-9D89-DEC80744B79D}" dt="2018-05-28T13:35:53.819" v="74" actId="1076"/>
        <pc:sldMkLst>
          <pc:docMk/>
          <pc:sldMk cId="303112810" sldId="518"/>
        </pc:sldMkLst>
        <pc:picChg chg="mod">
          <ac:chgData name="Aleksandra Cwiek" userId="866160e2e6235955" providerId="LiveId" clId="{98722399-0597-4E05-9D89-DEC80744B79D}" dt="2018-05-28T13:35:53.819" v="74" actId="1076"/>
          <ac:picMkLst>
            <pc:docMk/>
            <pc:sldMk cId="303112810" sldId="518"/>
            <ac:picMk id="33" creationId="{365111CB-09F2-459E-B26E-E74D29008C86}"/>
          </ac:picMkLst>
        </pc:picChg>
      </pc:sldChg>
      <pc:sldChg chg="modSp">
        <pc:chgData name="Aleksandra Cwiek" userId="866160e2e6235955" providerId="LiveId" clId="{98722399-0597-4E05-9D89-DEC80744B79D}" dt="2018-05-28T13:36:00.074" v="75" actId="1076"/>
        <pc:sldMkLst>
          <pc:docMk/>
          <pc:sldMk cId="1513753752" sldId="519"/>
        </pc:sldMkLst>
        <pc:picChg chg="mod">
          <ac:chgData name="Aleksandra Cwiek" userId="866160e2e6235955" providerId="LiveId" clId="{98722399-0597-4E05-9D89-DEC80744B79D}" dt="2018-05-28T13:36:00.074" v="75" actId="1076"/>
          <ac:picMkLst>
            <pc:docMk/>
            <pc:sldMk cId="1513753752" sldId="519"/>
            <ac:picMk id="23" creationId="{0FE6AD0B-A165-4AA9-A3C0-311BF432EE3E}"/>
          </ac:picMkLst>
        </pc:picChg>
      </pc:sldChg>
      <pc:sldChg chg="modSp">
        <pc:chgData name="Aleksandra Cwiek" userId="866160e2e6235955" providerId="LiveId" clId="{98722399-0597-4E05-9D89-DEC80744B79D}" dt="2018-05-28T13:38:47.391" v="76" actId="1076"/>
        <pc:sldMkLst>
          <pc:docMk/>
          <pc:sldMk cId="3172468271" sldId="521"/>
        </pc:sldMkLst>
        <pc:picChg chg="mod">
          <ac:chgData name="Aleksandra Cwiek" userId="866160e2e6235955" providerId="LiveId" clId="{98722399-0597-4E05-9D89-DEC80744B79D}" dt="2018-05-28T13:38:47.391" v="76" actId="1076"/>
          <ac:picMkLst>
            <pc:docMk/>
            <pc:sldMk cId="3172468271" sldId="521"/>
            <ac:picMk id="6" creationId="{3E37E717-859F-482A-BD26-29F1FD4A5E00}"/>
          </ac:picMkLst>
        </pc:picChg>
      </pc:sldChg>
      <pc:sldChg chg="modSp">
        <pc:chgData name="Aleksandra Cwiek" userId="866160e2e6235955" providerId="LiveId" clId="{98722399-0597-4E05-9D89-DEC80744B79D}" dt="2018-05-28T13:38:53.588" v="77" actId="1076"/>
        <pc:sldMkLst>
          <pc:docMk/>
          <pc:sldMk cId="4233558025" sldId="522"/>
        </pc:sldMkLst>
        <pc:picChg chg="mod">
          <ac:chgData name="Aleksandra Cwiek" userId="866160e2e6235955" providerId="LiveId" clId="{98722399-0597-4E05-9D89-DEC80744B79D}" dt="2018-05-28T13:38:53.588" v="77" actId="1076"/>
          <ac:picMkLst>
            <pc:docMk/>
            <pc:sldMk cId="4233558025" sldId="522"/>
            <ac:picMk id="4" creationId="{B4422F5E-407B-45C8-A346-D8BABDF34BAF}"/>
          </ac:picMkLst>
        </pc:picChg>
      </pc:sldChg>
      <pc:sldChg chg="modSp">
        <pc:chgData name="Aleksandra Cwiek" userId="866160e2e6235955" providerId="LiveId" clId="{98722399-0597-4E05-9D89-DEC80744B79D}" dt="2018-05-28T12:54:30.362" v="22" actId="1076"/>
        <pc:sldMkLst>
          <pc:docMk/>
          <pc:sldMk cId="3240095868" sldId="524"/>
        </pc:sldMkLst>
        <pc:picChg chg="mod">
          <ac:chgData name="Aleksandra Cwiek" userId="866160e2e6235955" providerId="LiveId" clId="{98722399-0597-4E05-9D89-DEC80744B79D}" dt="2018-05-28T12:54:30.362" v="22" actId="1076"/>
          <ac:picMkLst>
            <pc:docMk/>
            <pc:sldMk cId="3240095868" sldId="524"/>
            <ac:picMk id="3" creationId="{DB3DC85E-ED23-4FF5-B4FC-438D0E131014}"/>
          </ac:picMkLst>
        </pc:picChg>
      </pc:sldChg>
      <pc:sldChg chg="modSp">
        <pc:chgData name="Aleksandra Cwiek" userId="866160e2e6235955" providerId="LiveId" clId="{98722399-0597-4E05-9D89-DEC80744B79D}" dt="2018-05-28T12:54:37.734" v="23" actId="1076"/>
        <pc:sldMkLst>
          <pc:docMk/>
          <pc:sldMk cId="2598312854" sldId="525"/>
        </pc:sldMkLst>
        <pc:picChg chg="mod">
          <ac:chgData name="Aleksandra Cwiek" userId="866160e2e6235955" providerId="LiveId" clId="{98722399-0597-4E05-9D89-DEC80744B79D}" dt="2018-05-28T12:54:37.734" v="23" actId="1076"/>
          <ac:picMkLst>
            <pc:docMk/>
            <pc:sldMk cId="2598312854" sldId="525"/>
            <ac:picMk id="14" creationId="{B0A52602-E92A-47C1-AD50-60BF9F8929D8}"/>
          </ac:picMkLst>
        </pc:picChg>
      </pc:sldChg>
      <pc:sldChg chg="modSp">
        <pc:chgData name="Aleksandra Cwiek" userId="866160e2e6235955" providerId="LiveId" clId="{98722399-0597-4E05-9D89-DEC80744B79D}" dt="2018-05-28T13:28:31.336" v="50" actId="1076"/>
        <pc:sldMkLst>
          <pc:docMk/>
          <pc:sldMk cId="927627870" sldId="530"/>
        </pc:sldMkLst>
        <pc:picChg chg="mod">
          <ac:chgData name="Aleksandra Cwiek" userId="866160e2e6235955" providerId="LiveId" clId="{98722399-0597-4E05-9D89-DEC80744B79D}" dt="2018-05-28T13:28:31.336" v="50" actId="1076"/>
          <ac:picMkLst>
            <pc:docMk/>
            <pc:sldMk cId="927627870" sldId="530"/>
            <ac:picMk id="4" creationId="{2FC39EDE-B683-4C55-9734-6D7DFB07386F}"/>
          </ac:picMkLst>
        </pc:picChg>
      </pc:sldChg>
      <pc:sldChg chg="modSp">
        <pc:chgData name="Aleksandra Cwiek" userId="866160e2e6235955" providerId="LiveId" clId="{98722399-0597-4E05-9D89-DEC80744B79D}" dt="2018-05-28T13:28:38.395" v="51" actId="1076"/>
        <pc:sldMkLst>
          <pc:docMk/>
          <pc:sldMk cId="397002712" sldId="531"/>
        </pc:sldMkLst>
        <pc:picChg chg="mod">
          <ac:chgData name="Aleksandra Cwiek" userId="866160e2e6235955" providerId="LiveId" clId="{98722399-0597-4E05-9D89-DEC80744B79D}" dt="2018-05-28T13:28:38.395" v="51" actId="1076"/>
          <ac:picMkLst>
            <pc:docMk/>
            <pc:sldMk cId="397002712" sldId="531"/>
            <ac:picMk id="19" creationId="{D0BEE097-9C26-4B18-8D56-259756BEC3F0}"/>
          </ac:picMkLst>
        </pc:picChg>
      </pc:sldChg>
      <pc:sldChg chg="modSp">
        <pc:chgData name="Aleksandra Cwiek" userId="866160e2e6235955" providerId="LiveId" clId="{98722399-0597-4E05-9D89-DEC80744B79D}" dt="2018-05-28T12:54:46.711" v="24" actId="1076"/>
        <pc:sldMkLst>
          <pc:docMk/>
          <pc:sldMk cId="4069478001" sldId="533"/>
        </pc:sldMkLst>
        <pc:picChg chg="mod">
          <ac:chgData name="Aleksandra Cwiek" userId="866160e2e6235955" providerId="LiveId" clId="{98722399-0597-4E05-9D89-DEC80744B79D}" dt="2018-05-28T12:54:46.711" v="24" actId="1076"/>
          <ac:picMkLst>
            <pc:docMk/>
            <pc:sldMk cId="4069478001" sldId="533"/>
            <ac:picMk id="5" creationId="{EE7AED20-7836-45D4-A78E-55E5FCA7F4BD}"/>
          </ac:picMkLst>
        </pc:picChg>
      </pc:sldChg>
      <pc:sldChg chg="modSp">
        <pc:chgData name="Aleksandra Cwiek" userId="866160e2e6235955" providerId="LiveId" clId="{98722399-0597-4E05-9D89-DEC80744B79D}" dt="2018-05-28T12:54:53.056" v="25" actId="1076"/>
        <pc:sldMkLst>
          <pc:docMk/>
          <pc:sldMk cId="2847576931" sldId="534"/>
        </pc:sldMkLst>
        <pc:picChg chg="mod">
          <ac:chgData name="Aleksandra Cwiek" userId="866160e2e6235955" providerId="LiveId" clId="{98722399-0597-4E05-9D89-DEC80744B79D}" dt="2018-05-28T12:54:53.056" v="25" actId="1076"/>
          <ac:picMkLst>
            <pc:docMk/>
            <pc:sldMk cId="2847576931" sldId="534"/>
            <ac:picMk id="24" creationId="{8281DD6D-0FF7-44E0-98D5-40EFBDC580BF}"/>
          </ac:picMkLst>
        </pc:picChg>
      </pc:sldChg>
      <pc:sldChg chg="modSp">
        <pc:chgData name="Aleksandra Cwiek" userId="866160e2e6235955" providerId="LiveId" clId="{98722399-0597-4E05-9D89-DEC80744B79D}" dt="2018-05-28T13:30:52.905" v="64" actId="1076"/>
        <pc:sldMkLst>
          <pc:docMk/>
          <pc:sldMk cId="2516477397" sldId="536"/>
        </pc:sldMkLst>
        <pc:picChg chg="mod">
          <ac:chgData name="Aleksandra Cwiek" userId="866160e2e6235955" providerId="LiveId" clId="{98722399-0597-4E05-9D89-DEC80744B79D}" dt="2018-05-28T13:30:52.905" v="64" actId="1076"/>
          <ac:picMkLst>
            <pc:docMk/>
            <pc:sldMk cId="2516477397" sldId="536"/>
            <ac:picMk id="38" creationId="{825FAF9F-53EF-47BD-9B80-024FFD858C2D}"/>
          </ac:picMkLst>
        </pc:picChg>
      </pc:sldChg>
      <pc:sldChg chg="modSp">
        <pc:chgData name="Aleksandra Cwiek" userId="866160e2e6235955" providerId="LiveId" clId="{98722399-0597-4E05-9D89-DEC80744B79D}" dt="2018-05-28T13:31:00.361" v="65" actId="1076"/>
        <pc:sldMkLst>
          <pc:docMk/>
          <pc:sldMk cId="2381144493" sldId="537"/>
        </pc:sldMkLst>
        <pc:picChg chg="mod">
          <ac:chgData name="Aleksandra Cwiek" userId="866160e2e6235955" providerId="LiveId" clId="{98722399-0597-4E05-9D89-DEC80744B79D}" dt="2018-05-28T13:31:00.361" v="65" actId="1076"/>
          <ac:picMkLst>
            <pc:docMk/>
            <pc:sldMk cId="2381144493" sldId="537"/>
            <ac:picMk id="5" creationId="{67989A89-6EB3-4D05-A7C5-4051A61E6F40}"/>
          </ac:picMkLst>
        </pc:picChg>
      </pc:sldChg>
      <pc:sldChg chg="modSp">
        <pc:chgData name="Aleksandra Cwiek" userId="866160e2e6235955" providerId="LiveId" clId="{98722399-0597-4E05-9D89-DEC80744B79D}" dt="2018-05-28T13:29:42.905" v="54" actId="1076"/>
        <pc:sldMkLst>
          <pc:docMk/>
          <pc:sldMk cId="3574081717" sldId="539"/>
        </pc:sldMkLst>
        <pc:picChg chg="mod">
          <ac:chgData name="Aleksandra Cwiek" userId="866160e2e6235955" providerId="LiveId" clId="{98722399-0597-4E05-9D89-DEC80744B79D}" dt="2018-05-28T13:29:42.905" v="54" actId="1076"/>
          <ac:picMkLst>
            <pc:docMk/>
            <pc:sldMk cId="3574081717" sldId="539"/>
            <ac:picMk id="35" creationId="{25AF23B7-030F-4E97-9DF6-3B3D6FA8874E}"/>
          </ac:picMkLst>
        </pc:picChg>
      </pc:sldChg>
      <pc:sldChg chg="modSp">
        <pc:chgData name="Aleksandra Cwiek" userId="866160e2e6235955" providerId="LiveId" clId="{98722399-0597-4E05-9D89-DEC80744B79D}" dt="2018-05-28T13:29:50.500" v="55" actId="1076"/>
        <pc:sldMkLst>
          <pc:docMk/>
          <pc:sldMk cId="4156616135" sldId="540"/>
        </pc:sldMkLst>
        <pc:picChg chg="mod">
          <ac:chgData name="Aleksandra Cwiek" userId="866160e2e6235955" providerId="LiveId" clId="{98722399-0597-4E05-9D89-DEC80744B79D}" dt="2018-05-28T13:29:50.500" v="55" actId="1076"/>
          <ac:picMkLst>
            <pc:docMk/>
            <pc:sldMk cId="4156616135" sldId="540"/>
            <ac:picMk id="15" creationId="{D68790B3-EB49-4647-804A-FE6F6C1A2A3E}"/>
          </ac:picMkLst>
        </pc:picChg>
      </pc:sldChg>
      <pc:sldChg chg="modSp">
        <pc:chgData name="Aleksandra Cwiek" userId="866160e2e6235955" providerId="LiveId" clId="{98722399-0597-4E05-9D89-DEC80744B79D}" dt="2018-05-28T12:55:16.607" v="28" actId="1076"/>
        <pc:sldMkLst>
          <pc:docMk/>
          <pc:sldMk cId="3360313849" sldId="545"/>
        </pc:sldMkLst>
        <pc:picChg chg="mod">
          <ac:chgData name="Aleksandra Cwiek" userId="866160e2e6235955" providerId="LiveId" clId="{98722399-0597-4E05-9D89-DEC80744B79D}" dt="2018-05-28T12:55:16.607" v="28" actId="1076"/>
          <ac:picMkLst>
            <pc:docMk/>
            <pc:sldMk cId="3360313849" sldId="545"/>
            <ac:picMk id="36" creationId="{B817C026-D185-4A1F-B860-DFFEA30BC689}"/>
          </ac:picMkLst>
        </pc:picChg>
      </pc:sldChg>
      <pc:sldChg chg="modSp">
        <pc:chgData name="Aleksandra Cwiek" userId="866160e2e6235955" providerId="LiveId" clId="{98722399-0597-4E05-9D89-DEC80744B79D}" dt="2018-05-28T12:55:22.999" v="29" actId="1076"/>
        <pc:sldMkLst>
          <pc:docMk/>
          <pc:sldMk cId="1665757727" sldId="546"/>
        </pc:sldMkLst>
        <pc:picChg chg="mod">
          <ac:chgData name="Aleksandra Cwiek" userId="866160e2e6235955" providerId="LiveId" clId="{98722399-0597-4E05-9D89-DEC80744B79D}" dt="2018-05-28T12:55:22.999" v="29" actId="1076"/>
          <ac:picMkLst>
            <pc:docMk/>
            <pc:sldMk cId="1665757727" sldId="546"/>
            <ac:picMk id="20" creationId="{E64D75C3-6DF4-40F3-B567-64DFD3543B04}"/>
          </ac:picMkLst>
        </pc:picChg>
      </pc:sldChg>
      <pc:sldChg chg="modSp">
        <pc:chgData name="Aleksandra Cwiek" userId="866160e2e6235955" providerId="LiveId" clId="{98722399-0597-4E05-9D89-DEC80744B79D}" dt="2018-05-28T12:41:25.459" v="0" actId="1076"/>
        <pc:sldMkLst>
          <pc:docMk/>
          <pc:sldMk cId="3933104673" sldId="548"/>
        </pc:sldMkLst>
        <pc:picChg chg="mod">
          <ac:chgData name="Aleksandra Cwiek" userId="866160e2e6235955" providerId="LiveId" clId="{98722399-0597-4E05-9D89-DEC80744B79D}" dt="2018-05-28T12:41:25.459" v="0" actId="1076"/>
          <ac:picMkLst>
            <pc:docMk/>
            <pc:sldMk cId="3933104673" sldId="548"/>
            <ac:picMk id="37" creationId="{45FDCE29-EA12-4E98-8573-5AE5C735028E}"/>
          </ac:picMkLst>
        </pc:picChg>
      </pc:sldChg>
      <pc:sldChg chg="modSp">
        <pc:chgData name="Aleksandra Cwiek" userId="866160e2e6235955" providerId="LiveId" clId="{98722399-0597-4E05-9D89-DEC80744B79D}" dt="2018-05-28T12:41:31.859" v="1" actId="1076"/>
        <pc:sldMkLst>
          <pc:docMk/>
          <pc:sldMk cId="4143927111" sldId="549"/>
        </pc:sldMkLst>
        <pc:picChg chg="mod">
          <ac:chgData name="Aleksandra Cwiek" userId="866160e2e6235955" providerId="LiveId" clId="{98722399-0597-4E05-9D89-DEC80744B79D}" dt="2018-05-28T12:41:31.859" v="1" actId="1076"/>
          <ac:picMkLst>
            <pc:docMk/>
            <pc:sldMk cId="4143927111" sldId="549"/>
            <ac:picMk id="25" creationId="{F36A3639-788A-4E7A-9602-5BB5EF686FE3}"/>
          </ac:picMkLst>
        </pc:picChg>
      </pc:sldChg>
      <pc:sldChg chg="modSp">
        <pc:chgData name="Aleksandra Cwiek" userId="866160e2e6235955" providerId="LiveId" clId="{98722399-0597-4E05-9D89-DEC80744B79D}" dt="2018-05-28T13:27:20.297" v="42" actId="1076"/>
        <pc:sldMkLst>
          <pc:docMk/>
          <pc:sldMk cId="2900848024" sldId="551"/>
        </pc:sldMkLst>
        <pc:picChg chg="mod">
          <ac:chgData name="Aleksandra Cwiek" userId="866160e2e6235955" providerId="LiveId" clId="{98722399-0597-4E05-9D89-DEC80744B79D}" dt="2018-05-28T13:27:20.297" v="42" actId="1076"/>
          <ac:picMkLst>
            <pc:docMk/>
            <pc:sldMk cId="2900848024" sldId="551"/>
            <ac:picMk id="43" creationId="{CB238A05-D81A-4B60-828B-8968698F411A}"/>
          </ac:picMkLst>
        </pc:picChg>
      </pc:sldChg>
      <pc:sldChg chg="modSp">
        <pc:chgData name="Aleksandra Cwiek" userId="866160e2e6235955" providerId="LiveId" clId="{98722399-0597-4E05-9D89-DEC80744B79D}" dt="2018-05-28T13:27:31.499" v="43" actId="1076"/>
        <pc:sldMkLst>
          <pc:docMk/>
          <pc:sldMk cId="76039582" sldId="552"/>
        </pc:sldMkLst>
        <pc:picChg chg="mod">
          <ac:chgData name="Aleksandra Cwiek" userId="866160e2e6235955" providerId="LiveId" clId="{98722399-0597-4E05-9D89-DEC80744B79D}" dt="2018-05-28T13:27:31.499" v="43" actId="1076"/>
          <ac:picMkLst>
            <pc:docMk/>
            <pc:sldMk cId="76039582" sldId="552"/>
            <ac:picMk id="6" creationId="{C4F9EBEB-03AF-49FA-A44C-184B12A4E88C}"/>
          </ac:picMkLst>
        </pc:picChg>
      </pc:sldChg>
      <pc:sldChg chg="modSp">
        <pc:chgData name="Aleksandra Cwiek" userId="866160e2e6235955" providerId="LiveId" clId="{98722399-0597-4E05-9D89-DEC80744B79D}" dt="2018-05-28T13:27:57.800" v="46" actId="1076"/>
        <pc:sldMkLst>
          <pc:docMk/>
          <pc:sldMk cId="1478325049" sldId="554"/>
        </pc:sldMkLst>
        <pc:picChg chg="mod">
          <ac:chgData name="Aleksandra Cwiek" userId="866160e2e6235955" providerId="LiveId" clId="{98722399-0597-4E05-9D89-DEC80744B79D}" dt="2018-05-28T13:27:57.800" v="46" actId="1076"/>
          <ac:picMkLst>
            <pc:docMk/>
            <pc:sldMk cId="1478325049" sldId="554"/>
            <ac:picMk id="40" creationId="{6913B878-E39E-4463-83C3-F82ADF8319E4}"/>
          </ac:picMkLst>
        </pc:picChg>
      </pc:sldChg>
      <pc:sldChg chg="modSp">
        <pc:chgData name="Aleksandra Cwiek" userId="866160e2e6235955" providerId="LiveId" clId="{98722399-0597-4E05-9D89-DEC80744B79D}" dt="2018-05-28T13:28:04.952" v="47" actId="1076"/>
        <pc:sldMkLst>
          <pc:docMk/>
          <pc:sldMk cId="1735178208" sldId="555"/>
        </pc:sldMkLst>
        <pc:picChg chg="mod">
          <ac:chgData name="Aleksandra Cwiek" userId="866160e2e6235955" providerId="LiveId" clId="{98722399-0597-4E05-9D89-DEC80744B79D}" dt="2018-05-28T13:28:04.952" v="47" actId="1076"/>
          <ac:picMkLst>
            <pc:docMk/>
            <pc:sldMk cId="1735178208" sldId="555"/>
            <ac:picMk id="16" creationId="{BB9814B5-AEF4-4186-AF0F-BFC3A9D159BB}"/>
          </ac:picMkLst>
        </pc:picChg>
      </pc:sldChg>
      <pc:sldChg chg="modSp">
        <pc:chgData name="Aleksandra Cwiek" userId="866160e2e6235955" providerId="LiveId" clId="{98722399-0597-4E05-9D89-DEC80744B79D}" dt="2018-05-28T12:55:47.700" v="32" actId="1076"/>
        <pc:sldMkLst>
          <pc:docMk/>
          <pc:sldMk cId="3717559398" sldId="560"/>
        </pc:sldMkLst>
        <pc:picChg chg="mod">
          <ac:chgData name="Aleksandra Cwiek" userId="866160e2e6235955" providerId="LiveId" clId="{98722399-0597-4E05-9D89-DEC80744B79D}" dt="2018-05-28T12:55:47.700" v="32" actId="1076"/>
          <ac:picMkLst>
            <pc:docMk/>
            <pc:sldMk cId="3717559398" sldId="560"/>
            <ac:picMk id="41" creationId="{24C71C8D-904C-4E37-AB33-3AD4B06F272C}"/>
          </ac:picMkLst>
        </pc:picChg>
      </pc:sldChg>
      <pc:sldChg chg="modSp">
        <pc:chgData name="Aleksandra Cwiek" userId="866160e2e6235955" providerId="LiveId" clId="{98722399-0597-4E05-9D89-DEC80744B79D}" dt="2018-05-28T12:55:53.386" v="33" actId="1076"/>
        <pc:sldMkLst>
          <pc:docMk/>
          <pc:sldMk cId="1792993467" sldId="561"/>
        </pc:sldMkLst>
        <pc:picChg chg="mod">
          <ac:chgData name="Aleksandra Cwiek" userId="866160e2e6235955" providerId="LiveId" clId="{98722399-0597-4E05-9D89-DEC80744B79D}" dt="2018-05-28T12:55:53.386" v="33" actId="1076"/>
          <ac:picMkLst>
            <pc:docMk/>
            <pc:sldMk cId="1792993467" sldId="561"/>
            <ac:picMk id="21" creationId="{EC9275AD-E68F-4598-A9A7-9126133CCEE3}"/>
          </ac:picMkLst>
        </pc:picChg>
      </pc:sldChg>
      <pc:sldChg chg="modSp">
        <pc:chgData name="Aleksandra Cwiek" userId="866160e2e6235955" providerId="LiveId" clId="{98722399-0597-4E05-9D89-DEC80744B79D}" dt="2018-05-28T13:34:06.202" v="70" actId="1076"/>
        <pc:sldMkLst>
          <pc:docMk/>
          <pc:sldMk cId="2388455741" sldId="563"/>
        </pc:sldMkLst>
        <pc:picChg chg="mod">
          <ac:chgData name="Aleksandra Cwiek" userId="866160e2e6235955" providerId="LiveId" clId="{98722399-0597-4E05-9D89-DEC80744B79D}" dt="2018-05-28T13:34:06.202" v="70" actId="1076"/>
          <ac:picMkLst>
            <pc:docMk/>
            <pc:sldMk cId="2388455741" sldId="563"/>
            <ac:picMk id="42" creationId="{E64FF6AF-7E36-408F-9C19-5DD4F152E5BB}"/>
          </ac:picMkLst>
        </pc:picChg>
      </pc:sldChg>
      <pc:sldChg chg="modSp">
        <pc:chgData name="Aleksandra Cwiek" userId="866160e2e6235955" providerId="LiveId" clId="{98722399-0597-4E05-9D89-DEC80744B79D}" dt="2018-05-28T13:34:12.124" v="71" actId="1076"/>
        <pc:sldMkLst>
          <pc:docMk/>
          <pc:sldMk cId="1082434335" sldId="564"/>
        </pc:sldMkLst>
        <pc:picChg chg="mod">
          <ac:chgData name="Aleksandra Cwiek" userId="866160e2e6235955" providerId="LiveId" clId="{98722399-0597-4E05-9D89-DEC80744B79D}" dt="2018-05-28T13:34:12.124" v="71" actId="1076"/>
          <ac:picMkLst>
            <pc:docMk/>
            <pc:sldMk cId="1082434335" sldId="564"/>
            <ac:picMk id="26" creationId="{D9C24C00-E233-4976-82CE-BB937C26CFB0}"/>
          </ac:picMkLst>
        </pc:picChg>
      </pc:sldChg>
      <pc:sldChg chg="add">
        <pc:chgData name="Aleksandra Cwiek" userId="866160e2e6235955" providerId="LiveId" clId="{98722399-0597-4E05-9D89-DEC80744B79D}" dt="2018-05-28T14:29:37.403" v="80"/>
        <pc:sldMkLst>
          <pc:docMk/>
          <pc:sldMk cId="2870833603" sldId="646"/>
        </pc:sldMkLst>
      </pc:sldChg>
    </pc:docChg>
  </pc:docChgLst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7T12:13:57.493" v="403"/>
      <pc:docMkLst>
        <pc:docMk/>
      </pc:docMkLst>
      <pc:sldChg chg="add del">
        <pc:chgData name="Aleksandra Cwiek" userId="866160e2e6235955" providerId="LiveId" clId="{787D707D-1D41-4345-B8A0-386A8F9F89B5}" dt="2018-05-27T11:57:46.226" v="309"/>
        <pc:sldMkLst>
          <pc:docMk/>
          <pc:sldMk cId="1024101131" sldId="262"/>
        </pc:sldMkLst>
      </pc:sldChg>
      <pc:sldChg chg="add del">
        <pc:chgData name="Aleksandra Cwiek" userId="866160e2e6235955" providerId="LiveId" clId="{787D707D-1D41-4345-B8A0-386A8F9F89B5}" dt="2018-05-27T11:57:46.226" v="309"/>
        <pc:sldMkLst>
          <pc:docMk/>
          <pc:sldMk cId="1224645616" sldId="263"/>
        </pc:sldMkLst>
      </pc:sldChg>
      <pc:sldChg chg="add del">
        <pc:chgData name="Aleksandra Cwiek" userId="866160e2e6235955" providerId="LiveId" clId="{787D707D-1D41-4345-B8A0-386A8F9F89B5}" dt="2018-05-27T11:57:46.226" v="309"/>
        <pc:sldMkLst>
          <pc:docMk/>
          <pc:sldMk cId="4128505610" sldId="264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3675392583" sldId="265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651397924" sldId="266"/>
        </pc:sldMkLst>
      </pc:sldChg>
      <pc:sldChg chg="add del">
        <pc:chgData name="Aleksandra Cwiek" userId="866160e2e6235955" providerId="LiveId" clId="{787D707D-1D41-4345-B8A0-386A8F9F89B5}" dt="2018-05-27T12:07:06.119" v="365"/>
        <pc:sldMkLst>
          <pc:docMk/>
          <pc:sldMk cId="479886189" sldId="267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2549113407" sldId="268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2136368884" sldId="269"/>
        </pc:sldMkLst>
      </pc:sldChg>
      <pc:sldChg chg="add del">
        <pc:chgData name="Aleksandra Cwiek" userId="866160e2e6235955" providerId="LiveId" clId="{787D707D-1D41-4345-B8A0-386A8F9F89B5}" dt="2018-05-27T12:02:51.456" v="338"/>
        <pc:sldMkLst>
          <pc:docMk/>
          <pc:sldMk cId="750940415" sldId="270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574267753" sldId="271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1186756675" sldId="272"/>
        </pc:sldMkLst>
      </pc:sldChg>
      <pc:sldChg chg="add del">
        <pc:chgData name="Aleksandra Cwiek" userId="866160e2e6235955" providerId="LiveId" clId="{787D707D-1D41-4345-B8A0-386A8F9F89B5}" dt="2018-05-27T12:00:53.633" v="327"/>
        <pc:sldMkLst>
          <pc:docMk/>
          <pc:sldMk cId="1570667467" sldId="273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2100608323" sldId="274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4284356471" sldId="275"/>
        </pc:sldMkLst>
      </pc:sldChg>
      <pc:sldChg chg="add del">
        <pc:chgData name="Aleksandra Cwiek" userId="866160e2e6235955" providerId="LiveId" clId="{787D707D-1D41-4345-B8A0-386A8F9F89B5}" dt="2018-05-27T12:01:14.379" v="329"/>
        <pc:sldMkLst>
          <pc:docMk/>
          <pc:sldMk cId="3132257289" sldId="276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2103286805" sldId="277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384986046" sldId="278"/>
        </pc:sldMkLst>
      </pc:sldChg>
      <pc:sldChg chg="add del">
        <pc:chgData name="Aleksandra Cwiek" userId="866160e2e6235955" providerId="LiveId" clId="{787D707D-1D41-4345-B8A0-386A8F9F89B5}" dt="2018-05-27T12:02:43.419" v="337"/>
        <pc:sldMkLst>
          <pc:docMk/>
          <pc:sldMk cId="2314673500" sldId="279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3486905505" sldId="280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3393274525" sldId="281"/>
        </pc:sldMkLst>
      </pc:sldChg>
      <pc:sldChg chg="add del">
        <pc:chgData name="Aleksandra Cwiek" userId="866160e2e6235955" providerId="LiveId" clId="{787D707D-1D41-4345-B8A0-386A8F9F89B5}" dt="2018-05-27T12:06:35.273" v="362"/>
        <pc:sldMkLst>
          <pc:docMk/>
          <pc:sldMk cId="886863108" sldId="282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3779905532" sldId="283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3118782191" sldId="284"/>
        </pc:sldMkLst>
      </pc:sldChg>
      <pc:sldChg chg="add del">
        <pc:chgData name="Aleksandra Cwiek" userId="866160e2e6235955" providerId="LiveId" clId="{787D707D-1D41-4345-B8A0-386A8F9F89B5}" dt="2018-05-27T11:58:58.100" v="316"/>
        <pc:sldMkLst>
          <pc:docMk/>
          <pc:sldMk cId="950775857" sldId="285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2339833167" sldId="286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3389930610" sldId="287"/>
        </pc:sldMkLst>
      </pc:sldChg>
      <pc:sldChg chg="add del">
        <pc:chgData name="Aleksandra Cwiek" userId="866160e2e6235955" providerId="LiveId" clId="{787D707D-1D41-4345-B8A0-386A8F9F89B5}" dt="2018-05-27T12:04:40.117" v="349"/>
        <pc:sldMkLst>
          <pc:docMk/>
          <pc:sldMk cId="1000902809" sldId="288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804354993" sldId="289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499974084" sldId="290"/>
        </pc:sldMkLst>
      </pc:sldChg>
      <pc:sldChg chg="add del">
        <pc:chgData name="Aleksandra Cwiek" userId="866160e2e6235955" providerId="LiveId" clId="{787D707D-1D41-4345-B8A0-386A8F9F89B5}" dt="2018-05-27T11:58:50.400" v="315"/>
        <pc:sldMkLst>
          <pc:docMk/>
          <pc:sldMk cId="605692224" sldId="291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585879295" sldId="292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1722647459" sldId="293"/>
        </pc:sldMkLst>
      </pc:sldChg>
      <pc:sldChg chg="add del">
        <pc:chgData name="Aleksandra Cwiek" userId="866160e2e6235955" providerId="LiveId" clId="{787D707D-1D41-4345-B8A0-386A8F9F89B5}" dt="2018-05-27T12:01:21.792" v="330"/>
        <pc:sldMkLst>
          <pc:docMk/>
          <pc:sldMk cId="1408205473" sldId="294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1583095061" sldId="295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1535984095" sldId="296"/>
        </pc:sldMkLst>
      </pc:sldChg>
      <pc:sldChg chg="add del">
        <pc:chgData name="Aleksandra Cwiek" userId="866160e2e6235955" providerId="LiveId" clId="{787D707D-1D41-4345-B8A0-386A8F9F89B5}" dt="2018-05-27T12:12:02.907" v="392"/>
        <pc:sldMkLst>
          <pc:docMk/>
          <pc:sldMk cId="2806914862" sldId="297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2306721262" sldId="298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693186018" sldId="299"/>
        </pc:sldMkLst>
      </pc:sldChg>
      <pc:sldChg chg="add del">
        <pc:chgData name="Aleksandra Cwiek" userId="866160e2e6235955" providerId="LiveId" clId="{787D707D-1D41-4345-B8A0-386A8F9F89B5}" dt="2018-05-27T12:08:24.732" v="373"/>
        <pc:sldMkLst>
          <pc:docMk/>
          <pc:sldMk cId="1626836638" sldId="300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1149640375" sldId="301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3326791692" sldId="302"/>
        </pc:sldMkLst>
      </pc:sldChg>
      <pc:sldChg chg="add del">
        <pc:chgData name="Aleksandra Cwiek" userId="866160e2e6235955" providerId="LiveId" clId="{787D707D-1D41-4345-B8A0-386A8F9F89B5}" dt="2018-05-27T12:10:04.355" v="383"/>
        <pc:sldMkLst>
          <pc:docMk/>
          <pc:sldMk cId="816308668" sldId="303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3064701733" sldId="304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2116338965" sldId="305"/>
        </pc:sldMkLst>
      </pc:sldChg>
      <pc:sldChg chg="add del">
        <pc:chgData name="Aleksandra Cwiek" userId="866160e2e6235955" providerId="LiveId" clId="{787D707D-1D41-4345-B8A0-386A8F9F89B5}" dt="2018-05-27T11:59:37.542" v="319"/>
        <pc:sldMkLst>
          <pc:docMk/>
          <pc:sldMk cId="381525719" sldId="306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3910783369" sldId="307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755324591" sldId="308"/>
        </pc:sldMkLst>
      </pc:sldChg>
      <pc:sldChg chg="add del">
        <pc:chgData name="Aleksandra Cwiek" userId="866160e2e6235955" providerId="LiveId" clId="{787D707D-1D41-4345-B8A0-386A8F9F89B5}" dt="2018-05-27T12:05:12.719" v="353"/>
        <pc:sldMkLst>
          <pc:docMk/>
          <pc:sldMk cId="1501769931" sldId="309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434945994" sldId="310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3928551138" sldId="311"/>
        </pc:sldMkLst>
      </pc:sldChg>
      <pc:sldChg chg="add del">
        <pc:chgData name="Aleksandra Cwiek" userId="866160e2e6235955" providerId="LiveId" clId="{787D707D-1D41-4345-B8A0-386A8F9F89B5}" dt="2018-05-27T12:13:00.626" v="397"/>
        <pc:sldMkLst>
          <pc:docMk/>
          <pc:sldMk cId="973605138" sldId="312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271930314" sldId="313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3774634309" sldId="314"/>
        </pc:sldMkLst>
      </pc:sldChg>
      <pc:sldChg chg="add del">
        <pc:chgData name="Aleksandra Cwiek" userId="866160e2e6235955" providerId="LiveId" clId="{787D707D-1D41-4345-B8A0-386A8F9F89B5}" dt="2018-05-27T12:04:46.156" v="350"/>
        <pc:sldMkLst>
          <pc:docMk/>
          <pc:sldMk cId="923948776" sldId="315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4158938808" sldId="316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58149852" sldId="317"/>
        </pc:sldMkLst>
      </pc:sldChg>
      <pc:sldChg chg="add del">
        <pc:chgData name="Aleksandra Cwiek" userId="866160e2e6235955" providerId="LiveId" clId="{787D707D-1D41-4345-B8A0-386A8F9F89B5}" dt="2018-05-27T12:03:46.129" v="344"/>
        <pc:sldMkLst>
          <pc:docMk/>
          <pc:sldMk cId="1140240641" sldId="318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1971954763" sldId="319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3635427915" sldId="320"/>
        </pc:sldMkLst>
      </pc:sldChg>
      <pc:sldChg chg="add del">
        <pc:chgData name="Aleksandra Cwiek" userId="866160e2e6235955" providerId="LiveId" clId="{787D707D-1D41-4345-B8A0-386A8F9F89B5}" dt="2018-05-27T12:04:08.622" v="346"/>
        <pc:sldMkLst>
          <pc:docMk/>
          <pc:sldMk cId="748365102" sldId="321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2338288215" sldId="322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3847337250" sldId="323"/>
        </pc:sldMkLst>
      </pc:sldChg>
      <pc:sldChg chg="add del">
        <pc:chgData name="Aleksandra Cwiek" userId="866160e2e6235955" providerId="LiveId" clId="{787D707D-1D41-4345-B8A0-386A8F9F89B5}" dt="2018-05-27T12:12:12.506" v="393"/>
        <pc:sldMkLst>
          <pc:docMk/>
          <pc:sldMk cId="558493034" sldId="324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432687638" sldId="325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046819594" sldId="326"/>
        </pc:sldMkLst>
      </pc:sldChg>
      <pc:sldChg chg="add del">
        <pc:chgData name="Aleksandra Cwiek" userId="866160e2e6235955" providerId="LiveId" clId="{787D707D-1D41-4345-B8A0-386A8F9F89B5}" dt="2018-05-27T12:07:24.358" v="367"/>
        <pc:sldMkLst>
          <pc:docMk/>
          <pc:sldMk cId="1616900852" sldId="327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1543757816" sldId="328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3305998798" sldId="329"/>
        </pc:sldMkLst>
      </pc:sldChg>
      <pc:sldChg chg="add del">
        <pc:chgData name="Aleksandra Cwiek" userId="866160e2e6235955" providerId="LiveId" clId="{787D707D-1D41-4345-B8A0-386A8F9F89B5}" dt="2018-05-27T11:57:05.585" v="305"/>
        <pc:sldMkLst>
          <pc:docMk/>
          <pc:sldMk cId="4039268020" sldId="330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2571095391" sldId="331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808812139" sldId="332"/>
        </pc:sldMkLst>
      </pc:sldChg>
      <pc:sldChg chg="add del">
        <pc:chgData name="Aleksandra Cwiek" userId="866160e2e6235955" providerId="LiveId" clId="{787D707D-1D41-4345-B8A0-386A8F9F89B5}" dt="2018-05-27T12:01:49.235" v="333"/>
        <pc:sldMkLst>
          <pc:docMk/>
          <pc:sldMk cId="451157936" sldId="333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2017472085" sldId="334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1381782029" sldId="335"/>
        </pc:sldMkLst>
      </pc:sldChg>
      <pc:sldChg chg="add del">
        <pc:chgData name="Aleksandra Cwiek" userId="866160e2e6235955" providerId="LiveId" clId="{787D707D-1D41-4345-B8A0-386A8F9F89B5}" dt="2018-05-27T12:08:32.448" v="374"/>
        <pc:sldMkLst>
          <pc:docMk/>
          <pc:sldMk cId="832556322" sldId="336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3760923653" sldId="339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2000700330" sldId="340"/>
        </pc:sldMkLst>
      </pc:sldChg>
      <pc:sldChg chg="add del">
        <pc:chgData name="Aleksandra Cwiek" userId="866160e2e6235955" providerId="LiveId" clId="{787D707D-1D41-4345-B8A0-386A8F9F89B5}" dt="2018-05-27T11:59:20.676" v="318"/>
        <pc:sldMkLst>
          <pc:docMk/>
          <pc:sldMk cId="3405342326" sldId="341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2157051593" sldId="342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1471863469" sldId="343"/>
        </pc:sldMkLst>
      </pc:sldChg>
      <pc:sldChg chg="add del">
        <pc:chgData name="Aleksandra Cwiek" userId="866160e2e6235955" providerId="LiveId" clId="{787D707D-1D41-4345-B8A0-386A8F9F89B5}" dt="2018-05-27T11:56:56.765" v="304"/>
        <pc:sldMkLst>
          <pc:docMk/>
          <pc:sldMk cId="1873159608" sldId="344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113018713" sldId="345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406749071" sldId="346"/>
        </pc:sldMkLst>
      </pc:sldChg>
      <pc:sldChg chg="add del">
        <pc:chgData name="Aleksandra Cwiek" userId="866160e2e6235955" providerId="LiveId" clId="{787D707D-1D41-4345-B8A0-386A8F9F89B5}" dt="2018-05-27T12:05:21.894" v="354"/>
        <pc:sldMkLst>
          <pc:docMk/>
          <pc:sldMk cId="1298025107" sldId="347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1189977668" sldId="348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442855961" sldId="349"/>
        </pc:sldMkLst>
      </pc:sldChg>
      <pc:sldChg chg="add del">
        <pc:chgData name="Aleksandra Cwiek" userId="866160e2e6235955" providerId="LiveId" clId="{787D707D-1D41-4345-B8A0-386A8F9F89B5}" dt="2018-05-27T11:57:55.363" v="310"/>
        <pc:sldMkLst>
          <pc:docMk/>
          <pc:sldMk cId="1174809504" sldId="350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3219737543" sldId="351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969288040" sldId="352"/>
        </pc:sldMkLst>
      </pc:sldChg>
      <pc:sldChg chg="add del">
        <pc:chgData name="Aleksandra Cwiek" userId="866160e2e6235955" providerId="LiveId" clId="{787D707D-1D41-4345-B8A0-386A8F9F89B5}" dt="2018-05-27T12:07:16.947" v="366"/>
        <pc:sldMkLst>
          <pc:docMk/>
          <pc:sldMk cId="2446515173" sldId="353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2804271842" sldId="354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3857088583" sldId="355"/>
        </pc:sldMkLst>
      </pc:sldChg>
      <pc:sldChg chg="add del">
        <pc:chgData name="Aleksandra Cwiek" userId="866160e2e6235955" providerId="LiveId" clId="{787D707D-1D41-4345-B8A0-386A8F9F89B5}" dt="2018-05-27T12:02:06.614" v="334"/>
        <pc:sldMkLst>
          <pc:docMk/>
          <pc:sldMk cId="435053756" sldId="356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986655198" sldId="357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3158870305" sldId="358"/>
        </pc:sldMkLst>
      </pc:sldChg>
      <pc:sldChg chg="add del">
        <pc:chgData name="Aleksandra Cwiek" userId="866160e2e6235955" providerId="LiveId" clId="{787D707D-1D41-4345-B8A0-386A8F9F89B5}" dt="2018-05-27T12:10:14.102" v="384"/>
        <pc:sldMkLst>
          <pc:docMk/>
          <pc:sldMk cId="4056907440" sldId="359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2573134664" sldId="360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525211020" sldId="361"/>
        </pc:sldMkLst>
      </pc:sldChg>
      <pc:sldChg chg="add del">
        <pc:chgData name="Aleksandra Cwiek" userId="866160e2e6235955" providerId="LiveId" clId="{787D707D-1D41-4345-B8A0-386A8F9F89B5}" dt="2018-05-27T12:03:35.711" v="343"/>
        <pc:sldMkLst>
          <pc:docMk/>
          <pc:sldMk cId="1697883972" sldId="362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2425459546" sldId="363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2124943357" sldId="364"/>
        </pc:sldMkLst>
      </pc:sldChg>
      <pc:sldChg chg="add del">
        <pc:chgData name="Aleksandra Cwiek" userId="866160e2e6235955" providerId="LiveId" clId="{787D707D-1D41-4345-B8A0-386A8F9F89B5}" dt="2018-05-27T12:13:57.493" v="403"/>
        <pc:sldMkLst>
          <pc:docMk/>
          <pc:sldMk cId="3227071854" sldId="365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1415019090" sldId="366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2317620356" sldId="367"/>
        </pc:sldMkLst>
      </pc:sldChg>
      <pc:sldChg chg="add del">
        <pc:chgData name="Aleksandra Cwiek" userId="866160e2e6235955" providerId="LiveId" clId="{787D707D-1D41-4345-B8A0-386A8F9F89B5}" dt="2018-05-27T12:03:09.292" v="340"/>
        <pc:sldMkLst>
          <pc:docMk/>
          <pc:sldMk cId="3010088553" sldId="368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242420338" sldId="369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941742884" sldId="370"/>
        </pc:sldMkLst>
      </pc:sldChg>
      <pc:sldChg chg="add del">
        <pc:chgData name="Aleksandra Cwiek" userId="866160e2e6235955" providerId="LiveId" clId="{787D707D-1D41-4345-B8A0-386A8F9F89B5}" dt="2018-05-27T12:10:33.066" v="386"/>
        <pc:sldMkLst>
          <pc:docMk/>
          <pc:sldMk cId="1986034557" sldId="371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2910747813" sldId="372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930539019" sldId="373"/>
        </pc:sldMkLst>
      </pc:sldChg>
      <pc:sldChg chg="add del">
        <pc:chgData name="Aleksandra Cwiek" userId="866160e2e6235955" providerId="LiveId" clId="{787D707D-1D41-4345-B8A0-386A8F9F89B5}" dt="2018-05-27T12:08:16.314" v="372"/>
        <pc:sldMkLst>
          <pc:docMk/>
          <pc:sldMk cId="2192980760" sldId="374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789266060" sldId="375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596667767" sldId="376"/>
        </pc:sldMkLst>
      </pc:sldChg>
      <pc:sldChg chg="add del">
        <pc:chgData name="Aleksandra Cwiek" userId="866160e2e6235955" providerId="LiveId" clId="{787D707D-1D41-4345-B8A0-386A8F9F89B5}" dt="2018-05-27T12:00:35.983" v="322"/>
        <pc:sldMkLst>
          <pc:docMk/>
          <pc:sldMk cId="1336064121" sldId="377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699195842" sldId="378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2251704819" sldId="379"/>
        </pc:sldMkLst>
      </pc:sldChg>
      <pc:sldChg chg="add del">
        <pc:chgData name="Aleksandra Cwiek" userId="866160e2e6235955" providerId="LiveId" clId="{787D707D-1D41-4345-B8A0-386A8F9F89B5}" dt="2018-05-27T11:58:14.947" v="312"/>
        <pc:sldMkLst>
          <pc:docMk/>
          <pc:sldMk cId="1200590141" sldId="380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840273017" sldId="381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182105397" sldId="382"/>
        </pc:sldMkLst>
      </pc:sldChg>
      <pc:sldChg chg="add del">
        <pc:chgData name="Aleksandra Cwiek" userId="866160e2e6235955" providerId="LiveId" clId="{787D707D-1D41-4345-B8A0-386A8F9F89B5}" dt="2018-05-27T12:09:39.118" v="381"/>
        <pc:sldMkLst>
          <pc:docMk/>
          <pc:sldMk cId="3282236455" sldId="383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997589782" sldId="384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117557897" sldId="385"/>
        </pc:sldMkLst>
      </pc:sldChg>
      <pc:sldChg chg="add del">
        <pc:chgData name="Aleksandra Cwiek" userId="866160e2e6235955" providerId="LiveId" clId="{787D707D-1D41-4345-B8A0-386A8F9F89B5}" dt="2018-05-27T12:05:43.733" v="357"/>
        <pc:sldMkLst>
          <pc:docMk/>
          <pc:sldMk cId="2540437985" sldId="386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19251766" sldId="387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867781569" sldId="388"/>
        </pc:sldMkLst>
      </pc:sldChg>
      <pc:sldChg chg="add del">
        <pc:chgData name="Aleksandra Cwiek" userId="866160e2e6235955" providerId="LiveId" clId="{787D707D-1D41-4345-B8A0-386A8F9F89B5}" dt="2018-05-27T12:07:48.660" v="370"/>
        <pc:sldMkLst>
          <pc:docMk/>
          <pc:sldMk cId="1288811577" sldId="389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57670084" sldId="390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142623494" sldId="391"/>
        </pc:sldMkLst>
      </pc:sldChg>
      <pc:sldChg chg="add del">
        <pc:chgData name="Aleksandra Cwiek" userId="866160e2e6235955" providerId="LiveId" clId="{787D707D-1D41-4345-B8A0-386A8F9F89B5}" dt="2018-05-27T11:56:11.082" v="300"/>
        <pc:sldMkLst>
          <pc:docMk/>
          <pc:sldMk cId="278324674" sldId="392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1505560512" sldId="393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2839428563" sldId="394"/>
        </pc:sldMkLst>
      </pc:sldChg>
      <pc:sldChg chg="add del">
        <pc:chgData name="Aleksandra Cwiek" userId="866160e2e6235955" providerId="LiveId" clId="{787D707D-1D41-4345-B8A0-386A8F9F89B5}" dt="2018-05-27T12:05:38.661" v="356"/>
        <pc:sldMkLst>
          <pc:docMk/>
          <pc:sldMk cId="3188110403" sldId="395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2979314338" sldId="396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3510062457" sldId="397"/>
        </pc:sldMkLst>
      </pc:sldChg>
      <pc:sldChg chg="add del">
        <pc:chgData name="Aleksandra Cwiek" userId="866160e2e6235955" providerId="LiveId" clId="{787D707D-1D41-4345-B8A0-386A8F9F89B5}" dt="2018-05-27T11:59:07.572" v="317"/>
        <pc:sldMkLst>
          <pc:docMk/>
          <pc:sldMk cId="3423679503" sldId="398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134470776" sldId="399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1958447564" sldId="400"/>
        </pc:sldMkLst>
      </pc:sldChg>
      <pc:sldChg chg="add del">
        <pc:chgData name="Aleksandra Cwiek" userId="866160e2e6235955" providerId="LiveId" clId="{787D707D-1D41-4345-B8A0-386A8F9F89B5}" dt="2018-05-27T12:03:58.928" v="345"/>
        <pc:sldMkLst>
          <pc:docMk/>
          <pc:sldMk cId="904309098" sldId="401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1813106714" sldId="402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203837338" sldId="403"/>
        </pc:sldMkLst>
      </pc:sldChg>
      <pc:sldChg chg="add del">
        <pc:chgData name="Aleksandra Cwiek" userId="866160e2e6235955" providerId="LiveId" clId="{787D707D-1D41-4345-B8A0-386A8F9F89B5}" dt="2018-05-27T12:05:30.040" v="355"/>
        <pc:sldMkLst>
          <pc:docMk/>
          <pc:sldMk cId="3210127633" sldId="404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2860032939" sldId="405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52487347" sldId="406"/>
        </pc:sldMkLst>
      </pc:sldChg>
      <pc:sldChg chg="add del">
        <pc:chgData name="Aleksandra Cwiek" userId="866160e2e6235955" providerId="LiveId" clId="{787D707D-1D41-4345-B8A0-386A8F9F89B5}" dt="2018-05-27T12:09:04.245" v="377"/>
        <pc:sldMkLst>
          <pc:docMk/>
          <pc:sldMk cId="1297835052" sldId="407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2158636926" sldId="408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3562661174" sldId="409"/>
        </pc:sldMkLst>
      </pc:sldChg>
      <pc:sldChg chg="add del">
        <pc:chgData name="Aleksandra Cwiek" userId="866160e2e6235955" providerId="LiveId" clId="{787D707D-1D41-4345-B8A0-386A8F9F89B5}" dt="2018-05-27T11:57:22.738" v="307"/>
        <pc:sldMkLst>
          <pc:docMk/>
          <pc:sldMk cId="2331955537" sldId="410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315743823" sldId="411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4095872792" sldId="412"/>
        </pc:sldMkLst>
      </pc:sldChg>
      <pc:sldChg chg="add del">
        <pc:chgData name="Aleksandra Cwiek" userId="866160e2e6235955" providerId="LiveId" clId="{787D707D-1D41-4345-B8A0-386A8F9F89B5}" dt="2018-05-27T11:57:29.383" v="308"/>
        <pc:sldMkLst>
          <pc:docMk/>
          <pc:sldMk cId="1238623064" sldId="413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3964953259" sldId="416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500479494" sldId="417"/>
        </pc:sldMkLst>
      </pc:sldChg>
      <pc:sldChg chg="add del">
        <pc:chgData name="Aleksandra Cwiek" userId="866160e2e6235955" providerId="LiveId" clId="{787D707D-1D41-4345-B8A0-386A8F9F89B5}" dt="2018-05-27T11:58:24.442" v="313"/>
        <pc:sldMkLst>
          <pc:docMk/>
          <pc:sldMk cId="3734673281" sldId="418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1746042325" sldId="419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2191450859" sldId="420"/>
        </pc:sldMkLst>
      </pc:sldChg>
      <pc:sldChg chg="add del">
        <pc:chgData name="Aleksandra Cwiek" userId="866160e2e6235955" providerId="LiveId" clId="{787D707D-1D41-4345-B8A0-386A8F9F89B5}" dt="2018-05-27T12:00:19.641" v="321"/>
        <pc:sldMkLst>
          <pc:docMk/>
          <pc:sldMk cId="2468682628" sldId="421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1911987044" sldId="422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3690301532" sldId="423"/>
        </pc:sldMkLst>
      </pc:sldChg>
      <pc:sldChg chg="add del">
        <pc:chgData name="Aleksandra Cwiek" userId="866160e2e6235955" providerId="LiveId" clId="{787D707D-1D41-4345-B8A0-386A8F9F89B5}" dt="2018-05-27T12:06:27.884" v="361"/>
        <pc:sldMkLst>
          <pc:docMk/>
          <pc:sldMk cId="2636251775" sldId="424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1182754623" sldId="425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3822468866" sldId="426"/>
        </pc:sldMkLst>
      </pc:sldChg>
      <pc:sldChg chg="add del">
        <pc:chgData name="Aleksandra Cwiek" userId="866160e2e6235955" providerId="LiveId" clId="{787D707D-1D41-4345-B8A0-386A8F9F89B5}" dt="2018-05-27T12:00:12.856" v="320"/>
        <pc:sldMkLst>
          <pc:docMk/>
          <pc:sldMk cId="2847255455" sldId="427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1673482227" sldId="428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3794596926" sldId="429"/>
        </pc:sldMkLst>
      </pc:sldChg>
      <pc:sldChg chg="add del">
        <pc:chgData name="Aleksandra Cwiek" userId="866160e2e6235955" providerId="LiveId" clId="{787D707D-1D41-4345-B8A0-386A8F9F89B5}" dt="2018-05-27T12:13:15.436" v="398"/>
        <pc:sldMkLst>
          <pc:docMk/>
          <pc:sldMk cId="1151054243" sldId="430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3089132099" sldId="431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2601990245" sldId="432"/>
        </pc:sldMkLst>
      </pc:sldChg>
      <pc:sldChg chg="add del">
        <pc:chgData name="Aleksandra Cwiek" userId="866160e2e6235955" providerId="LiveId" clId="{787D707D-1D41-4345-B8A0-386A8F9F89B5}" dt="2018-05-27T12:09:18.403" v="379"/>
        <pc:sldMkLst>
          <pc:docMk/>
          <pc:sldMk cId="1073055320" sldId="433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676997396" sldId="434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1549272358" sldId="435"/>
        </pc:sldMkLst>
      </pc:sldChg>
      <pc:sldChg chg="add del">
        <pc:chgData name="Aleksandra Cwiek" userId="866160e2e6235955" providerId="LiveId" clId="{787D707D-1D41-4345-B8A0-386A8F9F89B5}" dt="2018-05-27T12:01:32.147" v="331"/>
        <pc:sldMkLst>
          <pc:docMk/>
          <pc:sldMk cId="294213316" sldId="436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3138944239" sldId="437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1602104260" sldId="438"/>
        </pc:sldMkLst>
      </pc:sldChg>
      <pc:sldChg chg="add del">
        <pc:chgData name="Aleksandra Cwiek" userId="866160e2e6235955" providerId="LiveId" clId="{787D707D-1D41-4345-B8A0-386A8F9F89B5}" dt="2018-05-27T12:04:31.694" v="348"/>
        <pc:sldMkLst>
          <pc:docMk/>
          <pc:sldMk cId="1914346137" sldId="439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3498299681" sldId="440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1433068509" sldId="441"/>
        </pc:sldMkLst>
      </pc:sldChg>
      <pc:sldChg chg="add del">
        <pc:chgData name="Aleksandra Cwiek" userId="866160e2e6235955" providerId="LiveId" clId="{787D707D-1D41-4345-B8A0-386A8F9F89B5}" dt="2018-05-27T12:07:41.542" v="369"/>
        <pc:sldMkLst>
          <pc:docMk/>
          <pc:sldMk cId="3124484845" sldId="442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2410660299" sldId="443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1947865999" sldId="444"/>
        </pc:sldMkLst>
      </pc:sldChg>
      <pc:sldChg chg="add del">
        <pc:chgData name="Aleksandra Cwiek" userId="866160e2e6235955" providerId="LiveId" clId="{787D707D-1D41-4345-B8A0-386A8F9F89B5}" dt="2018-05-27T12:01:39.888" v="332"/>
        <pc:sldMkLst>
          <pc:docMk/>
          <pc:sldMk cId="2921654420" sldId="445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2040526039" sldId="446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1975750821" sldId="447"/>
        </pc:sldMkLst>
      </pc:sldChg>
      <pc:sldChg chg="add del">
        <pc:chgData name="Aleksandra Cwiek" userId="866160e2e6235955" providerId="LiveId" clId="{787D707D-1D41-4345-B8A0-386A8F9F89B5}" dt="2018-05-27T12:12:24.126" v="394"/>
        <pc:sldMkLst>
          <pc:docMk/>
          <pc:sldMk cId="4275118564" sldId="448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2371383387" sldId="449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1125294000" sldId="450"/>
        </pc:sldMkLst>
      </pc:sldChg>
      <pc:sldChg chg="add del">
        <pc:chgData name="Aleksandra Cwiek" userId="866160e2e6235955" providerId="LiveId" clId="{787D707D-1D41-4345-B8A0-386A8F9F89B5}" dt="2018-05-27T12:04:55.023" v="351"/>
        <pc:sldMkLst>
          <pc:docMk/>
          <pc:sldMk cId="1095319204" sldId="451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4170437488" sldId="452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2154331269" sldId="453"/>
        </pc:sldMkLst>
      </pc:sldChg>
      <pc:sldChg chg="add del">
        <pc:chgData name="Aleksandra Cwiek" userId="866160e2e6235955" providerId="LiveId" clId="{787D707D-1D41-4345-B8A0-386A8F9F89B5}" dt="2018-05-27T12:06:06.276" v="359"/>
        <pc:sldMkLst>
          <pc:docMk/>
          <pc:sldMk cId="3320608525" sldId="454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3671570070" sldId="455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4243735701" sldId="456"/>
        </pc:sldMkLst>
      </pc:sldChg>
      <pc:sldChg chg="add del">
        <pc:chgData name="Aleksandra Cwiek" userId="866160e2e6235955" providerId="LiveId" clId="{787D707D-1D41-4345-B8A0-386A8F9F89B5}" dt="2018-05-27T12:11:51.785" v="391"/>
        <pc:sldMkLst>
          <pc:docMk/>
          <pc:sldMk cId="219857593" sldId="457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220200246" sldId="458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915184809" sldId="459"/>
        </pc:sldMkLst>
      </pc:sldChg>
      <pc:sldChg chg="add del">
        <pc:chgData name="Aleksandra Cwiek" userId="866160e2e6235955" providerId="LiveId" clId="{787D707D-1D41-4345-B8A0-386A8F9F89B5}" dt="2018-05-27T12:02:27.275" v="336"/>
        <pc:sldMkLst>
          <pc:docMk/>
          <pc:sldMk cId="1113379640" sldId="460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2339303200" sldId="461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921493584" sldId="462"/>
        </pc:sldMkLst>
      </pc:sldChg>
      <pc:sldChg chg="add del">
        <pc:chgData name="Aleksandra Cwiek" userId="866160e2e6235955" providerId="LiveId" clId="{787D707D-1D41-4345-B8A0-386A8F9F89B5}" dt="2018-05-27T12:05:57.294" v="358"/>
        <pc:sldMkLst>
          <pc:docMk/>
          <pc:sldMk cId="3244358773" sldId="463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3835447946" sldId="464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4192434579" sldId="465"/>
        </pc:sldMkLst>
      </pc:sldChg>
      <pc:sldChg chg="add del">
        <pc:chgData name="Aleksandra Cwiek" userId="866160e2e6235955" providerId="LiveId" clId="{787D707D-1D41-4345-B8A0-386A8F9F89B5}" dt="2018-05-27T11:56:29.298" v="302"/>
        <pc:sldMkLst>
          <pc:docMk/>
          <pc:sldMk cId="3163292836" sldId="466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3605945830" sldId="467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122433720" sldId="468"/>
        </pc:sldMkLst>
      </pc:sldChg>
      <pc:sldChg chg="add del">
        <pc:chgData name="Aleksandra Cwiek" userId="866160e2e6235955" providerId="LiveId" clId="{787D707D-1D41-4345-B8A0-386A8F9F89B5}" dt="2018-05-27T12:11:33.187" v="389"/>
        <pc:sldMkLst>
          <pc:docMk/>
          <pc:sldMk cId="2039756568" sldId="469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857071429" sldId="470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3239692518" sldId="471"/>
        </pc:sldMkLst>
      </pc:sldChg>
      <pc:sldChg chg="add del">
        <pc:chgData name="Aleksandra Cwiek" userId="866160e2e6235955" providerId="LiveId" clId="{787D707D-1D41-4345-B8A0-386A8F9F89B5}" dt="2018-05-27T11:56:23.450" v="301"/>
        <pc:sldMkLst>
          <pc:docMk/>
          <pc:sldMk cId="159559978" sldId="472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4133397297" sldId="473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2838546383" sldId="474"/>
        </pc:sldMkLst>
      </pc:sldChg>
      <pc:sldChg chg="add del">
        <pc:chgData name="Aleksandra Cwiek" userId="866160e2e6235955" providerId="LiveId" clId="{787D707D-1D41-4345-B8A0-386A8F9F89B5}" dt="2018-05-27T12:03:26.415" v="342"/>
        <pc:sldMkLst>
          <pc:docMk/>
          <pc:sldMk cId="150458716" sldId="475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1688582487" sldId="476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2789545004" sldId="477"/>
        </pc:sldMkLst>
      </pc:sldChg>
      <pc:sldChg chg="add del">
        <pc:chgData name="Aleksandra Cwiek" userId="866160e2e6235955" providerId="LiveId" clId="{787D707D-1D41-4345-B8A0-386A8F9F89B5}" dt="2018-05-27T12:05:01.521" v="352"/>
        <pc:sldMkLst>
          <pc:docMk/>
          <pc:sldMk cId="3526333003" sldId="478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3238080062" sldId="479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4114576924" sldId="480"/>
        </pc:sldMkLst>
      </pc:sldChg>
      <pc:sldChg chg="add del">
        <pc:chgData name="Aleksandra Cwiek" userId="866160e2e6235955" providerId="LiveId" clId="{787D707D-1D41-4345-B8A0-386A8F9F89B5}" dt="2018-05-27T12:08:53.319" v="376"/>
        <pc:sldMkLst>
          <pc:docMk/>
          <pc:sldMk cId="638356905" sldId="481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3524063616" sldId="482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1980341685" sldId="483"/>
        </pc:sldMkLst>
      </pc:sldChg>
      <pc:sldChg chg="add del">
        <pc:chgData name="Aleksandra Cwiek" userId="866160e2e6235955" providerId="LiveId" clId="{787D707D-1D41-4345-B8A0-386A8F9F89B5}" dt="2018-05-27T12:13:49.806" v="402"/>
        <pc:sldMkLst>
          <pc:docMk/>
          <pc:sldMk cId="2886053680" sldId="484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2544635289" sldId="485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2703480010" sldId="486"/>
        </pc:sldMkLst>
      </pc:sldChg>
      <pc:sldChg chg="add del">
        <pc:chgData name="Aleksandra Cwiek" userId="866160e2e6235955" providerId="LiveId" clId="{787D707D-1D41-4345-B8A0-386A8F9F89B5}" dt="2018-05-27T12:13:44.949" v="401"/>
        <pc:sldMkLst>
          <pc:docMk/>
          <pc:sldMk cId="3480342056" sldId="487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4259887365" sldId="488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706276048" sldId="489"/>
        </pc:sldMkLst>
      </pc:sldChg>
      <pc:sldChg chg="add del">
        <pc:chgData name="Aleksandra Cwiek" userId="866160e2e6235955" providerId="LiveId" clId="{787D707D-1D41-4345-B8A0-386A8F9F89B5}" dt="2018-05-27T12:01:05.555" v="328"/>
        <pc:sldMkLst>
          <pc:docMk/>
          <pc:sldMk cId="2064028432" sldId="490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21610024" sldId="491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127841135" sldId="492"/>
        </pc:sldMkLst>
      </pc:sldChg>
      <pc:sldChg chg="add del">
        <pc:chgData name="Aleksandra Cwiek" userId="866160e2e6235955" providerId="LiveId" clId="{787D707D-1D41-4345-B8A0-386A8F9F89B5}" dt="2018-05-27T11:58:38.493" v="314"/>
        <pc:sldMkLst>
          <pc:docMk/>
          <pc:sldMk cId="635585941" sldId="493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3189033545" sldId="494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1393657538" sldId="495"/>
        </pc:sldMkLst>
      </pc:sldChg>
      <pc:sldChg chg="add del">
        <pc:chgData name="Aleksandra Cwiek" userId="866160e2e6235955" providerId="LiveId" clId="{787D707D-1D41-4345-B8A0-386A8F9F89B5}" dt="2018-05-27T12:09:10.732" v="378"/>
        <pc:sldMkLst>
          <pc:docMk/>
          <pc:sldMk cId="3676985130" sldId="496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3856132284" sldId="497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1576790748" sldId="498"/>
        </pc:sldMkLst>
      </pc:sldChg>
      <pc:sldChg chg="add del">
        <pc:chgData name="Aleksandra Cwiek" userId="866160e2e6235955" providerId="LiveId" clId="{787D707D-1D41-4345-B8A0-386A8F9F89B5}" dt="2018-05-27T12:06:49.275" v="363"/>
        <pc:sldMkLst>
          <pc:docMk/>
          <pc:sldMk cId="57477722" sldId="499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2997970575" sldId="500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3603554580" sldId="501"/>
        </pc:sldMkLst>
      </pc:sldChg>
      <pc:sldChg chg="add del">
        <pc:chgData name="Aleksandra Cwiek" userId="866160e2e6235955" providerId="LiveId" clId="{787D707D-1D41-4345-B8A0-386A8F9F89B5}" dt="2018-05-27T12:12:48.366" v="396"/>
        <pc:sldMkLst>
          <pc:docMk/>
          <pc:sldMk cId="400406177" sldId="502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4136009424" sldId="503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2009636695" sldId="504"/>
        </pc:sldMkLst>
      </pc:sldChg>
      <pc:sldChg chg="add del">
        <pc:chgData name="Aleksandra Cwiek" userId="866160e2e6235955" providerId="LiveId" clId="{787D707D-1D41-4345-B8A0-386A8F9F89B5}" dt="2018-05-27T11:57:14.098" v="306"/>
        <pc:sldMkLst>
          <pc:docMk/>
          <pc:sldMk cId="3468641317" sldId="505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1753118396" sldId="506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3792582988" sldId="507"/>
        </pc:sldMkLst>
      </pc:sldChg>
      <pc:sldChg chg="add del">
        <pc:chgData name="Aleksandra Cwiek" userId="866160e2e6235955" providerId="LiveId" clId="{787D707D-1D41-4345-B8A0-386A8F9F89B5}" dt="2018-05-27T12:11:15.455" v="387"/>
        <pc:sldMkLst>
          <pc:docMk/>
          <pc:sldMk cId="198877112" sldId="508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4143556750" sldId="509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2053177031" sldId="510"/>
        </pc:sldMkLst>
      </pc:sldChg>
      <pc:sldChg chg="add del">
        <pc:chgData name="Aleksandra Cwiek" userId="866160e2e6235955" providerId="LiveId" clId="{787D707D-1D41-4345-B8A0-386A8F9F89B5}" dt="2018-05-27T12:09:29.531" v="380"/>
        <pc:sldMkLst>
          <pc:docMk/>
          <pc:sldMk cId="2495427559" sldId="511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589905461" sldId="512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4195225209" sldId="513"/>
        </pc:sldMkLst>
      </pc:sldChg>
      <pc:sldChg chg="add del">
        <pc:chgData name="Aleksandra Cwiek" userId="866160e2e6235955" providerId="LiveId" clId="{787D707D-1D41-4345-B8A0-386A8F9F89B5}" dt="2018-05-27T12:12:41.229" v="395"/>
        <pc:sldMkLst>
          <pc:docMk/>
          <pc:sldMk cId="514366566" sldId="514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1510409556" sldId="515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1093311217" sldId="516"/>
        </pc:sldMkLst>
      </pc:sldChg>
      <pc:sldChg chg="add del">
        <pc:chgData name="Aleksandra Cwiek" userId="866160e2e6235955" providerId="LiveId" clId="{787D707D-1D41-4345-B8A0-386A8F9F89B5}" dt="2018-05-27T12:06:17.855" v="360"/>
        <pc:sldMkLst>
          <pc:docMk/>
          <pc:sldMk cId="2981830861" sldId="517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303112810" sldId="518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1513753752" sldId="519"/>
        </pc:sldMkLst>
      </pc:sldChg>
      <pc:sldChg chg="add del">
        <pc:chgData name="Aleksandra Cwiek" userId="866160e2e6235955" providerId="LiveId" clId="{787D707D-1D41-4345-B8A0-386A8F9F89B5}" dt="2018-05-27T12:13:31.009" v="399"/>
        <pc:sldMkLst>
          <pc:docMk/>
          <pc:sldMk cId="3516019192" sldId="520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3172468271" sldId="521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4233558025" sldId="522"/>
        </pc:sldMkLst>
      </pc:sldChg>
      <pc:sldChg chg="add del">
        <pc:chgData name="Aleksandra Cwiek" userId="866160e2e6235955" providerId="LiveId" clId="{787D707D-1D41-4345-B8A0-386A8F9F89B5}" dt="2018-05-27T12:13:36.471" v="400"/>
        <pc:sldMkLst>
          <pc:docMk/>
          <pc:sldMk cId="688242847" sldId="523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3240095868" sldId="524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2598312854" sldId="525"/>
        </pc:sldMkLst>
      </pc:sldChg>
      <pc:sldChg chg="add del">
        <pc:chgData name="Aleksandra Cwiek" userId="866160e2e6235955" providerId="LiveId" clId="{787D707D-1D41-4345-B8A0-386A8F9F89B5}" dt="2018-05-27T12:02:16.559" v="335"/>
        <pc:sldMkLst>
          <pc:docMk/>
          <pc:sldMk cId="2609114160" sldId="526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2627532962" sldId="527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1829137253" sldId="528"/>
        </pc:sldMkLst>
      </pc:sldChg>
      <pc:sldChg chg="add del">
        <pc:chgData name="Aleksandra Cwiek" userId="866160e2e6235955" providerId="LiveId" clId="{787D707D-1D41-4345-B8A0-386A8F9F89B5}" dt="2018-05-27T12:11:21.938" v="388"/>
        <pc:sldMkLst>
          <pc:docMk/>
          <pc:sldMk cId="2295185542" sldId="529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927627870" sldId="530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397002712" sldId="531"/>
        </pc:sldMkLst>
      </pc:sldChg>
      <pc:sldChg chg="add del">
        <pc:chgData name="Aleksandra Cwiek" userId="866160e2e6235955" providerId="LiveId" clId="{787D707D-1D41-4345-B8A0-386A8F9F89B5}" dt="2018-05-27T12:08:00.568" v="371"/>
        <pc:sldMkLst>
          <pc:docMk/>
          <pc:sldMk cId="1814723141" sldId="532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4069478001" sldId="533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2847576931" sldId="534"/>
        </pc:sldMkLst>
      </pc:sldChg>
      <pc:sldChg chg="add del">
        <pc:chgData name="Aleksandra Cwiek" userId="866160e2e6235955" providerId="LiveId" clId="{787D707D-1D41-4345-B8A0-386A8F9F89B5}" dt="2018-05-27T12:03:00.196" v="339"/>
        <pc:sldMkLst>
          <pc:docMk/>
          <pc:sldMk cId="2037722265" sldId="535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2516477397" sldId="536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2381144493" sldId="537"/>
        </pc:sldMkLst>
      </pc:sldChg>
      <pc:sldChg chg="add del">
        <pc:chgData name="Aleksandra Cwiek" userId="866160e2e6235955" providerId="LiveId" clId="{787D707D-1D41-4345-B8A0-386A8F9F89B5}" dt="2018-05-27T12:10:23.652" v="385"/>
        <pc:sldMkLst>
          <pc:docMk/>
          <pc:sldMk cId="434258501" sldId="538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3574081717" sldId="539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4156616135" sldId="540"/>
        </pc:sldMkLst>
      </pc:sldChg>
      <pc:sldChg chg="add del">
        <pc:chgData name="Aleksandra Cwiek" userId="866160e2e6235955" providerId="LiveId" clId="{787D707D-1D41-4345-B8A0-386A8F9F89B5}" dt="2018-05-27T12:08:39.619" v="375"/>
        <pc:sldMkLst>
          <pc:docMk/>
          <pc:sldMk cId="3122315280" sldId="541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1790563523" sldId="542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3206955502" sldId="543"/>
        </pc:sldMkLst>
      </pc:sldChg>
      <pc:sldChg chg="add del">
        <pc:chgData name="Aleksandra Cwiek" userId="866160e2e6235955" providerId="LiveId" clId="{787D707D-1D41-4345-B8A0-386A8F9F89B5}" dt="2018-05-27T12:09:52.057" v="382"/>
        <pc:sldMkLst>
          <pc:docMk/>
          <pc:sldMk cId="2480111466" sldId="544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3360313849" sldId="545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1665757727" sldId="546"/>
        </pc:sldMkLst>
      </pc:sldChg>
      <pc:sldChg chg="add del">
        <pc:chgData name="Aleksandra Cwiek" userId="866160e2e6235955" providerId="LiveId" clId="{787D707D-1D41-4345-B8A0-386A8F9F89B5}" dt="2018-05-27T12:03:17.977" v="341"/>
        <pc:sldMkLst>
          <pc:docMk/>
          <pc:sldMk cId="1281975608" sldId="547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3933104673" sldId="548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4143927111" sldId="549"/>
        </pc:sldMkLst>
      </pc:sldChg>
      <pc:sldChg chg="add del">
        <pc:chgData name="Aleksandra Cwiek" userId="866160e2e6235955" providerId="LiveId" clId="{787D707D-1D41-4345-B8A0-386A8F9F89B5}" dt="2018-05-27T11:56:37.980" v="303"/>
        <pc:sldMkLst>
          <pc:docMk/>
          <pc:sldMk cId="1912260134" sldId="550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2900848024" sldId="551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76039582" sldId="552"/>
        </pc:sldMkLst>
      </pc:sldChg>
      <pc:sldChg chg="add del">
        <pc:chgData name="Aleksandra Cwiek" userId="866160e2e6235955" providerId="LiveId" clId="{787D707D-1D41-4345-B8A0-386A8F9F89B5}" dt="2018-05-27T12:06:56.715" v="364"/>
        <pc:sldMkLst>
          <pc:docMk/>
          <pc:sldMk cId="4138817110" sldId="553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1478325049" sldId="554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1735178208" sldId="555"/>
        </pc:sldMkLst>
      </pc:sldChg>
      <pc:sldChg chg="add del">
        <pc:chgData name="Aleksandra Cwiek" userId="866160e2e6235955" providerId="LiveId" clId="{787D707D-1D41-4345-B8A0-386A8F9F89B5}" dt="2018-05-27T12:07:34.592" v="368"/>
        <pc:sldMkLst>
          <pc:docMk/>
          <pc:sldMk cId="2282551597" sldId="556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487557096" sldId="557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1797550027" sldId="558"/>
        </pc:sldMkLst>
      </pc:sldChg>
      <pc:sldChg chg="add del">
        <pc:chgData name="Aleksandra Cwiek" userId="866160e2e6235955" providerId="LiveId" clId="{787D707D-1D41-4345-B8A0-386A8F9F89B5}" dt="2018-05-27T11:58:06.232" v="311"/>
        <pc:sldMkLst>
          <pc:docMk/>
          <pc:sldMk cId="702940292" sldId="559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3717559398" sldId="560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1792993467" sldId="561"/>
        </pc:sldMkLst>
      </pc:sldChg>
      <pc:sldChg chg="add del">
        <pc:chgData name="Aleksandra Cwiek" userId="866160e2e6235955" providerId="LiveId" clId="{787D707D-1D41-4345-B8A0-386A8F9F89B5}" dt="2018-05-27T12:04:20.231" v="347"/>
        <pc:sldMkLst>
          <pc:docMk/>
          <pc:sldMk cId="2128839145" sldId="562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2388455741" sldId="563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1082434335" sldId="564"/>
        </pc:sldMkLst>
      </pc:sldChg>
      <pc:sldChg chg="add del">
        <pc:chgData name="Aleksandra Cwiek" userId="866160e2e6235955" providerId="LiveId" clId="{787D707D-1D41-4345-B8A0-386A8F9F89B5}" dt="2018-05-27T12:11:40.401" v="390"/>
        <pc:sldMkLst>
          <pc:docMk/>
          <pc:sldMk cId="1548006997" sldId="565"/>
        </pc:sldMkLst>
      </pc:sldChg>
      <pc:sldChg chg="add del">
        <pc:chgData name="Aleksandra Cwiek" userId="866160e2e6235955" providerId="LiveId" clId="{787D707D-1D41-4345-B8A0-386A8F9F89B5}" dt="2018-05-27T12:00:40.339" v="324" actId="2696"/>
        <pc:sldMkLst>
          <pc:docMk/>
          <pc:sldMk cId="2505138768" sldId="567"/>
        </pc:sldMkLst>
      </pc:sldChg>
      <pc:sldChg chg="add del">
        <pc:chgData name="Aleksandra Cwiek" userId="866160e2e6235955" providerId="LiveId" clId="{787D707D-1D41-4345-B8A0-386A8F9F89B5}" dt="2018-05-27T12:00:40.353" v="325" actId="2696"/>
        <pc:sldMkLst>
          <pc:docMk/>
          <pc:sldMk cId="3517954263" sldId="568"/>
        </pc:sldMkLst>
      </pc:sldChg>
      <pc:sldChg chg="add del">
        <pc:chgData name="Aleksandra Cwiek" userId="866160e2e6235955" providerId="LiveId" clId="{787D707D-1D41-4345-B8A0-386A8F9F89B5}" dt="2018-05-27T12:00:40.359" v="326" actId="2696"/>
        <pc:sldMkLst>
          <pc:docMk/>
          <pc:sldMk cId="1966541458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91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442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8745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8767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292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3044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2646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251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414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38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2686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73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8440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1188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556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755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961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4768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882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8770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3121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546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613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6261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997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7196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066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4216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542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0690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8631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2548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81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4923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4579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9419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1801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4582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3972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123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06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901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4086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46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4425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40161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19697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8553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527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102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5272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274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0050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7398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34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5933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295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2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408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40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4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16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40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29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92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50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26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7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44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80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87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293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23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71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419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89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067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13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058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82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768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8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550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501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2962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487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0430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9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15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0233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7056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95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5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0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58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983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430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707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5971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7825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6286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541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930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5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389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1664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567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455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71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770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542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3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770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886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04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3253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54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6360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2031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111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235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411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661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023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0476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72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55122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928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274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1244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2224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82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905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1748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038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7260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9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7815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9038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448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5335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657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436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849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8943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986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51935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9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80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90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38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46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7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93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15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7ACF-B6B6-483C-907B-D5E9064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4849324"/>
            <a:ext cx="9314796" cy="11027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000" b="1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695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2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3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7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4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0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1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8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309</Words>
  <Application>Microsoft Office PowerPoint</Application>
  <PresentationFormat>Benutzerdefiniert</PresentationFormat>
  <Paragraphs>304</Paragraphs>
  <Slides>153</Slides>
  <Notes>150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3</cp:revision>
  <dcterms:created xsi:type="dcterms:W3CDTF">2018-05-25T12:08:51Z</dcterms:created>
  <dcterms:modified xsi:type="dcterms:W3CDTF">2018-05-28T19:21:59Z</dcterms:modified>
</cp:coreProperties>
</file>