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647" r:id="rId3"/>
    <p:sldId id="345" r:id="rId4"/>
    <p:sldId id="346" r:id="rId5"/>
    <p:sldId id="347" r:id="rId6"/>
    <p:sldId id="402" r:id="rId7"/>
    <p:sldId id="403" r:id="rId8"/>
    <p:sldId id="404" r:id="rId9"/>
    <p:sldId id="393" r:id="rId10"/>
    <p:sldId id="394" r:id="rId11"/>
    <p:sldId id="395" r:id="rId12"/>
    <p:sldId id="384" r:id="rId13"/>
    <p:sldId id="385" r:id="rId14"/>
    <p:sldId id="386" r:id="rId15"/>
    <p:sldId id="461" r:id="rId16"/>
    <p:sldId id="462" r:id="rId17"/>
    <p:sldId id="463" r:id="rId18"/>
    <p:sldId id="452" r:id="rId19"/>
    <p:sldId id="453" r:id="rId20"/>
    <p:sldId id="454" r:id="rId21"/>
    <p:sldId id="515" r:id="rId22"/>
    <p:sldId id="516" r:id="rId23"/>
    <p:sldId id="517" r:id="rId24"/>
    <p:sldId id="422" r:id="rId25"/>
    <p:sldId id="423" r:id="rId26"/>
    <p:sldId id="424" r:id="rId27"/>
    <p:sldId id="280" r:id="rId28"/>
    <p:sldId id="281" r:id="rId29"/>
    <p:sldId id="282" r:id="rId30"/>
    <p:sldId id="497" r:id="rId31"/>
    <p:sldId id="498" r:id="rId32"/>
    <p:sldId id="499" r:id="rId33"/>
    <p:sldId id="551" r:id="rId34"/>
    <p:sldId id="552" r:id="rId35"/>
    <p:sldId id="553" r:id="rId36"/>
    <p:sldId id="265" r:id="rId37"/>
    <p:sldId id="266" r:id="rId38"/>
    <p:sldId id="267" r:id="rId39"/>
    <p:sldId id="351" r:id="rId40"/>
    <p:sldId id="352" r:id="rId41"/>
    <p:sldId id="353" r:id="rId42"/>
    <p:sldId id="325" r:id="rId43"/>
    <p:sldId id="326" r:id="rId44"/>
    <p:sldId id="327" r:id="rId45"/>
    <p:sldId id="554" r:id="rId46"/>
    <p:sldId id="555" r:id="rId47"/>
    <p:sldId id="556" r:id="rId48"/>
    <p:sldId id="440" r:id="rId49"/>
    <p:sldId id="441" r:id="rId50"/>
    <p:sldId id="442" r:id="rId51"/>
    <p:sldId id="387" r:id="rId52"/>
    <p:sldId id="388" r:id="rId53"/>
    <p:sldId id="389" r:id="rId54"/>
    <p:sldId id="530" r:id="rId55"/>
    <p:sldId id="531" r:id="rId56"/>
    <p:sldId id="532" r:id="rId57"/>
    <p:sldId id="372" r:id="rId58"/>
    <p:sldId id="373" r:id="rId59"/>
    <p:sldId id="374" r:id="rId60"/>
    <p:sldId id="298" r:id="rId61"/>
    <p:sldId id="299" r:id="rId62"/>
    <p:sldId id="300" r:id="rId63"/>
    <p:sldId id="334" r:id="rId64"/>
    <p:sldId id="335" r:id="rId65"/>
    <p:sldId id="336" r:id="rId66"/>
    <p:sldId id="539" r:id="rId67"/>
    <p:sldId id="540" r:id="rId68"/>
    <p:sldId id="541" r:id="rId69"/>
    <p:sldId id="479" r:id="rId70"/>
    <p:sldId id="480" r:id="rId71"/>
    <p:sldId id="481" r:id="rId72"/>
    <p:sldId id="405" r:id="rId73"/>
    <p:sldId id="406" r:id="rId74"/>
    <p:sldId id="407" r:id="rId75"/>
    <p:sldId id="494" r:id="rId76"/>
    <p:sldId id="495" r:id="rId77"/>
    <p:sldId id="496" r:id="rId78"/>
    <p:sldId id="431" r:id="rId79"/>
    <p:sldId id="432" r:id="rId80"/>
    <p:sldId id="433" r:id="rId81"/>
    <p:sldId id="509" r:id="rId82"/>
    <p:sldId id="510" r:id="rId83"/>
    <p:sldId id="511" r:id="rId84"/>
    <p:sldId id="381" r:id="rId85"/>
    <p:sldId id="382" r:id="rId86"/>
    <p:sldId id="383" r:id="rId87"/>
    <p:sldId id="542" r:id="rId88"/>
    <p:sldId id="543" r:id="rId89"/>
    <p:sldId id="544" r:id="rId90"/>
    <p:sldId id="301" r:id="rId91"/>
    <p:sldId id="302" r:id="rId92"/>
    <p:sldId id="303" r:id="rId93"/>
    <p:sldId id="357" r:id="rId94"/>
    <p:sldId id="358" r:id="rId95"/>
    <p:sldId id="359" r:id="rId96"/>
    <p:sldId id="536" r:id="rId97"/>
    <p:sldId id="537" r:id="rId98"/>
    <p:sldId id="538" r:id="rId99"/>
    <p:sldId id="369" r:id="rId100"/>
    <p:sldId id="370" r:id="rId101"/>
    <p:sldId id="371" r:id="rId102"/>
    <p:sldId id="506" r:id="rId103"/>
    <p:sldId id="507" r:id="rId104"/>
    <p:sldId id="508" r:id="rId105"/>
    <p:sldId id="527" r:id="rId106"/>
    <p:sldId id="528" r:id="rId107"/>
    <p:sldId id="529" r:id="rId108"/>
    <p:sldId id="467" r:id="rId109"/>
    <p:sldId id="468" r:id="rId110"/>
    <p:sldId id="469" r:id="rId111"/>
    <p:sldId id="563" r:id="rId112"/>
    <p:sldId id="564" r:id="rId113"/>
    <p:sldId id="565" r:id="rId114"/>
    <p:sldId id="455" r:id="rId115"/>
    <p:sldId id="456" r:id="rId116"/>
    <p:sldId id="457" r:id="rId117"/>
    <p:sldId id="295" r:id="rId118"/>
    <p:sldId id="296" r:id="rId119"/>
    <p:sldId id="297" r:id="rId120"/>
    <p:sldId id="322" r:id="rId121"/>
    <p:sldId id="323" r:id="rId122"/>
    <p:sldId id="324" r:id="rId123"/>
    <p:sldId id="446" r:id="rId124"/>
    <p:sldId id="447" r:id="rId125"/>
    <p:sldId id="448" r:id="rId126"/>
    <p:sldId id="512" r:id="rId127"/>
    <p:sldId id="513" r:id="rId128"/>
    <p:sldId id="514" r:id="rId129"/>
    <p:sldId id="500" r:id="rId130"/>
    <p:sldId id="501" r:id="rId131"/>
    <p:sldId id="502" r:id="rId132"/>
    <p:sldId id="310" r:id="rId133"/>
    <p:sldId id="311" r:id="rId134"/>
    <p:sldId id="312" r:id="rId135"/>
    <p:sldId id="428" r:id="rId136"/>
    <p:sldId id="429" r:id="rId137"/>
    <p:sldId id="430" r:id="rId138"/>
    <p:sldId id="518" r:id="rId139"/>
    <p:sldId id="519" r:id="rId140"/>
    <p:sldId id="520" r:id="rId141"/>
    <p:sldId id="521" r:id="rId142"/>
    <p:sldId id="522" r:id="rId143"/>
    <p:sldId id="523" r:id="rId144"/>
    <p:sldId id="485" r:id="rId145"/>
    <p:sldId id="486" r:id="rId146"/>
    <p:sldId id="487" r:id="rId147"/>
    <p:sldId id="482" r:id="rId148"/>
    <p:sldId id="483" r:id="rId149"/>
    <p:sldId id="484" r:id="rId150"/>
    <p:sldId id="363" r:id="rId151"/>
    <p:sldId id="364" r:id="rId152"/>
    <p:sldId id="365" r:id="rId153"/>
    <p:sldId id="646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22399-0597-4E05-9D89-DEC80744B79D}" v="485" dt="2018-05-28T14:29:3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98722399-0597-4E05-9D89-DEC80744B79D}"/>
    <pc:docChg chg="addSld modSld">
      <pc:chgData name="Aleksandra Cwiek" userId="866160e2e6235955" providerId="LiveId" clId="{98722399-0597-4E05-9D89-DEC80744B79D}" dt="2018-05-28T14:29:37.403" v="80"/>
      <pc:docMkLst>
        <pc:docMk/>
      </pc:docMkLst>
      <pc:sldChg chg="modSp">
        <pc:chgData name="Aleksandra Cwiek" userId="866160e2e6235955" providerId="LiveId" clId="{98722399-0597-4E05-9D89-DEC80744B79D}" dt="2018-05-28T12:52:25.372" v="18" actId="1076"/>
        <pc:sldMkLst>
          <pc:docMk/>
          <pc:sldMk cId="2000700330" sldId="340"/>
        </pc:sldMkLst>
        <pc:picChg chg="mod">
          <ac:chgData name="Aleksandra Cwiek" userId="866160e2e6235955" providerId="LiveId" clId="{98722399-0597-4E05-9D89-DEC80744B79D}" dt="2018-05-28T12:52:25.372" v="18" actId="1076"/>
          <ac:picMkLst>
            <pc:docMk/>
            <pc:sldMk cId="2000700330" sldId="340"/>
            <ac:picMk id="28" creationId="{9F8A480A-6818-4222-9012-77EB07983B9B}"/>
          </ac:picMkLst>
        </pc:picChg>
      </pc:sldChg>
      <pc:sldChg chg="modSp">
        <pc:chgData name="Aleksandra Cwiek" userId="866160e2e6235955" providerId="LiveId" clId="{98722399-0597-4E05-9D89-DEC80744B79D}" dt="2018-05-28T12:52:31.723" v="19" actId="1076"/>
        <pc:sldMkLst>
          <pc:docMk/>
          <pc:sldMk cId="3405342326" sldId="341"/>
        </pc:sldMkLst>
        <pc:picChg chg="mod">
          <ac:chgData name="Aleksandra Cwiek" userId="866160e2e6235955" providerId="LiveId" clId="{98722399-0597-4E05-9D89-DEC80744B79D}" dt="2018-05-28T12:52:31.723" v="19" actId="1076"/>
          <ac:picMkLst>
            <pc:docMk/>
            <pc:sldMk cId="3405342326" sldId="341"/>
            <ac:picMk id="2" creationId="{5DDFF3E9-E705-46CF-9D50-4F05064DAF45}"/>
          </ac:picMkLst>
        </pc:picChg>
      </pc:sldChg>
      <pc:sldChg chg="modSp">
        <pc:chgData name="Aleksandra Cwiek" userId="866160e2e6235955" providerId="LiveId" clId="{98722399-0597-4E05-9D89-DEC80744B79D}" dt="2018-05-28T12:41:39.793" v="2" actId="1076"/>
        <pc:sldMkLst>
          <pc:docMk/>
          <pc:sldMk cId="2157051593" sldId="342"/>
        </pc:sldMkLst>
        <pc:picChg chg="mod">
          <ac:chgData name="Aleksandra Cwiek" userId="866160e2e6235955" providerId="LiveId" clId="{98722399-0597-4E05-9D89-DEC80744B79D}" dt="2018-05-28T12:41:39.793" v="2" actId="1076"/>
          <ac:picMkLst>
            <pc:docMk/>
            <pc:sldMk cId="2157051593" sldId="342"/>
            <ac:picMk id="27" creationId="{954F4D63-9135-4984-842F-85F0C7ADEB35}"/>
          </ac:picMkLst>
        </pc:picChg>
      </pc:sldChg>
      <pc:sldChg chg="modSp">
        <pc:chgData name="Aleksandra Cwiek" userId="866160e2e6235955" providerId="LiveId" clId="{98722399-0597-4E05-9D89-DEC80744B79D}" dt="2018-05-28T12:41:45.804" v="3" actId="1076"/>
        <pc:sldMkLst>
          <pc:docMk/>
          <pc:sldMk cId="1471863469" sldId="343"/>
        </pc:sldMkLst>
        <pc:picChg chg="mod">
          <ac:chgData name="Aleksandra Cwiek" userId="866160e2e6235955" providerId="LiveId" clId="{98722399-0597-4E05-9D89-DEC80744B79D}" dt="2018-05-28T12:41:45.804" v="3" actId="1076"/>
          <ac:picMkLst>
            <pc:docMk/>
            <pc:sldMk cId="1471863469" sldId="343"/>
            <ac:picMk id="12" creationId="{5B02BED0-5CA1-490B-A8B4-372738E549D8}"/>
          </ac:picMkLst>
        </pc:picChg>
      </pc:sldChg>
      <pc:sldChg chg="modSp">
        <pc:chgData name="Aleksandra Cwiek" userId="866160e2e6235955" providerId="LiveId" clId="{98722399-0597-4E05-9D89-DEC80744B79D}" dt="2018-05-28T12:49:14.371" v="10" actId="1076"/>
        <pc:sldMkLst>
          <pc:docMk/>
          <pc:sldMk cId="1189977668" sldId="348"/>
        </pc:sldMkLst>
        <pc:picChg chg="mod">
          <ac:chgData name="Aleksandra Cwiek" userId="866160e2e6235955" providerId="LiveId" clId="{98722399-0597-4E05-9D89-DEC80744B79D}" dt="2018-05-28T12:49:14.371" v="10" actId="1076"/>
          <ac:picMkLst>
            <pc:docMk/>
            <pc:sldMk cId="1189977668" sldId="348"/>
            <ac:picMk id="23" creationId="{8883D507-D5DF-4F6F-887E-48DBB04727D1}"/>
          </ac:picMkLst>
        </pc:picChg>
      </pc:sldChg>
      <pc:sldChg chg="modSp">
        <pc:chgData name="Aleksandra Cwiek" userId="866160e2e6235955" providerId="LiveId" clId="{98722399-0597-4E05-9D89-DEC80744B79D}" dt="2018-05-28T12:49:20.311" v="11" actId="1076"/>
        <pc:sldMkLst>
          <pc:docMk/>
          <pc:sldMk cId="442855961" sldId="349"/>
        </pc:sldMkLst>
        <pc:picChg chg="mod">
          <ac:chgData name="Aleksandra Cwiek" userId="866160e2e6235955" providerId="LiveId" clId="{98722399-0597-4E05-9D89-DEC80744B79D}" dt="2018-05-28T12:49:20.311" v="11" actId="1076"/>
          <ac:picMkLst>
            <pc:docMk/>
            <pc:sldMk cId="442855961" sldId="349"/>
            <ac:picMk id="17" creationId="{CDC927D5-B1B5-473B-838B-B6149F53EE42}"/>
          </ac:picMkLst>
        </pc:picChg>
      </pc:sldChg>
      <pc:sldChg chg="modSp">
        <pc:chgData name="Aleksandra Cwiek" userId="866160e2e6235955" providerId="LiveId" clId="{98722399-0597-4E05-9D89-DEC80744B79D}" dt="2018-05-28T13:27:41.415" v="44" actId="1076"/>
        <pc:sldMkLst>
          <pc:docMk/>
          <pc:sldMk cId="3219737543" sldId="351"/>
        </pc:sldMkLst>
        <pc:picChg chg="mod">
          <ac:chgData name="Aleksandra Cwiek" userId="866160e2e6235955" providerId="LiveId" clId="{98722399-0597-4E05-9D89-DEC80744B79D}" dt="2018-05-28T13:27:41.415" v="44" actId="1076"/>
          <ac:picMkLst>
            <pc:docMk/>
            <pc:sldMk cId="3219737543" sldId="351"/>
            <ac:picMk id="25" creationId="{F5D3F786-A620-40EE-B639-9549B5BBCD25}"/>
          </ac:picMkLst>
        </pc:picChg>
      </pc:sldChg>
      <pc:sldChg chg="modSp">
        <pc:chgData name="Aleksandra Cwiek" userId="866160e2e6235955" providerId="LiveId" clId="{98722399-0597-4E05-9D89-DEC80744B79D}" dt="2018-05-28T13:27:49.315" v="45" actId="1076"/>
        <pc:sldMkLst>
          <pc:docMk/>
          <pc:sldMk cId="969288040" sldId="352"/>
        </pc:sldMkLst>
        <pc:picChg chg="mod">
          <ac:chgData name="Aleksandra Cwiek" userId="866160e2e6235955" providerId="LiveId" clId="{98722399-0597-4E05-9D89-DEC80744B79D}" dt="2018-05-28T13:27:49.315" v="45" actId="1076"/>
          <ac:picMkLst>
            <pc:docMk/>
            <pc:sldMk cId="969288040" sldId="352"/>
            <ac:picMk id="22" creationId="{A4B33DD7-E905-4C28-97BE-348AA6BBB137}"/>
          </ac:picMkLst>
        </pc:picChg>
      </pc:sldChg>
      <pc:sldChg chg="modSp">
        <pc:chgData name="Aleksandra Cwiek" userId="866160e2e6235955" providerId="LiveId" clId="{98722399-0597-4E05-9D89-DEC80744B79D}" dt="2018-05-28T12:53:06.336" v="20" actId="1076"/>
        <pc:sldMkLst>
          <pc:docMk/>
          <pc:sldMk cId="2804271842" sldId="354"/>
        </pc:sldMkLst>
        <pc:picChg chg="mod">
          <ac:chgData name="Aleksandra Cwiek" userId="866160e2e6235955" providerId="LiveId" clId="{98722399-0597-4E05-9D89-DEC80744B79D}" dt="2018-05-28T12:53:06.336" v="20" actId="1076"/>
          <ac:picMkLst>
            <pc:docMk/>
            <pc:sldMk cId="2804271842" sldId="354"/>
            <ac:picMk id="31" creationId="{014546CF-DABA-4449-B044-AE74C1FD0A60}"/>
          </ac:picMkLst>
        </pc:picChg>
      </pc:sldChg>
      <pc:sldChg chg="modSp">
        <pc:chgData name="Aleksandra Cwiek" userId="866160e2e6235955" providerId="LiveId" clId="{98722399-0597-4E05-9D89-DEC80744B79D}" dt="2018-05-28T12:53:12.244" v="21" actId="1076"/>
        <pc:sldMkLst>
          <pc:docMk/>
          <pc:sldMk cId="3857088583" sldId="355"/>
        </pc:sldMkLst>
        <pc:picChg chg="mod">
          <ac:chgData name="Aleksandra Cwiek" userId="866160e2e6235955" providerId="LiveId" clId="{98722399-0597-4E05-9D89-DEC80744B79D}" dt="2018-05-28T12:53:12.244" v="21" actId="1076"/>
          <ac:picMkLst>
            <pc:docMk/>
            <pc:sldMk cId="3857088583" sldId="355"/>
            <ac:picMk id="3" creationId="{D9B1946F-0B11-4008-B0AA-E1B7EF968E81}"/>
          </ac:picMkLst>
        </pc:picChg>
      </pc:sldChg>
      <pc:sldChg chg="modSp">
        <pc:chgData name="Aleksandra Cwiek" userId="866160e2e6235955" providerId="LiveId" clId="{98722399-0597-4E05-9D89-DEC80744B79D}" dt="2018-05-28T13:30:40.688" v="62" actId="1076"/>
        <pc:sldMkLst>
          <pc:docMk/>
          <pc:sldMk cId="986655198" sldId="357"/>
        </pc:sldMkLst>
        <pc:picChg chg="mod">
          <ac:chgData name="Aleksandra Cwiek" userId="866160e2e6235955" providerId="LiveId" clId="{98722399-0597-4E05-9D89-DEC80744B79D}" dt="2018-05-28T13:30:40.688" v="62" actId="1076"/>
          <ac:picMkLst>
            <pc:docMk/>
            <pc:sldMk cId="986655198" sldId="357"/>
            <ac:picMk id="30" creationId="{9E5AFA6C-8981-481D-81FC-CB39D8CDEDFE}"/>
          </ac:picMkLst>
        </pc:picChg>
      </pc:sldChg>
      <pc:sldChg chg="modSp">
        <pc:chgData name="Aleksandra Cwiek" userId="866160e2e6235955" providerId="LiveId" clId="{98722399-0597-4E05-9D89-DEC80744B79D}" dt="2018-05-28T13:30:46.095" v="63" actId="1076"/>
        <pc:sldMkLst>
          <pc:docMk/>
          <pc:sldMk cId="3158870305" sldId="358"/>
        </pc:sldMkLst>
        <pc:picChg chg="mod">
          <ac:chgData name="Aleksandra Cwiek" userId="866160e2e6235955" providerId="LiveId" clId="{98722399-0597-4E05-9D89-DEC80744B79D}" dt="2018-05-28T13:30:46.095" v="63" actId="1076"/>
          <ac:picMkLst>
            <pc:docMk/>
            <pc:sldMk cId="3158870305" sldId="358"/>
            <ac:picMk id="13" creationId="{60B26261-2AAE-43A0-8C69-AF593DEDB62D}"/>
          </ac:picMkLst>
        </pc:picChg>
      </pc:sldChg>
      <pc:sldChg chg="modSp">
        <pc:chgData name="Aleksandra Cwiek" userId="866160e2e6235955" providerId="LiveId" clId="{98722399-0597-4E05-9D89-DEC80744B79D}" dt="2018-05-28T13:39:02.963" v="78" actId="1076"/>
        <pc:sldMkLst>
          <pc:docMk/>
          <pc:sldMk cId="2425459546" sldId="363"/>
        </pc:sldMkLst>
        <pc:picChg chg="mod">
          <ac:chgData name="Aleksandra Cwiek" userId="866160e2e6235955" providerId="LiveId" clId="{98722399-0597-4E05-9D89-DEC80744B79D}" dt="2018-05-28T13:39:02.963" v="78" actId="1076"/>
          <ac:picMkLst>
            <pc:docMk/>
            <pc:sldMk cId="2425459546" sldId="363"/>
            <ac:picMk id="32" creationId="{3852AF13-B3F3-4BF1-834F-B4529AF95DA5}"/>
          </ac:picMkLst>
        </pc:picChg>
      </pc:sldChg>
      <pc:sldChg chg="modSp">
        <pc:chgData name="Aleksandra Cwiek" userId="866160e2e6235955" providerId="LiveId" clId="{98722399-0597-4E05-9D89-DEC80744B79D}" dt="2018-05-28T13:39:10.946" v="79" actId="1076"/>
        <pc:sldMkLst>
          <pc:docMk/>
          <pc:sldMk cId="2124943357" sldId="364"/>
        </pc:sldMkLst>
        <pc:picChg chg="mod">
          <ac:chgData name="Aleksandra Cwiek" userId="866160e2e6235955" providerId="LiveId" clId="{98722399-0597-4E05-9D89-DEC80744B79D}" dt="2018-05-28T13:39:10.946" v="79" actId="1076"/>
          <ac:picMkLst>
            <pc:docMk/>
            <pc:sldMk cId="2124943357" sldId="364"/>
            <ac:picMk id="18" creationId="{14995CEB-1B0C-4479-B19E-ECC7D3EBE806}"/>
          </ac:picMkLst>
        </pc:picChg>
      </pc:sldChg>
      <pc:sldChg chg="modSp">
        <pc:chgData name="Aleksandra Cwiek" userId="866160e2e6235955" providerId="LiveId" clId="{98722399-0597-4E05-9D89-DEC80744B79D}" dt="2018-05-28T12:54:59.763" v="26" actId="1076"/>
        <pc:sldMkLst>
          <pc:docMk/>
          <pc:sldMk cId="1415019090" sldId="366"/>
        </pc:sldMkLst>
        <pc:picChg chg="mod">
          <ac:chgData name="Aleksandra Cwiek" userId="866160e2e6235955" providerId="LiveId" clId="{98722399-0597-4E05-9D89-DEC80744B79D}" dt="2018-05-28T12:54:59.763" v="26" actId="1076"/>
          <ac:picMkLst>
            <pc:docMk/>
            <pc:sldMk cId="1415019090" sldId="366"/>
            <ac:picMk id="33" creationId="{365111CB-09F2-459E-B26E-E74D29008C86}"/>
          </ac:picMkLst>
        </pc:picChg>
      </pc:sldChg>
      <pc:sldChg chg="modSp">
        <pc:chgData name="Aleksandra Cwiek" userId="866160e2e6235955" providerId="LiveId" clId="{98722399-0597-4E05-9D89-DEC80744B79D}" dt="2018-05-28T12:55:06.712" v="27" actId="1076"/>
        <pc:sldMkLst>
          <pc:docMk/>
          <pc:sldMk cId="2317620356" sldId="367"/>
        </pc:sldMkLst>
        <pc:picChg chg="mod">
          <ac:chgData name="Aleksandra Cwiek" userId="866160e2e6235955" providerId="LiveId" clId="{98722399-0597-4E05-9D89-DEC80744B79D}" dt="2018-05-28T12:55:06.712" v="27" actId="1076"/>
          <ac:picMkLst>
            <pc:docMk/>
            <pc:sldMk cId="2317620356" sldId="367"/>
            <ac:picMk id="23" creationId="{0FE6AD0B-A165-4AA9-A3C0-311BF432EE3E}"/>
          </ac:picMkLst>
        </pc:picChg>
      </pc:sldChg>
      <pc:sldChg chg="modSp">
        <pc:chgData name="Aleksandra Cwiek" userId="866160e2e6235955" providerId="LiveId" clId="{98722399-0597-4E05-9D89-DEC80744B79D}" dt="2018-05-28T13:31:43.835" v="66" actId="1076"/>
        <pc:sldMkLst>
          <pc:docMk/>
          <pc:sldMk cId="1242420338" sldId="369"/>
        </pc:sldMkLst>
        <pc:picChg chg="mod">
          <ac:chgData name="Aleksandra Cwiek" userId="866160e2e6235955" providerId="LiveId" clId="{98722399-0597-4E05-9D89-DEC80744B79D}" dt="2018-05-28T13:31:43.835" v="66" actId="1076"/>
          <ac:picMkLst>
            <pc:docMk/>
            <pc:sldMk cId="1242420338" sldId="369"/>
            <ac:picMk id="6" creationId="{3E37E717-859F-482A-BD26-29F1FD4A5E00}"/>
          </ac:picMkLst>
        </pc:picChg>
      </pc:sldChg>
      <pc:sldChg chg="modSp">
        <pc:chgData name="Aleksandra Cwiek" userId="866160e2e6235955" providerId="LiveId" clId="{98722399-0597-4E05-9D89-DEC80744B79D}" dt="2018-05-28T13:33:40.482" v="67" actId="1076"/>
        <pc:sldMkLst>
          <pc:docMk/>
          <pc:sldMk cId="1941742884" sldId="370"/>
        </pc:sldMkLst>
        <pc:picChg chg="mod">
          <ac:chgData name="Aleksandra Cwiek" userId="866160e2e6235955" providerId="LiveId" clId="{98722399-0597-4E05-9D89-DEC80744B79D}" dt="2018-05-28T13:33:40.482" v="67" actId="1076"/>
          <ac:picMkLst>
            <pc:docMk/>
            <pc:sldMk cId="1941742884" sldId="370"/>
            <ac:picMk id="4" creationId="{B4422F5E-407B-45C8-A346-D8BABDF34BAF}"/>
          </ac:picMkLst>
        </pc:picChg>
      </pc:sldChg>
      <pc:sldChg chg="modSp">
        <pc:chgData name="Aleksandra Cwiek" userId="866160e2e6235955" providerId="LiveId" clId="{98722399-0597-4E05-9D89-DEC80744B79D}" dt="2018-05-28T13:29:26.841" v="52" actId="1076"/>
        <pc:sldMkLst>
          <pc:docMk/>
          <pc:sldMk cId="2910747813" sldId="372"/>
        </pc:sldMkLst>
        <pc:picChg chg="mod">
          <ac:chgData name="Aleksandra Cwiek" userId="866160e2e6235955" providerId="LiveId" clId="{98722399-0597-4E05-9D89-DEC80744B79D}" dt="2018-05-28T13:29:26.841" v="52" actId="1076"/>
          <ac:picMkLst>
            <pc:docMk/>
            <pc:sldMk cId="2910747813" sldId="372"/>
            <ac:picMk id="3" creationId="{DB3DC85E-ED23-4FF5-B4FC-438D0E131014}"/>
          </ac:picMkLst>
        </pc:picChg>
      </pc:sldChg>
      <pc:sldChg chg="modSp">
        <pc:chgData name="Aleksandra Cwiek" userId="866160e2e6235955" providerId="LiveId" clId="{98722399-0597-4E05-9D89-DEC80744B79D}" dt="2018-05-28T13:29:33.239" v="53" actId="1076"/>
        <pc:sldMkLst>
          <pc:docMk/>
          <pc:sldMk cId="930539019" sldId="373"/>
        </pc:sldMkLst>
        <pc:picChg chg="mod">
          <ac:chgData name="Aleksandra Cwiek" userId="866160e2e6235955" providerId="LiveId" clId="{98722399-0597-4E05-9D89-DEC80744B79D}" dt="2018-05-28T13:29:33.239" v="53" actId="1076"/>
          <ac:picMkLst>
            <pc:docMk/>
            <pc:sldMk cId="930539019" sldId="373"/>
            <ac:picMk id="14" creationId="{B0A52602-E92A-47C1-AD50-60BF9F8929D8}"/>
          </ac:picMkLst>
        </pc:picChg>
      </pc:sldChg>
      <pc:sldChg chg="modSp">
        <pc:chgData name="Aleksandra Cwiek" userId="866160e2e6235955" providerId="LiveId" clId="{98722399-0597-4E05-9D89-DEC80744B79D}" dt="2018-05-28T12:49:29.865" v="12" actId="1076"/>
        <pc:sldMkLst>
          <pc:docMk/>
          <pc:sldMk cId="699195842" sldId="378"/>
        </pc:sldMkLst>
        <pc:picChg chg="mod">
          <ac:chgData name="Aleksandra Cwiek" userId="866160e2e6235955" providerId="LiveId" clId="{98722399-0597-4E05-9D89-DEC80744B79D}" dt="2018-05-28T12:49:29.865" v="12" actId="1076"/>
          <ac:picMkLst>
            <pc:docMk/>
            <pc:sldMk cId="699195842" sldId="378"/>
            <ac:picMk id="4" creationId="{2FC39EDE-B683-4C55-9734-6D7DFB07386F}"/>
          </ac:picMkLst>
        </pc:picChg>
      </pc:sldChg>
      <pc:sldChg chg="modSp">
        <pc:chgData name="Aleksandra Cwiek" userId="866160e2e6235955" providerId="LiveId" clId="{98722399-0597-4E05-9D89-DEC80744B79D}" dt="2018-05-28T12:49:36.533" v="13" actId="1076"/>
        <pc:sldMkLst>
          <pc:docMk/>
          <pc:sldMk cId="2251704819" sldId="379"/>
        </pc:sldMkLst>
        <pc:picChg chg="mod">
          <ac:chgData name="Aleksandra Cwiek" userId="866160e2e6235955" providerId="LiveId" clId="{98722399-0597-4E05-9D89-DEC80744B79D}" dt="2018-05-28T12:49:36.533" v="13" actId="1076"/>
          <ac:picMkLst>
            <pc:docMk/>
            <pc:sldMk cId="2251704819" sldId="379"/>
            <ac:picMk id="19" creationId="{D0BEE097-9C26-4B18-8D56-259756BEC3F0}"/>
          </ac:picMkLst>
        </pc:picChg>
      </pc:sldChg>
      <pc:sldChg chg="modSp">
        <pc:chgData name="Aleksandra Cwiek" userId="866160e2e6235955" providerId="LiveId" clId="{98722399-0597-4E05-9D89-DEC80744B79D}" dt="2018-05-28T13:30:25.961" v="60" actId="1076"/>
        <pc:sldMkLst>
          <pc:docMk/>
          <pc:sldMk cId="840273017" sldId="381"/>
        </pc:sldMkLst>
        <pc:picChg chg="mod">
          <ac:chgData name="Aleksandra Cwiek" userId="866160e2e6235955" providerId="LiveId" clId="{98722399-0597-4E05-9D89-DEC80744B79D}" dt="2018-05-28T13:30:25.961" v="60" actId="1076"/>
          <ac:picMkLst>
            <pc:docMk/>
            <pc:sldMk cId="840273017" sldId="381"/>
            <ac:picMk id="5" creationId="{EE7AED20-7836-45D4-A78E-55E5FCA7F4BD}"/>
          </ac:picMkLst>
        </pc:picChg>
      </pc:sldChg>
      <pc:sldChg chg="modSp">
        <pc:chgData name="Aleksandra Cwiek" userId="866160e2e6235955" providerId="LiveId" clId="{98722399-0597-4E05-9D89-DEC80744B79D}" dt="2018-05-28T13:30:32.546" v="61" actId="1076"/>
        <pc:sldMkLst>
          <pc:docMk/>
          <pc:sldMk cId="182105397" sldId="382"/>
        </pc:sldMkLst>
        <pc:picChg chg="mod">
          <ac:chgData name="Aleksandra Cwiek" userId="866160e2e6235955" providerId="LiveId" clId="{98722399-0597-4E05-9D89-DEC80744B79D}" dt="2018-05-28T13:30:32.546" v="61" actId="1076"/>
          <ac:picMkLst>
            <pc:docMk/>
            <pc:sldMk cId="182105397" sldId="382"/>
            <ac:picMk id="24" creationId="{8281DD6D-0FF7-44E0-98D5-40EFBDC580BF}"/>
          </ac:picMkLst>
        </pc:picChg>
      </pc:sldChg>
      <pc:sldChg chg="modSp">
        <pc:chgData name="Aleksandra Cwiek" userId="866160e2e6235955" providerId="LiveId" clId="{98722399-0597-4E05-9D89-DEC80744B79D}" dt="2018-05-28T12:56:32.834" v="38" actId="1076"/>
        <pc:sldMkLst>
          <pc:docMk/>
          <pc:sldMk cId="997589782" sldId="384"/>
        </pc:sldMkLst>
        <pc:picChg chg="mod">
          <ac:chgData name="Aleksandra Cwiek" userId="866160e2e6235955" providerId="LiveId" clId="{98722399-0597-4E05-9D89-DEC80744B79D}" dt="2018-05-28T12:56:32.834" v="38" actId="1076"/>
          <ac:picMkLst>
            <pc:docMk/>
            <pc:sldMk cId="997589782" sldId="384"/>
            <ac:picMk id="38" creationId="{825FAF9F-53EF-47BD-9B80-024FFD858C2D}"/>
          </ac:picMkLst>
        </pc:picChg>
      </pc:sldChg>
      <pc:sldChg chg="modSp">
        <pc:chgData name="Aleksandra Cwiek" userId="866160e2e6235955" providerId="LiveId" clId="{98722399-0597-4E05-9D89-DEC80744B79D}" dt="2018-05-28T12:56:38.913" v="39" actId="1076"/>
        <pc:sldMkLst>
          <pc:docMk/>
          <pc:sldMk cId="117557897" sldId="385"/>
        </pc:sldMkLst>
        <pc:picChg chg="mod">
          <ac:chgData name="Aleksandra Cwiek" userId="866160e2e6235955" providerId="LiveId" clId="{98722399-0597-4E05-9D89-DEC80744B79D}" dt="2018-05-28T12:56:38.913" v="39" actId="1076"/>
          <ac:picMkLst>
            <pc:docMk/>
            <pc:sldMk cId="117557897" sldId="385"/>
            <ac:picMk id="5" creationId="{67989A89-6EB3-4D05-A7C5-4051A61E6F40}"/>
          </ac:picMkLst>
        </pc:picChg>
      </pc:sldChg>
      <pc:sldChg chg="modSp">
        <pc:chgData name="Aleksandra Cwiek" userId="866160e2e6235955" providerId="LiveId" clId="{98722399-0597-4E05-9D89-DEC80744B79D}" dt="2018-05-28T13:28:12.662" v="48" actId="1076"/>
        <pc:sldMkLst>
          <pc:docMk/>
          <pc:sldMk cId="119251766" sldId="387"/>
        </pc:sldMkLst>
        <pc:picChg chg="mod">
          <ac:chgData name="Aleksandra Cwiek" userId="866160e2e6235955" providerId="LiveId" clId="{98722399-0597-4E05-9D89-DEC80744B79D}" dt="2018-05-28T13:28:12.662" v="48" actId="1076"/>
          <ac:picMkLst>
            <pc:docMk/>
            <pc:sldMk cId="119251766" sldId="387"/>
            <ac:picMk id="35" creationId="{25AF23B7-030F-4E97-9DF6-3B3D6FA8874E}"/>
          </ac:picMkLst>
        </pc:picChg>
      </pc:sldChg>
      <pc:sldChg chg="modSp">
        <pc:chgData name="Aleksandra Cwiek" userId="866160e2e6235955" providerId="LiveId" clId="{98722399-0597-4E05-9D89-DEC80744B79D}" dt="2018-05-28T13:28:20.358" v="49" actId="1076"/>
        <pc:sldMkLst>
          <pc:docMk/>
          <pc:sldMk cId="1867781569" sldId="388"/>
        </pc:sldMkLst>
        <pc:picChg chg="mod">
          <ac:chgData name="Aleksandra Cwiek" userId="866160e2e6235955" providerId="LiveId" clId="{98722399-0597-4E05-9D89-DEC80744B79D}" dt="2018-05-28T13:28:20.358" v="49" actId="1076"/>
          <ac:picMkLst>
            <pc:docMk/>
            <pc:sldMk cId="1867781569" sldId="388"/>
            <ac:picMk id="15" creationId="{D68790B3-EB49-4647-804A-FE6F6C1A2A3E}"/>
          </ac:picMkLst>
        </pc:picChg>
      </pc:sldChg>
      <pc:sldChg chg="modSp">
        <pc:chgData name="Aleksandra Cwiek" userId="866160e2e6235955" providerId="LiveId" clId="{98722399-0597-4E05-9D89-DEC80744B79D}" dt="2018-05-28T12:56:17.419" v="36" actId="1076"/>
        <pc:sldMkLst>
          <pc:docMk/>
          <pc:sldMk cId="1505560512" sldId="393"/>
        </pc:sldMkLst>
        <pc:picChg chg="mod">
          <ac:chgData name="Aleksandra Cwiek" userId="866160e2e6235955" providerId="LiveId" clId="{98722399-0597-4E05-9D89-DEC80744B79D}" dt="2018-05-28T12:56:17.419" v="36" actId="1076"/>
          <ac:picMkLst>
            <pc:docMk/>
            <pc:sldMk cId="1505560512" sldId="393"/>
            <ac:picMk id="36" creationId="{B817C026-D185-4A1F-B860-DFFEA30BC689}"/>
          </ac:picMkLst>
        </pc:picChg>
      </pc:sldChg>
      <pc:sldChg chg="modSp">
        <pc:chgData name="Aleksandra Cwiek" userId="866160e2e6235955" providerId="LiveId" clId="{98722399-0597-4E05-9D89-DEC80744B79D}" dt="2018-05-28T12:56:24.954" v="37" actId="1076"/>
        <pc:sldMkLst>
          <pc:docMk/>
          <pc:sldMk cId="2839428563" sldId="394"/>
        </pc:sldMkLst>
        <pc:picChg chg="mod">
          <ac:chgData name="Aleksandra Cwiek" userId="866160e2e6235955" providerId="LiveId" clId="{98722399-0597-4E05-9D89-DEC80744B79D}" dt="2018-05-28T12:56:24.954" v="37" actId="1076"/>
          <ac:picMkLst>
            <pc:docMk/>
            <pc:sldMk cId="2839428563" sldId="394"/>
            <ac:picMk id="20" creationId="{E64D75C3-6DF4-40F3-B567-64DFD3543B04}"/>
          </ac:picMkLst>
        </pc:picChg>
      </pc:sldChg>
      <pc:sldChg chg="modSp">
        <pc:chgData name="Aleksandra Cwiek" userId="866160e2e6235955" providerId="LiveId" clId="{98722399-0597-4E05-9D89-DEC80744B79D}" dt="2018-05-28T12:50:02.630" v="16" actId="1076"/>
        <pc:sldMkLst>
          <pc:docMk/>
          <pc:sldMk cId="2979314338" sldId="396"/>
        </pc:sldMkLst>
        <pc:picChg chg="mod">
          <ac:chgData name="Aleksandra Cwiek" userId="866160e2e6235955" providerId="LiveId" clId="{98722399-0597-4E05-9D89-DEC80744B79D}" dt="2018-05-28T12:50:02.630" v="16" actId="1076"/>
          <ac:picMkLst>
            <pc:docMk/>
            <pc:sldMk cId="2979314338" sldId="396"/>
            <ac:picMk id="37" creationId="{45FDCE29-EA12-4E98-8573-5AE5C735028E}"/>
          </ac:picMkLst>
        </pc:picChg>
      </pc:sldChg>
      <pc:sldChg chg="modSp">
        <pc:chgData name="Aleksandra Cwiek" userId="866160e2e6235955" providerId="LiveId" clId="{98722399-0597-4E05-9D89-DEC80744B79D}" dt="2018-05-28T12:50:09.528" v="17" actId="1076"/>
        <pc:sldMkLst>
          <pc:docMk/>
          <pc:sldMk cId="3510062457" sldId="397"/>
        </pc:sldMkLst>
        <pc:picChg chg="mod">
          <ac:chgData name="Aleksandra Cwiek" userId="866160e2e6235955" providerId="LiveId" clId="{98722399-0597-4E05-9D89-DEC80744B79D}" dt="2018-05-28T12:50:09.528" v="17" actId="1076"/>
          <ac:picMkLst>
            <pc:docMk/>
            <pc:sldMk cId="3510062457" sldId="397"/>
            <ac:picMk id="25" creationId="{F36A3639-788A-4E7A-9602-5BB5EF686FE3}"/>
          </ac:picMkLst>
        </pc:picChg>
      </pc:sldChg>
      <pc:sldChg chg="modSp">
        <pc:chgData name="Aleksandra Cwiek" userId="866160e2e6235955" providerId="LiveId" clId="{98722399-0597-4E05-9D89-DEC80744B79D}" dt="2018-05-28T12:55:31.669" v="30" actId="1076"/>
        <pc:sldMkLst>
          <pc:docMk/>
          <pc:sldMk cId="134470776" sldId="399"/>
        </pc:sldMkLst>
        <pc:picChg chg="mod">
          <ac:chgData name="Aleksandra Cwiek" userId="866160e2e6235955" providerId="LiveId" clId="{98722399-0597-4E05-9D89-DEC80744B79D}" dt="2018-05-28T12:55:31.669" v="30" actId="1076"/>
          <ac:picMkLst>
            <pc:docMk/>
            <pc:sldMk cId="134470776" sldId="399"/>
            <ac:picMk id="43" creationId="{CB238A05-D81A-4B60-828B-8968698F411A}"/>
          </ac:picMkLst>
        </pc:picChg>
      </pc:sldChg>
      <pc:sldChg chg="modSp">
        <pc:chgData name="Aleksandra Cwiek" userId="866160e2e6235955" providerId="LiveId" clId="{98722399-0597-4E05-9D89-DEC80744B79D}" dt="2018-05-28T12:55:38.764" v="31" actId="1076"/>
        <pc:sldMkLst>
          <pc:docMk/>
          <pc:sldMk cId="1958447564" sldId="400"/>
        </pc:sldMkLst>
        <pc:picChg chg="mod">
          <ac:chgData name="Aleksandra Cwiek" userId="866160e2e6235955" providerId="LiveId" clId="{98722399-0597-4E05-9D89-DEC80744B79D}" dt="2018-05-28T12:55:38.764" v="31" actId="1076"/>
          <ac:picMkLst>
            <pc:docMk/>
            <pc:sldMk cId="1958447564" sldId="400"/>
            <ac:picMk id="6" creationId="{C4F9EBEB-03AF-49FA-A44C-184B12A4E88C}"/>
          </ac:picMkLst>
        </pc:picChg>
      </pc:sldChg>
      <pc:sldChg chg="modSp">
        <pc:chgData name="Aleksandra Cwiek" userId="866160e2e6235955" providerId="LiveId" clId="{98722399-0597-4E05-9D89-DEC80744B79D}" dt="2018-05-28T12:56:03.220" v="34" actId="1076"/>
        <pc:sldMkLst>
          <pc:docMk/>
          <pc:sldMk cId="1813106714" sldId="402"/>
        </pc:sldMkLst>
        <pc:picChg chg="mod">
          <ac:chgData name="Aleksandra Cwiek" userId="866160e2e6235955" providerId="LiveId" clId="{98722399-0597-4E05-9D89-DEC80744B79D}" dt="2018-05-28T12:56:03.220" v="34" actId="1076"/>
          <ac:picMkLst>
            <pc:docMk/>
            <pc:sldMk cId="1813106714" sldId="402"/>
            <ac:picMk id="40" creationId="{6913B878-E39E-4463-83C3-F82ADF8319E4}"/>
          </ac:picMkLst>
        </pc:picChg>
      </pc:sldChg>
      <pc:sldChg chg="modSp">
        <pc:chgData name="Aleksandra Cwiek" userId="866160e2e6235955" providerId="LiveId" clId="{98722399-0597-4E05-9D89-DEC80744B79D}" dt="2018-05-28T12:56:09.747" v="35" actId="1076"/>
        <pc:sldMkLst>
          <pc:docMk/>
          <pc:sldMk cId="203837338" sldId="403"/>
        </pc:sldMkLst>
        <pc:picChg chg="mod">
          <ac:chgData name="Aleksandra Cwiek" userId="866160e2e6235955" providerId="LiveId" clId="{98722399-0597-4E05-9D89-DEC80744B79D}" dt="2018-05-28T12:56:09.747" v="35" actId="1076"/>
          <ac:picMkLst>
            <pc:docMk/>
            <pc:sldMk cId="203837338" sldId="403"/>
            <ac:picMk id="16" creationId="{BB9814B5-AEF4-4186-AF0F-BFC3A9D159BB}"/>
          </ac:picMkLst>
        </pc:picChg>
      </pc:sldChg>
      <pc:sldChg chg="modSp">
        <pc:chgData name="Aleksandra Cwiek" userId="866160e2e6235955" providerId="LiveId" clId="{98722399-0597-4E05-9D89-DEC80744B79D}" dt="2018-05-28T12:48:35.450" v="6" actId="1076"/>
        <pc:sldMkLst>
          <pc:docMk/>
          <pc:sldMk cId="2158636926" sldId="408"/>
        </pc:sldMkLst>
        <pc:picChg chg="mod">
          <ac:chgData name="Aleksandra Cwiek" userId="866160e2e6235955" providerId="LiveId" clId="{98722399-0597-4E05-9D89-DEC80744B79D}" dt="2018-05-28T12:48:35.450" v="6" actId="1076"/>
          <ac:picMkLst>
            <pc:docMk/>
            <pc:sldMk cId="2158636926" sldId="408"/>
            <ac:picMk id="41" creationId="{24C71C8D-904C-4E37-AB33-3AD4B06F272C}"/>
          </ac:picMkLst>
        </pc:picChg>
      </pc:sldChg>
      <pc:sldChg chg="modSp">
        <pc:chgData name="Aleksandra Cwiek" userId="866160e2e6235955" providerId="LiveId" clId="{98722399-0597-4E05-9D89-DEC80744B79D}" dt="2018-05-28T12:48:41.996" v="7" actId="1076"/>
        <pc:sldMkLst>
          <pc:docMk/>
          <pc:sldMk cId="3562661174" sldId="409"/>
        </pc:sldMkLst>
        <pc:picChg chg="mod">
          <ac:chgData name="Aleksandra Cwiek" userId="866160e2e6235955" providerId="LiveId" clId="{98722399-0597-4E05-9D89-DEC80744B79D}" dt="2018-05-28T12:48:41.996" v="7" actId="1076"/>
          <ac:picMkLst>
            <pc:docMk/>
            <pc:sldMk cId="3562661174" sldId="409"/>
            <ac:picMk id="21" creationId="{EC9275AD-E68F-4598-A9A7-9126133CCEE3}"/>
          </ac:picMkLst>
        </pc:picChg>
      </pc:sldChg>
      <pc:sldChg chg="modSp">
        <pc:chgData name="Aleksandra Cwiek" userId="866160e2e6235955" providerId="LiveId" clId="{98722399-0597-4E05-9D89-DEC80744B79D}" dt="2018-05-28T12:48:59.167" v="8" actId="1076"/>
        <pc:sldMkLst>
          <pc:docMk/>
          <pc:sldMk cId="315743823" sldId="411"/>
        </pc:sldMkLst>
        <pc:picChg chg="mod">
          <ac:chgData name="Aleksandra Cwiek" userId="866160e2e6235955" providerId="LiveId" clId="{98722399-0597-4E05-9D89-DEC80744B79D}" dt="2018-05-28T12:48:59.167" v="8" actId="1076"/>
          <ac:picMkLst>
            <pc:docMk/>
            <pc:sldMk cId="315743823" sldId="411"/>
            <ac:picMk id="42" creationId="{E64FF6AF-7E36-408F-9C19-5DD4F152E5BB}"/>
          </ac:picMkLst>
        </pc:picChg>
      </pc:sldChg>
      <pc:sldChg chg="modSp">
        <pc:chgData name="Aleksandra Cwiek" userId="866160e2e6235955" providerId="LiveId" clId="{98722399-0597-4E05-9D89-DEC80744B79D}" dt="2018-05-28T12:49:05.436" v="9" actId="1076"/>
        <pc:sldMkLst>
          <pc:docMk/>
          <pc:sldMk cId="4095872792" sldId="412"/>
        </pc:sldMkLst>
        <pc:picChg chg="mod">
          <ac:chgData name="Aleksandra Cwiek" userId="866160e2e6235955" providerId="LiveId" clId="{98722399-0597-4E05-9D89-DEC80744B79D}" dt="2018-05-28T12:49:05.436" v="9" actId="1076"/>
          <ac:picMkLst>
            <pc:docMk/>
            <pc:sldMk cId="4095872792" sldId="412"/>
            <ac:picMk id="26" creationId="{D9C24C00-E233-4976-82CE-BB937C26CFB0}"/>
          </ac:picMkLst>
        </pc:picChg>
      </pc:sldChg>
      <pc:sldChg chg="modSp">
        <pc:chgData name="Aleksandra Cwiek" userId="866160e2e6235955" providerId="LiveId" clId="{98722399-0597-4E05-9D89-DEC80744B79D}" dt="2018-05-28T12:49:45.053" v="14" actId="1076"/>
        <pc:sldMkLst>
          <pc:docMk/>
          <pc:sldMk cId="21610024" sldId="491"/>
        </pc:sldMkLst>
        <pc:picChg chg="mod">
          <ac:chgData name="Aleksandra Cwiek" userId="866160e2e6235955" providerId="LiveId" clId="{98722399-0597-4E05-9D89-DEC80744B79D}" dt="2018-05-28T12:49:45.053" v="14" actId="1076"/>
          <ac:picMkLst>
            <pc:docMk/>
            <pc:sldMk cId="21610024" sldId="491"/>
            <ac:picMk id="28" creationId="{9F8A480A-6818-4222-9012-77EB07983B9B}"/>
          </ac:picMkLst>
        </pc:picChg>
      </pc:sldChg>
      <pc:sldChg chg="modSp">
        <pc:chgData name="Aleksandra Cwiek" userId="866160e2e6235955" providerId="LiveId" clId="{98722399-0597-4E05-9D89-DEC80744B79D}" dt="2018-05-28T12:49:53.532" v="15" actId="1076"/>
        <pc:sldMkLst>
          <pc:docMk/>
          <pc:sldMk cId="127841135" sldId="492"/>
        </pc:sldMkLst>
        <pc:picChg chg="mod">
          <ac:chgData name="Aleksandra Cwiek" userId="866160e2e6235955" providerId="LiveId" clId="{98722399-0597-4E05-9D89-DEC80744B79D}" dt="2018-05-28T12:49:53.532" v="15" actId="1076"/>
          <ac:picMkLst>
            <pc:docMk/>
            <pc:sldMk cId="127841135" sldId="492"/>
            <ac:picMk id="2" creationId="{5DDFF3E9-E705-46CF-9D50-4F05064DAF45}"/>
          </ac:picMkLst>
        </pc:picChg>
      </pc:sldChg>
      <pc:sldChg chg="modSp">
        <pc:chgData name="Aleksandra Cwiek" userId="866160e2e6235955" providerId="LiveId" clId="{98722399-0597-4E05-9D89-DEC80744B79D}" dt="2018-05-28T13:29:58.002" v="56" actId="1076"/>
        <pc:sldMkLst>
          <pc:docMk/>
          <pc:sldMk cId="3189033545" sldId="494"/>
        </pc:sldMkLst>
        <pc:picChg chg="mod">
          <ac:chgData name="Aleksandra Cwiek" userId="866160e2e6235955" providerId="LiveId" clId="{98722399-0597-4E05-9D89-DEC80744B79D}" dt="2018-05-28T13:29:58.002" v="56" actId="1076"/>
          <ac:picMkLst>
            <pc:docMk/>
            <pc:sldMk cId="3189033545" sldId="494"/>
            <ac:picMk id="27" creationId="{954F4D63-9135-4984-842F-85F0C7ADEB35}"/>
          </ac:picMkLst>
        </pc:picChg>
      </pc:sldChg>
      <pc:sldChg chg="modSp">
        <pc:chgData name="Aleksandra Cwiek" userId="866160e2e6235955" providerId="LiveId" clId="{98722399-0597-4E05-9D89-DEC80744B79D}" dt="2018-05-28T13:30:03.531" v="57" actId="1076"/>
        <pc:sldMkLst>
          <pc:docMk/>
          <pc:sldMk cId="1393657538" sldId="495"/>
        </pc:sldMkLst>
        <pc:picChg chg="mod">
          <ac:chgData name="Aleksandra Cwiek" userId="866160e2e6235955" providerId="LiveId" clId="{98722399-0597-4E05-9D89-DEC80744B79D}" dt="2018-05-28T13:30:03.531" v="57" actId="1076"/>
          <ac:picMkLst>
            <pc:docMk/>
            <pc:sldMk cId="1393657538" sldId="495"/>
            <ac:picMk id="12" creationId="{5B02BED0-5CA1-490B-A8B4-372738E549D8}"/>
          </ac:picMkLst>
        </pc:picChg>
      </pc:sldChg>
      <pc:sldChg chg="modSp">
        <pc:chgData name="Aleksandra Cwiek" userId="866160e2e6235955" providerId="LiveId" clId="{98722399-0597-4E05-9D89-DEC80744B79D}" dt="2018-05-28T13:35:38.555" v="72" actId="1076"/>
        <pc:sldMkLst>
          <pc:docMk/>
          <pc:sldMk cId="2997970575" sldId="500"/>
        </pc:sldMkLst>
        <pc:picChg chg="mod">
          <ac:chgData name="Aleksandra Cwiek" userId="866160e2e6235955" providerId="LiveId" clId="{98722399-0597-4E05-9D89-DEC80744B79D}" dt="2018-05-28T13:35:38.555" v="72" actId="1076"/>
          <ac:picMkLst>
            <pc:docMk/>
            <pc:sldMk cId="2997970575" sldId="500"/>
            <ac:picMk id="23" creationId="{8883D507-D5DF-4F6F-887E-48DBB04727D1}"/>
          </ac:picMkLst>
        </pc:picChg>
      </pc:sldChg>
      <pc:sldChg chg="modSp">
        <pc:chgData name="Aleksandra Cwiek" userId="866160e2e6235955" providerId="LiveId" clId="{98722399-0597-4E05-9D89-DEC80744B79D}" dt="2018-05-28T13:35:45.582" v="73" actId="1076"/>
        <pc:sldMkLst>
          <pc:docMk/>
          <pc:sldMk cId="3603554580" sldId="501"/>
        </pc:sldMkLst>
        <pc:picChg chg="mod">
          <ac:chgData name="Aleksandra Cwiek" userId="866160e2e6235955" providerId="LiveId" clId="{98722399-0597-4E05-9D89-DEC80744B79D}" dt="2018-05-28T13:35:45.582" v="73" actId="1076"/>
          <ac:picMkLst>
            <pc:docMk/>
            <pc:sldMk cId="3603554580" sldId="501"/>
            <ac:picMk id="17" creationId="{CDC927D5-B1B5-473B-838B-B6149F53EE42}"/>
          </ac:picMkLst>
        </pc:picChg>
      </pc:sldChg>
      <pc:sldChg chg="modSp">
        <pc:chgData name="Aleksandra Cwiek" userId="866160e2e6235955" providerId="LiveId" clId="{98722399-0597-4E05-9D89-DEC80744B79D}" dt="2018-05-28T12:41:54.352" v="4" actId="1076"/>
        <pc:sldMkLst>
          <pc:docMk/>
          <pc:sldMk cId="4136009424" sldId="503"/>
        </pc:sldMkLst>
        <pc:picChg chg="mod">
          <ac:chgData name="Aleksandra Cwiek" userId="866160e2e6235955" providerId="LiveId" clId="{98722399-0597-4E05-9D89-DEC80744B79D}" dt="2018-05-28T12:41:54.352" v="4" actId="1076"/>
          <ac:picMkLst>
            <pc:docMk/>
            <pc:sldMk cId="4136009424" sldId="503"/>
            <ac:picMk id="25" creationId="{F5D3F786-A620-40EE-B639-9549B5BBCD25}"/>
          </ac:picMkLst>
        </pc:picChg>
      </pc:sldChg>
      <pc:sldChg chg="modSp">
        <pc:chgData name="Aleksandra Cwiek" userId="866160e2e6235955" providerId="LiveId" clId="{98722399-0597-4E05-9D89-DEC80744B79D}" dt="2018-05-28T12:42:00.681" v="5" actId="1076"/>
        <pc:sldMkLst>
          <pc:docMk/>
          <pc:sldMk cId="2009636695" sldId="504"/>
        </pc:sldMkLst>
        <pc:picChg chg="mod">
          <ac:chgData name="Aleksandra Cwiek" userId="866160e2e6235955" providerId="LiveId" clId="{98722399-0597-4E05-9D89-DEC80744B79D}" dt="2018-05-28T12:42:00.681" v="5" actId="1076"/>
          <ac:picMkLst>
            <pc:docMk/>
            <pc:sldMk cId="2009636695" sldId="504"/>
            <ac:picMk id="22" creationId="{A4B33DD7-E905-4C28-97BE-348AA6BBB137}"/>
          </ac:picMkLst>
        </pc:picChg>
      </pc:sldChg>
      <pc:sldChg chg="modSp">
        <pc:chgData name="Aleksandra Cwiek" userId="866160e2e6235955" providerId="LiveId" clId="{98722399-0597-4E05-9D89-DEC80744B79D}" dt="2018-05-28T13:33:47.727" v="68" actId="1076"/>
        <pc:sldMkLst>
          <pc:docMk/>
          <pc:sldMk cId="1753118396" sldId="506"/>
        </pc:sldMkLst>
        <pc:picChg chg="mod">
          <ac:chgData name="Aleksandra Cwiek" userId="866160e2e6235955" providerId="LiveId" clId="{98722399-0597-4E05-9D89-DEC80744B79D}" dt="2018-05-28T13:33:47.727" v="68" actId="1076"/>
          <ac:picMkLst>
            <pc:docMk/>
            <pc:sldMk cId="1753118396" sldId="506"/>
            <ac:picMk id="31" creationId="{014546CF-DABA-4449-B044-AE74C1FD0A60}"/>
          </ac:picMkLst>
        </pc:picChg>
      </pc:sldChg>
      <pc:sldChg chg="modSp">
        <pc:chgData name="Aleksandra Cwiek" userId="866160e2e6235955" providerId="LiveId" clId="{98722399-0597-4E05-9D89-DEC80744B79D}" dt="2018-05-28T13:33:53.959" v="69" actId="1076"/>
        <pc:sldMkLst>
          <pc:docMk/>
          <pc:sldMk cId="3792582988" sldId="507"/>
        </pc:sldMkLst>
        <pc:picChg chg="mod">
          <ac:chgData name="Aleksandra Cwiek" userId="866160e2e6235955" providerId="LiveId" clId="{98722399-0597-4E05-9D89-DEC80744B79D}" dt="2018-05-28T13:33:53.959" v="69" actId="1076"/>
          <ac:picMkLst>
            <pc:docMk/>
            <pc:sldMk cId="3792582988" sldId="507"/>
            <ac:picMk id="3" creationId="{D9B1946F-0B11-4008-B0AA-E1B7EF968E81}"/>
          </ac:picMkLst>
        </pc:picChg>
      </pc:sldChg>
      <pc:sldChg chg="modSp">
        <pc:chgData name="Aleksandra Cwiek" userId="866160e2e6235955" providerId="LiveId" clId="{98722399-0597-4E05-9D89-DEC80744B79D}" dt="2018-05-28T13:30:11.187" v="58" actId="1076"/>
        <pc:sldMkLst>
          <pc:docMk/>
          <pc:sldMk cId="4143556750" sldId="509"/>
        </pc:sldMkLst>
        <pc:picChg chg="mod">
          <ac:chgData name="Aleksandra Cwiek" userId="866160e2e6235955" providerId="LiveId" clId="{98722399-0597-4E05-9D89-DEC80744B79D}" dt="2018-05-28T13:30:11.187" v="58" actId="1076"/>
          <ac:picMkLst>
            <pc:docMk/>
            <pc:sldMk cId="4143556750" sldId="509"/>
            <ac:picMk id="30" creationId="{9E5AFA6C-8981-481D-81FC-CB39D8CDEDFE}"/>
          </ac:picMkLst>
        </pc:picChg>
      </pc:sldChg>
      <pc:sldChg chg="modSp">
        <pc:chgData name="Aleksandra Cwiek" userId="866160e2e6235955" providerId="LiveId" clId="{98722399-0597-4E05-9D89-DEC80744B79D}" dt="2018-05-28T13:30:17.876" v="59" actId="1076"/>
        <pc:sldMkLst>
          <pc:docMk/>
          <pc:sldMk cId="2053177031" sldId="510"/>
        </pc:sldMkLst>
        <pc:picChg chg="mod">
          <ac:chgData name="Aleksandra Cwiek" userId="866160e2e6235955" providerId="LiveId" clId="{98722399-0597-4E05-9D89-DEC80744B79D}" dt="2018-05-28T13:30:17.876" v="59" actId="1076"/>
          <ac:picMkLst>
            <pc:docMk/>
            <pc:sldMk cId="2053177031" sldId="510"/>
            <ac:picMk id="13" creationId="{60B26261-2AAE-43A0-8C69-AF593DEDB62D}"/>
          </ac:picMkLst>
        </pc:picChg>
      </pc:sldChg>
      <pc:sldChg chg="modSp">
        <pc:chgData name="Aleksandra Cwiek" userId="866160e2e6235955" providerId="LiveId" clId="{98722399-0597-4E05-9D89-DEC80744B79D}" dt="2018-05-28T12:56:49.192" v="40" actId="1076"/>
        <pc:sldMkLst>
          <pc:docMk/>
          <pc:sldMk cId="1510409556" sldId="515"/>
        </pc:sldMkLst>
        <pc:picChg chg="mod">
          <ac:chgData name="Aleksandra Cwiek" userId="866160e2e6235955" providerId="LiveId" clId="{98722399-0597-4E05-9D89-DEC80744B79D}" dt="2018-05-28T12:56:49.192" v="40" actId="1076"/>
          <ac:picMkLst>
            <pc:docMk/>
            <pc:sldMk cId="1510409556" sldId="515"/>
            <ac:picMk id="32" creationId="{3852AF13-B3F3-4BF1-834F-B4529AF95DA5}"/>
          </ac:picMkLst>
        </pc:picChg>
      </pc:sldChg>
      <pc:sldChg chg="modSp">
        <pc:chgData name="Aleksandra Cwiek" userId="866160e2e6235955" providerId="LiveId" clId="{98722399-0597-4E05-9D89-DEC80744B79D}" dt="2018-05-28T12:56:59.576" v="41" actId="1076"/>
        <pc:sldMkLst>
          <pc:docMk/>
          <pc:sldMk cId="1093311217" sldId="516"/>
        </pc:sldMkLst>
        <pc:picChg chg="mod">
          <ac:chgData name="Aleksandra Cwiek" userId="866160e2e6235955" providerId="LiveId" clId="{98722399-0597-4E05-9D89-DEC80744B79D}" dt="2018-05-28T12:56:59.576" v="41" actId="1076"/>
          <ac:picMkLst>
            <pc:docMk/>
            <pc:sldMk cId="1093311217" sldId="516"/>
            <ac:picMk id="18" creationId="{14995CEB-1B0C-4479-B19E-ECC7D3EBE806}"/>
          </ac:picMkLst>
        </pc:picChg>
      </pc:sldChg>
      <pc:sldChg chg="modSp">
        <pc:chgData name="Aleksandra Cwiek" userId="866160e2e6235955" providerId="LiveId" clId="{98722399-0597-4E05-9D89-DEC80744B79D}" dt="2018-05-28T13:35:53.819" v="74" actId="1076"/>
        <pc:sldMkLst>
          <pc:docMk/>
          <pc:sldMk cId="303112810" sldId="518"/>
        </pc:sldMkLst>
        <pc:picChg chg="mod">
          <ac:chgData name="Aleksandra Cwiek" userId="866160e2e6235955" providerId="LiveId" clId="{98722399-0597-4E05-9D89-DEC80744B79D}" dt="2018-05-28T13:35:53.819" v="74" actId="1076"/>
          <ac:picMkLst>
            <pc:docMk/>
            <pc:sldMk cId="303112810" sldId="518"/>
            <ac:picMk id="33" creationId="{365111CB-09F2-459E-B26E-E74D29008C86}"/>
          </ac:picMkLst>
        </pc:picChg>
      </pc:sldChg>
      <pc:sldChg chg="modSp">
        <pc:chgData name="Aleksandra Cwiek" userId="866160e2e6235955" providerId="LiveId" clId="{98722399-0597-4E05-9D89-DEC80744B79D}" dt="2018-05-28T13:36:00.074" v="75" actId="1076"/>
        <pc:sldMkLst>
          <pc:docMk/>
          <pc:sldMk cId="1513753752" sldId="519"/>
        </pc:sldMkLst>
        <pc:picChg chg="mod">
          <ac:chgData name="Aleksandra Cwiek" userId="866160e2e6235955" providerId="LiveId" clId="{98722399-0597-4E05-9D89-DEC80744B79D}" dt="2018-05-28T13:36:00.074" v="75" actId="1076"/>
          <ac:picMkLst>
            <pc:docMk/>
            <pc:sldMk cId="1513753752" sldId="519"/>
            <ac:picMk id="23" creationId="{0FE6AD0B-A165-4AA9-A3C0-311BF432EE3E}"/>
          </ac:picMkLst>
        </pc:picChg>
      </pc:sldChg>
      <pc:sldChg chg="modSp">
        <pc:chgData name="Aleksandra Cwiek" userId="866160e2e6235955" providerId="LiveId" clId="{98722399-0597-4E05-9D89-DEC80744B79D}" dt="2018-05-28T13:38:47.391" v="76" actId="1076"/>
        <pc:sldMkLst>
          <pc:docMk/>
          <pc:sldMk cId="3172468271" sldId="521"/>
        </pc:sldMkLst>
        <pc:picChg chg="mod">
          <ac:chgData name="Aleksandra Cwiek" userId="866160e2e6235955" providerId="LiveId" clId="{98722399-0597-4E05-9D89-DEC80744B79D}" dt="2018-05-28T13:38:47.391" v="76" actId="1076"/>
          <ac:picMkLst>
            <pc:docMk/>
            <pc:sldMk cId="3172468271" sldId="521"/>
            <ac:picMk id="6" creationId="{3E37E717-859F-482A-BD26-29F1FD4A5E00}"/>
          </ac:picMkLst>
        </pc:picChg>
      </pc:sldChg>
      <pc:sldChg chg="modSp">
        <pc:chgData name="Aleksandra Cwiek" userId="866160e2e6235955" providerId="LiveId" clId="{98722399-0597-4E05-9D89-DEC80744B79D}" dt="2018-05-28T13:38:53.588" v="77" actId="1076"/>
        <pc:sldMkLst>
          <pc:docMk/>
          <pc:sldMk cId="4233558025" sldId="522"/>
        </pc:sldMkLst>
        <pc:picChg chg="mod">
          <ac:chgData name="Aleksandra Cwiek" userId="866160e2e6235955" providerId="LiveId" clId="{98722399-0597-4E05-9D89-DEC80744B79D}" dt="2018-05-28T13:38:53.588" v="77" actId="1076"/>
          <ac:picMkLst>
            <pc:docMk/>
            <pc:sldMk cId="4233558025" sldId="522"/>
            <ac:picMk id="4" creationId="{B4422F5E-407B-45C8-A346-D8BABDF34BAF}"/>
          </ac:picMkLst>
        </pc:picChg>
      </pc:sldChg>
      <pc:sldChg chg="modSp">
        <pc:chgData name="Aleksandra Cwiek" userId="866160e2e6235955" providerId="LiveId" clId="{98722399-0597-4E05-9D89-DEC80744B79D}" dt="2018-05-28T12:54:30.362" v="22" actId="1076"/>
        <pc:sldMkLst>
          <pc:docMk/>
          <pc:sldMk cId="3240095868" sldId="524"/>
        </pc:sldMkLst>
        <pc:picChg chg="mod">
          <ac:chgData name="Aleksandra Cwiek" userId="866160e2e6235955" providerId="LiveId" clId="{98722399-0597-4E05-9D89-DEC80744B79D}" dt="2018-05-28T12:54:30.362" v="22" actId="1076"/>
          <ac:picMkLst>
            <pc:docMk/>
            <pc:sldMk cId="3240095868" sldId="524"/>
            <ac:picMk id="3" creationId="{DB3DC85E-ED23-4FF5-B4FC-438D0E131014}"/>
          </ac:picMkLst>
        </pc:picChg>
      </pc:sldChg>
      <pc:sldChg chg="modSp">
        <pc:chgData name="Aleksandra Cwiek" userId="866160e2e6235955" providerId="LiveId" clId="{98722399-0597-4E05-9D89-DEC80744B79D}" dt="2018-05-28T12:54:37.734" v="23" actId="1076"/>
        <pc:sldMkLst>
          <pc:docMk/>
          <pc:sldMk cId="2598312854" sldId="525"/>
        </pc:sldMkLst>
        <pc:picChg chg="mod">
          <ac:chgData name="Aleksandra Cwiek" userId="866160e2e6235955" providerId="LiveId" clId="{98722399-0597-4E05-9D89-DEC80744B79D}" dt="2018-05-28T12:54:37.734" v="23" actId="1076"/>
          <ac:picMkLst>
            <pc:docMk/>
            <pc:sldMk cId="2598312854" sldId="525"/>
            <ac:picMk id="14" creationId="{B0A52602-E92A-47C1-AD50-60BF9F8929D8}"/>
          </ac:picMkLst>
        </pc:picChg>
      </pc:sldChg>
      <pc:sldChg chg="modSp">
        <pc:chgData name="Aleksandra Cwiek" userId="866160e2e6235955" providerId="LiveId" clId="{98722399-0597-4E05-9D89-DEC80744B79D}" dt="2018-05-28T13:28:31.336" v="50" actId="1076"/>
        <pc:sldMkLst>
          <pc:docMk/>
          <pc:sldMk cId="927627870" sldId="530"/>
        </pc:sldMkLst>
        <pc:picChg chg="mod">
          <ac:chgData name="Aleksandra Cwiek" userId="866160e2e6235955" providerId="LiveId" clId="{98722399-0597-4E05-9D89-DEC80744B79D}" dt="2018-05-28T13:28:31.336" v="50" actId="1076"/>
          <ac:picMkLst>
            <pc:docMk/>
            <pc:sldMk cId="927627870" sldId="530"/>
            <ac:picMk id="4" creationId="{2FC39EDE-B683-4C55-9734-6D7DFB07386F}"/>
          </ac:picMkLst>
        </pc:picChg>
      </pc:sldChg>
      <pc:sldChg chg="modSp">
        <pc:chgData name="Aleksandra Cwiek" userId="866160e2e6235955" providerId="LiveId" clId="{98722399-0597-4E05-9D89-DEC80744B79D}" dt="2018-05-28T13:28:38.395" v="51" actId="1076"/>
        <pc:sldMkLst>
          <pc:docMk/>
          <pc:sldMk cId="397002712" sldId="531"/>
        </pc:sldMkLst>
        <pc:picChg chg="mod">
          <ac:chgData name="Aleksandra Cwiek" userId="866160e2e6235955" providerId="LiveId" clId="{98722399-0597-4E05-9D89-DEC80744B79D}" dt="2018-05-28T13:28:38.395" v="51" actId="1076"/>
          <ac:picMkLst>
            <pc:docMk/>
            <pc:sldMk cId="397002712" sldId="531"/>
            <ac:picMk id="19" creationId="{D0BEE097-9C26-4B18-8D56-259756BEC3F0}"/>
          </ac:picMkLst>
        </pc:picChg>
      </pc:sldChg>
      <pc:sldChg chg="modSp">
        <pc:chgData name="Aleksandra Cwiek" userId="866160e2e6235955" providerId="LiveId" clId="{98722399-0597-4E05-9D89-DEC80744B79D}" dt="2018-05-28T12:54:46.711" v="24" actId="1076"/>
        <pc:sldMkLst>
          <pc:docMk/>
          <pc:sldMk cId="4069478001" sldId="533"/>
        </pc:sldMkLst>
        <pc:picChg chg="mod">
          <ac:chgData name="Aleksandra Cwiek" userId="866160e2e6235955" providerId="LiveId" clId="{98722399-0597-4E05-9D89-DEC80744B79D}" dt="2018-05-28T12:54:46.711" v="24" actId="1076"/>
          <ac:picMkLst>
            <pc:docMk/>
            <pc:sldMk cId="4069478001" sldId="533"/>
            <ac:picMk id="5" creationId="{EE7AED20-7836-45D4-A78E-55E5FCA7F4BD}"/>
          </ac:picMkLst>
        </pc:picChg>
      </pc:sldChg>
      <pc:sldChg chg="modSp">
        <pc:chgData name="Aleksandra Cwiek" userId="866160e2e6235955" providerId="LiveId" clId="{98722399-0597-4E05-9D89-DEC80744B79D}" dt="2018-05-28T12:54:53.056" v="25" actId="1076"/>
        <pc:sldMkLst>
          <pc:docMk/>
          <pc:sldMk cId="2847576931" sldId="534"/>
        </pc:sldMkLst>
        <pc:picChg chg="mod">
          <ac:chgData name="Aleksandra Cwiek" userId="866160e2e6235955" providerId="LiveId" clId="{98722399-0597-4E05-9D89-DEC80744B79D}" dt="2018-05-28T12:54:53.056" v="25" actId="1076"/>
          <ac:picMkLst>
            <pc:docMk/>
            <pc:sldMk cId="2847576931" sldId="534"/>
            <ac:picMk id="24" creationId="{8281DD6D-0FF7-44E0-98D5-40EFBDC580BF}"/>
          </ac:picMkLst>
        </pc:picChg>
      </pc:sldChg>
      <pc:sldChg chg="modSp">
        <pc:chgData name="Aleksandra Cwiek" userId="866160e2e6235955" providerId="LiveId" clId="{98722399-0597-4E05-9D89-DEC80744B79D}" dt="2018-05-28T13:30:52.905" v="64" actId="1076"/>
        <pc:sldMkLst>
          <pc:docMk/>
          <pc:sldMk cId="2516477397" sldId="536"/>
        </pc:sldMkLst>
        <pc:picChg chg="mod">
          <ac:chgData name="Aleksandra Cwiek" userId="866160e2e6235955" providerId="LiveId" clId="{98722399-0597-4E05-9D89-DEC80744B79D}" dt="2018-05-28T13:30:52.905" v="64" actId="1076"/>
          <ac:picMkLst>
            <pc:docMk/>
            <pc:sldMk cId="2516477397" sldId="536"/>
            <ac:picMk id="38" creationId="{825FAF9F-53EF-47BD-9B80-024FFD858C2D}"/>
          </ac:picMkLst>
        </pc:picChg>
      </pc:sldChg>
      <pc:sldChg chg="modSp">
        <pc:chgData name="Aleksandra Cwiek" userId="866160e2e6235955" providerId="LiveId" clId="{98722399-0597-4E05-9D89-DEC80744B79D}" dt="2018-05-28T13:31:00.361" v="65" actId="1076"/>
        <pc:sldMkLst>
          <pc:docMk/>
          <pc:sldMk cId="2381144493" sldId="537"/>
        </pc:sldMkLst>
        <pc:picChg chg="mod">
          <ac:chgData name="Aleksandra Cwiek" userId="866160e2e6235955" providerId="LiveId" clId="{98722399-0597-4E05-9D89-DEC80744B79D}" dt="2018-05-28T13:31:00.361" v="65" actId="1076"/>
          <ac:picMkLst>
            <pc:docMk/>
            <pc:sldMk cId="2381144493" sldId="537"/>
            <ac:picMk id="5" creationId="{67989A89-6EB3-4D05-A7C5-4051A61E6F40}"/>
          </ac:picMkLst>
        </pc:picChg>
      </pc:sldChg>
      <pc:sldChg chg="modSp">
        <pc:chgData name="Aleksandra Cwiek" userId="866160e2e6235955" providerId="LiveId" clId="{98722399-0597-4E05-9D89-DEC80744B79D}" dt="2018-05-28T13:29:42.905" v="54" actId="1076"/>
        <pc:sldMkLst>
          <pc:docMk/>
          <pc:sldMk cId="3574081717" sldId="539"/>
        </pc:sldMkLst>
        <pc:picChg chg="mod">
          <ac:chgData name="Aleksandra Cwiek" userId="866160e2e6235955" providerId="LiveId" clId="{98722399-0597-4E05-9D89-DEC80744B79D}" dt="2018-05-28T13:29:42.905" v="54" actId="1076"/>
          <ac:picMkLst>
            <pc:docMk/>
            <pc:sldMk cId="3574081717" sldId="539"/>
            <ac:picMk id="35" creationId="{25AF23B7-030F-4E97-9DF6-3B3D6FA8874E}"/>
          </ac:picMkLst>
        </pc:picChg>
      </pc:sldChg>
      <pc:sldChg chg="modSp">
        <pc:chgData name="Aleksandra Cwiek" userId="866160e2e6235955" providerId="LiveId" clId="{98722399-0597-4E05-9D89-DEC80744B79D}" dt="2018-05-28T13:29:50.500" v="55" actId="1076"/>
        <pc:sldMkLst>
          <pc:docMk/>
          <pc:sldMk cId="4156616135" sldId="540"/>
        </pc:sldMkLst>
        <pc:picChg chg="mod">
          <ac:chgData name="Aleksandra Cwiek" userId="866160e2e6235955" providerId="LiveId" clId="{98722399-0597-4E05-9D89-DEC80744B79D}" dt="2018-05-28T13:29:50.500" v="55" actId="1076"/>
          <ac:picMkLst>
            <pc:docMk/>
            <pc:sldMk cId="4156616135" sldId="540"/>
            <ac:picMk id="15" creationId="{D68790B3-EB49-4647-804A-FE6F6C1A2A3E}"/>
          </ac:picMkLst>
        </pc:picChg>
      </pc:sldChg>
      <pc:sldChg chg="modSp">
        <pc:chgData name="Aleksandra Cwiek" userId="866160e2e6235955" providerId="LiveId" clId="{98722399-0597-4E05-9D89-DEC80744B79D}" dt="2018-05-28T12:55:16.607" v="28" actId="1076"/>
        <pc:sldMkLst>
          <pc:docMk/>
          <pc:sldMk cId="3360313849" sldId="545"/>
        </pc:sldMkLst>
        <pc:picChg chg="mod">
          <ac:chgData name="Aleksandra Cwiek" userId="866160e2e6235955" providerId="LiveId" clId="{98722399-0597-4E05-9D89-DEC80744B79D}" dt="2018-05-28T12:55:16.607" v="28" actId="1076"/>
          <ac:picMkLst>
            <pc:docMk/>
            <pc:sldMk cId="3360313849" sldId="545"/>
            <ac:picMk id="36" creationId="{B817C026-D185-4A1F-B860-DFFEA30BC689}"/>
          </ac:picMkLst>
        </pc:picChg>
      </pc:sldChg>
      <pc:sldChg chg="modSp">
        <pc:chgData name="Aleksandra Cwiek" userId="866160e2e6235955" providerId="LiveId" clId="{98722399-0597-4E05-9D89-DEC80744B79D}" dt="2018-05-28T12:55:22.999" v="29" actId="1076"/>
        <pc:sldMkLst>
          <pc:docMk/>
          <pc:sldMk cId="1665757727" sldId="546"/>
        </pc:sldMkLst>
        <pc:picChg chg="mod">
          <ac:chgData name="Aleksandra Cwiek" userId="866160e2e6235955" providerId="LiveId" clId="{98722399-0597-4E05-9D89-DEC80744B79D}" dt="2018-05-28T12:55:22.999" v="29" actId="1076"/>
          <ac:picMkLst>
            <pc:docMk/>
            <pc:sldMk cId="1665757727" sldId="546"/>
            <ac:picMk id="20" creationId="{E64D75C3-6DF4-40F3-B567-64DFD3543B04}"/>
          </ac:picMkLst>
        </pc:picChg>
      </pc:sldChg>
      <pc:sldChg chg="modSp">
        <pc:chgData name="Aleksandra Cwiek" userId="866160e2e6235955" providerId="LiveId" clId="{98722399-0597-4E05-9D89-DEC80744B79D}" dt="2018-05-28T12:41:25.459" v="0" actId="1076"/>
        <pc:sldMkLst>
          <pc:docMk/>
          <pc:sldMk cId="3933104673" sldId="548"/>
        </pc:sldMkLst>
        <pc:picChg chg="mod">
          <ac:chgData name="Aleksandra Cwiek" userId="866160e2e6235955" providerId="LiveId" clId="{98722399-0597-4E05-9D89-DEC80744B79D}" dt="2018-05-28T12:41:25.459" v="0" actId="1076"/>
          <ac:picMkLst>
            <pc:docMk/>
            <pc:sldMk cId="3933104673" sldId="548"/>
            <ac:picMk id="37" creationId="{45FDCE29-EA12-4E98-8573-5AE5C735028E}"/>
          </ac:picMkLst>
        </pc:picChg>
      </pc:sldChg>
      <pc:sldChg chg="modSp">
        <pc:chgData name="Aleksandra Cwiek" userId="866160e2e6235955" providerId="LiveId" clId="{98722399-0597-4E05-9D89-DEC80744B79D}" dt="2018-05-28T12:41:31.859" v="1" actId="1076"/>
        <pc:sldMkLst>
          <pc:docMk/>
          <pc:sldMk cId="4143927111" sldId="549"/>
        </pc:sldMkLst>
        <pc:picChg chg="mod">
          <ac:chgData name="Aleksandra Cwiek" userId="866160e2e6235955" providerId="LiveId" clId="{98722399-0597-4E05-9D89-DEC80744B79D}" dt="2018-05-28T12:41:31.859" v="1" actId="1076"/>
          <ac:picMkLst>
            <pc:docMk/>
            <pc:sldMk cId="4143927111" sldId="549"/>
            <ac:picMk id="25" creationId="{F36A3639-788A-4E7A-9602-5BB5EF686FE3}"/>
          </ac:picMkLst>
        </pc:picChg>
      </pc:sldChg>
      <pc:sldChg chg="modSp">
        <pc:chgData name="Aleksandra Cwiek" userId="866160e2e6235955" providerId="LiveId" clId="{98722399-0597-4E05-9D89-DEC80744B79D}" dt="2018-05-28T13:27:20.297" v="42" actId="1076"/>
        <pc:sldMkLst>
          <pc:docMk/>
          <pc:sldMk cId="2900848024" sldId="551"/>
        </pc:sldMkLst>
        <pc:picChg chg="mod">
          <ac:chgData name="Aleksandra Cwiek" userId="866160e2e6235955" providerId="LiveId" clId="{98722399-0597-4E05-9D89-DEC80744B79D}" dt="2018-05-28T13:27:20.297" v="42" actId="1076"/>
          <ac:picMkLst>
            <pc:docMk/>
            <pc:sldMk cId="2900848024" sldId="551"/>
            <ac:picMk id="43" creationId="{CB238A05-D81A-4B60-828B-8968698F411A}"/>
          </ac:picMkLst>
        </pc:picChg>
      </pc:sldChg>
      <pc:sldChg chg="modSp">
        <pc:chgData name="Aleksandra Cwiek" userId="866160e2e6235955" providerId="LiveId" clId="{98722399-0597-4E05-9D89-DEC80744B79D}" dt="2018-05-28T13:27:31.499" v="43" actId="1076"/>
        <pc:sldMkLst>
          <pc:docMk/>
          <pc:sldMk cId="76039582" sldId="552"/>
        </pc:sldMkLst>
        <pc:picChg chg="mod">
          <ac:chgData name="Aleksandra Cwiek" userId="866160e2e6235955" providerId="LiveId" clId="{98722399-0597-4E05-9D89-DEC80744B79D}" dt="2018-05-28T13:27:31.499" v="43" actId="1076"/>
          <ac:picMkLst>
            <pc:docMk/>
            <pc:sldMk cId="76039582" sldId="552"/>
            <ac:picMk id="6" creationId="{C4F9EBEB-03AF-49FA-A44C-184B12A4E88C}"/>
          </ac:picMkLst>
        </pc:picChg>
      </pc:sldChg>
      <pc:sldChg chg="modSp">
        <pc:chgData name="Aleksandra Cwiek" userId="866160e2e6235955" providerId="LiveId" clId="{98722399-0597-4E05-9D89-DEC80744B79D}" dt="2018-05-28T13:27:57.800" v="46" actId="1076"/>
        <pc:sldMkLst>
          <pc:docMk/>
          <pc:sldMk cId="1478325049" sldId="554"/>
        </pc:sldMkLst>
        <pc:picChg chg="mod">
          <ac:chgData name="Aleksandra Cwiek" userId="866160e2e6235955" providerId="LiveId" clId="{98722399-0597-4E05-9D89-DEC80744B79D}" dt="2018-05-28T13:27:57.800" v="46" actId="1076"/>
          <ac:picMkLst>
            <pc:docMk/>
            <pc:sldMk cId="1478325049" sldId="554"/>
            <ac:picMk id="40" creationId="{6913B878-E39E-4463-83C3-F82ADF8319E4}"/>
          </ac:picMkLst>
        </pc:picChg>
      </pc:sldChg>
      <pc:sldChg chg="modSp">
        <pc:chgData name="Aleksandra Cwiek" userId="866160e2e6235955" providerId="LiveId" clId="{98722399-0597-4E05-9D89-DEC80744B79D}" dt="2018-05-28T13:28:04.952" v="47" actId="1076"/>
        <pc:sldMkLst>
          <pc:docMk/>
          <pc:sldMk cId="1735178208" sldId="555"/>
        </pc:sldMkLst>
        <pc:picChg chg="mod">
          <ac:chgData name="Aleksandra Cwiek" userId="866160e2e6235955" providerId="LiveId" clId="{98722399-0597-4E05-9D89-DEC80744B79D}" dt="2018-05-28T13:28:04.952" v="47" actId="1076"/>
          <ac:picMkLst>
            <pc:docMk/>
            <pc:sldMk cId="1735178208" sldId="555"/>
            <ac:picMk id="16" creationId="{BB9814B5-AEF4-4186-AF0F-BFC3A9D159BB}"/>
          </ac:picMkLst>
        </pc:picChg>
      </pc:sldChg>
      <pc:sldChg chg="modSp">
        <pc:chgData name="Aleksandra Cwiek" userId="866160e2e6235955" providerId="LiveId" clId="{98722399-0597-4E05-9D89-DEC80744B79D}" dt="2018-05-28T12:55:47.700" v="32" actId="1076"/>
        <pc:sldMkLst>
          <pc:docMk/>
          <pc:sldMk cId="3717559398" sldId="560"/>
        </pc:sldMkLst>
        <pc:picChg chg="mod">
          <ac:chgData name="Aleksandra Cwiek" userId="866160e2e6235955" providerId="LiveId" clId="{98722399-0597-4E05-9D89-DEC80744B79D}" dt="2018-05-28T12:55:47.700" v="32" actId="1076"/>
          <ac:picMkLst>
            <pc:docMk/>
            <pc:sldMk cId="3717559398" sldId="560"/>
            <ac:picMk id="41" creationId="{24C71C8D-904C-4E37-AB33-3AD4B06F272C}"/>
          </ac:picMkLst>
        </pc:picChg>
      </pc:sldChg>
      <pc:sldChg chg="modSp">
        <pc:chgData name="Aleksandra Cwiek" userId="866160e2e6235955" providerId="LiveId" clId="{98722399-0597-4E05-9D89-DEC80744B79D}" dt="2018-05-28T12:55:53.386" v="33" actId="1076"/>
        <pc:sldMkLst>
          <pc:docMk/>
          <pc:sldMk cId="1792993467" sldId="561"/>
        </pc:sldMkLst>
        <pc:picChg chg="mod">
          <ac:chgData name="Aleksandra Cwiek" userId="866160e2e6235955" providerId="LiveId" clId="{98722399-0597-4E05-9D89-DEC80744B79D}" dt="2018-05-28T12:55:53.386" v="33" actId="1076"/>
          <ac:picMkLst>
            <pc:docMk/>
            <pc:sldMk cId="1792993467" sldId="561"/>
            <ac:picMk id="21" creationId="{EC9275AD-E68F-4598-A9A7-9126133CCEE3}"/>
          </ac:picMkLst>
        </pc:picChg>
      </pc:sldChg>
      <pc:sldChg chg="modSp">
        <pc:chgData name="Aleksandra Cwiek" userId="866160e2e6235955" providerId="LiveId" clId="{98722399-0597-4E05-9D89-DEC80744B79D}" dt="2018-05-28T13:34:06.202" v="70" actId="1076"/>
        <pc:sldMkLst>
          <pc:docMk/>
          <pc:sldMk cId="2388455741" sldId="563"/>
        </pc:sldMkLst>
        <pc:picChg chg="mod">
          <ac:chgData name="Aleksandra Cwiek" userId="866160e2e6235955" providerId="LiveId" clId="{98722399-0597-4E05-9D89-DEC80744B79D}" dt="2018-05-28T13:34:06.202" v="70" actId="1076"/>
          <ac:picMkLst>
            <pc:docMk/>
            <pc:sldMk cId="2388455741" sldId="563"/>
            <ac:picMk id="42" creationId="{E64FF6AF-7E36-408F-9C19-5DD4F152E5BB}"/>
          </ac:picMkLst>
        </pc:picChg>
      </pc:sldChg>
      <pc:sldChg chg="modSp">
        <pc:chgData name="Aleksandra Cwiek" userId="866160e2e6235955" providerId="LiveId" clId="{98722399-0597-4E05-9D89-DEC80744B79D}" dt="2018-05-28T13:34:12.124" v="71" actId="1076"/>
        <pc:sldMkLst>
          <pc:docMk/>
          <pc:sldMk cId="1082434335" sldId="564"/>
        </pc:sldMkLst>
        <pc:picChg chg="mod">
          <ac:chgData name="Aleksandra Cwiek" userId="866160e2e6235955" providerId="LiveId" clId="{98722399-0597-4E05-9D89-DEC80744B79D}" dt="2018-05-28T13:34:12.124" v="71" actId="1076"/>
          <ac:picMkLst>
            <pc:docMk/>
            <pc:sldMk cId="1082434335" sldId="564"/>
            <ac:picMk id="26" creationId="{D9C24C00-E233-4976-82CE-BB937C26CFB0}"/>
          </ac:picMkLst>
        </pc:picChg>
      </pc:sldChg>
      <pc:sldChg chg="add">
        <pc:chgData name="Aleksandra Cwiek" userId="866160e2e6235955" providerId="LiveId" clId="{98722399-0597-4E05-9D89-DEC80744B79D}" dt="2018-05-28T14:29:37.403" v="80"/>
        <pc:sldMkLst>
          <pc:docMk/>
          <pc:sldMk cId="2870833603" sldId="646"/>
        </pc:sldMkLst>
      </pc:sldChg>
    </pc:docChg>
  </pc:docChgLst>
  <pc:docChgLst>
    <pc:chgData name="Aleksandra Cwiek" userId="866160e2e6235955" providerId="LiveId" clId="{787D707D-1D41-4345-B8A0-386A8F9F89B5}"/>
    <pc:docChg chg="addSld delSld modSld">
      <pc:chgData name="Aleksandra Cwiek" userId="866160e2e6235955" providerId="LiveId" clId="{787D707D-1D41-4345-B8A0-386A8F9F89B5}" dt="2018-05-27T12:13:57.493" v="403"/>
      <pc:docMkLst>
        <pc:docMk/>
      </pc:docMkLst>
      <pc:sldChg chg="add del">
        <pc:chgData name="Aleksandra Cwiek" userId="866160e2e6235955" providerId="LiveId" clId="{787D707D-1D41-4345-B8A0-386A8F9F89B5}" dt="2018-05-27T11:57:46.226" v="309"/>
        <pc:sldMkLst>
          <pc:docMk/>
          <pc:sldMk cId="1024101131" sldId="262"/>
        </pc:sldMkLst>
      </pc:sldChg>
      <pc:sldChg chg="add del">
        <pc:chgData name="Aleksandra Cwiek" userId="866160e2e6235955" providerId="LiveId" clId="{787D707D-1D41-4345-B8A0-386A8F9F89B5}" dt="2018-05-27T11:57:46.226" v="309"/>
        <pc:sldMkLst>
          <pc:docMk/>
          <pc:sldMk cId="1224645616" sldId="263"/>
        </pc:sldMkLst>
      </pc:sldChg>
      <pc:sldChg chg="add del">
        <pc:chgData name="Aleksandra Cwiek" userId="866160e2e6235955" providerId="LiveId" clId="{787D707D-1D41-4345-B8A0-386A8F9F89B5}" dt="2018-05-27T11:57:46.226" v="309"/>
        <pc:sldMkLst>
          <pc:docMk/>
          <pc:sldMk cId="4128505610" sldId="264"/>
        </pc:sldMkLst>
      </pc:sldChg>
      <pc:sldChg chg="add del">
        <pc:chgData name="Aleksandra Cwiek" userId="866160e2e6235955" providerId="LiveId" clId="{787D707D-1D41-4345-B8A0-386A8F9F89B5}" dt="2018-05-27T12:07:06.119" v="365"/>
        <pc:sldMkLst>
          <pc:docMk/>
          <pc:sldMk cId="3675392583" sldId="265"/>
        </pc:sldMkLst>
      </pc:sldChg>
      <pc:sldChg chg="add del">
        <pc:chgData name="Aleksandra Cwiek" userId="866160e2e6235955" providerId="LiveId" clId="{787D707D-1D41-4345-B8A0-386A8F9F89B5}" dt="2018-05-27T12:07:06.119" v="365"/>
        <pc:sldMkLst>
          <pc:docMk/>
          <pc:sldMk cId="651397924" sldId="266"/>
        </pc:sldMkLst>
      </pc:sldChg>
      <pc:sldChg chg="add del">
        <pc:chgData name="Aleksandra Cwiek" userId="866160e2e6235955" providerId="LiveId" clId="{787D707D-1D41-4345-B8A0-386A8F9F89B5}" dt="2018-05-27T12:07:06.119" v="365"/>
        <pc:sldMkLst>
          <pc:docMk/>
          <pc:sldMk cId="479886189" sldId="267"/>
        </pc:sldMkLst>
      </pc:sldChg>
      <pc:sldChg chg="add del">
        <pc:chgData name="Aleksandra Cwiek" userId="866160e2e6235955" providerId="LiveId" clId="{787D707D-1D41-4345-B8A0-386A8F9F89B5}" dt="2018-05-27T12:02:51.456" v="338"/>
        <pc:sldMkLst>
          <pc:docMk/>
          <pc:sldMk cId="2549113407" sldId="268"/>
        </pc:sldMkLst>
      </pc:sldChg>
      <pc:sldChg chg="add del">
        <pc:chgData name="Aleksandra Cwiek" userId="866160e2e6235955" providerId="LiveId" clId="{787D707D-1D41-4345-B8A0-386A8F9F89B5}" dt="2018-05-27T12:02:51.456" v="338"/>
        <pc:sldMkLst>
          <pc:docMk/>
          <pc:sldMk cId="2136368884" sldId="269"/>
        </pc:sldMkLst>
      </pc:sldChg>
      <pc:sldChg chg="add del">
        <pc:chgData name="Aleksandra Cwiek" userId="866160e2e6235955" providerId="LiveId" clId="{787D707D-1D41-4345-B8A0-386A8F9F89B5}" dt="2018-05-27T12:02:51.456" v="338"/>
        <pc:sldMkLst>
          <pc:docMk/>
          <pc:sldMk cId="750940415" sldId="270"/>
        </pc:sldMkLst>
      </pc:sldChg>
      <pc:sldChg chg="add del">
        <pc:chgData name="Aleksandra Cwiek" userId="866160e2e6235955" providerId="LiveId" clId="{787D707D-1D41-4345-B8A0-386A8F9F89B5}" dt="2018-05-27T12:00:53.633" v="327"/>
        <pc:sldMkLst>
          <pc:docMk/>
          <pc:sldMk cId="574267753" sldId="271"/>
        </pc:sldMkLst>
      </pc:sldChg>
      <pc:sldChg chg="add del">
        <pc:chgData name="Aleksandra Cwiek" userId="866160e2e6235955" providerId="LiveId" clId="{787D707D-1D41-4345-B8A0-386A8F9F89B5}" dt="2018-05-27T12:00:53.633" v="327"/>
        <pc:sldMkLst>
          <pc:docMk/>
          <pc:sldMk cId="1186756675" sldId="272"/>
        </pc:sldMkLst>
      </pc:sldChg>
      <pc:sldChg chg="add del">
        <pc:chgData name="Aleksandra Cwiek" userId="866160e2e6235955" providerId="LiveId" clId="{787D707D-1D41-4345-B8A0-386A8F9F89B5}" dt="2018-05-27T12:00:53.633" v="327"/>
        <pc:sldMkLst>
          <pc:docMk/>
          <pc:sldMk cId="1570667467" sldId="273"/>
        </pc:sldMkLst>
      </pc:sldChg>
      <pc:sldChg chg="add del">
        <pc:chgData name="Aleksandra Cwiek" userId="866160e2e6235955" providerId="LiveId" clId="{787D707D-1D41-4345-B8A0-386A8F9F89B5}" dt="2018-05-27T12:01:14.379" v="329"/>
        <pc:sldMkLst>
          <pc:docMk/>
          <pc:sldMk cId="2100608323" sldId="274"/>
        </pc:sldMkLst>
      </pc:sldChg>
      <pc:sldChg chg="add del">
        <pc:chgData name="Aleksandra Cwiek" userId="866160e2e6235955" providerId="LiveId" clId="{787D707D-1D41-4345-B8A0-386A8F9F89B5}" dt="2018-05-27T12:01:14.379" v="329"/>
        <pc:sldMkLst>
          <pc:docMk/>
          <pc:sldMk cId="4284356471" sldId="275"/>
        </pc:sldMkLst>
      </pc:sldChg>
      <pc:sldChg chg="add del">
        <pc:chgData name="Aleksandra Cwiek" userId="866160e2e6235955" providerId="LiveId" clId="{787D707D-1D41-4345-B8A0-386A8F9F89B5}" dt="2018-05-27T12:01:14.379" v="329"/>
        <pc:sldMkLst>
          <pc:docMk/>
          <pc:sldMk cId="3132257289" sldId="276"/>
        </pc:sldMkLst>
      </pc:sldChg>
      <pc:sldChg chg="add del">
        <pc:chgData name="Aleksandra Cwiek" userId="866160e2e6235955" providerId="LiveId" clId="{787D707D-1D41-4345-B8A0-386A8F9F89B5}" dt="2018-05-27T12:02:43.419" v="337"/>
        <pc:sldMkLst>
          <pc:docMk/>
          <pc:sldMk cId="2103286805" sldId="277"/>
        </pc:sldMkLst>
      </pc:sldChg>
      <pc:sldChg chg="add del">
        <pc:chgData name="Aleksandra Cwiek" userId="866160e2e6235955" providerId="LiveId" clId="{787D707D-1D41-4345-B8A0-386A8F9F89B5}" dt="2018-05-27T12:02:43.419" v="337"/>
        <pc:sldMkLst>
          <pc:docMk/>
          <pc:sldMk cId="384986046" sldId="278"/>
        </pc:sldMkLst>
      </pc:sldChg>
      <pc:sldChg chg="add del">
        <pc:chgData name="Aleksandra Cwiek" userId="866160e2e6235955" providerId="LiveId" clId="{787D707D-1D41-4345-B8A0-386A8F9F89B5}" dt="2018-05-27T12:02:43.419" v="337"/>
        <pc:sldMkLst>
          <pc:docMk/>
          <pc:sldMk cId="2314673500" sldId="279"/>
        </pc:sldMkLst>
      </pc:sldChg>
      <pc:sldChg chg="add del">
        <pc:chgData name="Aleksandra Cwiek" userId="866160e2e6235955" providerId="LiveId" clId="{787D707D-1D41-4345-B8A0-386A8F9F89B5}" dt="2018-05-27T12:06:35.273" v="362"/>
        <pc:sldMkLst>
          <pc:docMk/>
          <pc:sldMk cId="3486905505" sldId="280"/>
        </pc:sldMkLst>
      </pc:sldChg>
      <pc:sldChg chg="add del">
        <pc:chgData name="Aleksandra Cwiek" userId="866160e2e6235955" providerId="LiveId" clId="{787D707D-1D41-4345-B8A0-386A8F9F89B5}" dt="2018-05-27T12:06:35.273" v="362"/>
        <pc:sldMkLst>
          <pc:docMk/>
          <pc:sldMk cId="3393274525" sldId="281"/>
        </pc:sldMkLst>
      </pc:sldChg>
      <pc:sldChg chg="add del">
        <pc:chgData name="Aleksandra Cwiek" userId="866160e2e6235955" providerId="LiveId" clId="{787D707D-1D41-4345-B8A0-386A8F9F89B5}" dt="2018-05-27T12:06:35.273" v="362"/>
        <pc:sldMkLst>
          <pc:docMk/>
          <pc:sldMk cId="886863108" sldId="282"/>
        </pc:sldMkLst>
      </pc:sldChg>
      <pc:sldChg chg="add del">
        <pc:chgData name="Aleksandra Cwiek" userId="866160e2e6235955" providerId="LiveId" clId="{787D707D-1D41-4345-B8A0-386A8F9F89B5}" dt="2018-05-27T11:58:58.100" v="316"/>
        <pc:sldMkLst>
          <pc:docMk/>
          <pc:sldMk cId="3779905532" sldId="283"/>
        </pc:sldMkLst>
      </pc:sldChg>
      <pc:sldChg chg="add del">
        <pc:chgData name="Aleksandra Cwiek" userId="866160e2e6235955" providerId="LiveId" clId="{787D707D-1D41-4345-B8A0-386A8F9F89B5}" dt="2018-05-27T11:58:58.100" v="316"/>
        <pc:sldMkLst>
          <pc:docMk/>
          <pc:sldMk cId="3118782191" sldId="284"/>
        </pc:sldMkLst>
      </pc:sldChg>
      <pc:sldChg chg="add del">
        <pc:chgData name="Aleksandra Cwiek" userId="866160e2e6235955" providerId="LiveId" clId="{787D707D-1D41-4345-B8A0-386A8F9F89B5}" dt="2018-05-27T11:58:58.100" v="316"/>
        <pc:sldMkLst>
          <pc:docMk/>
          <pc:sldMk cId="950775857" sldId="285"/>
        </pc:sldMkLst>
      </pc:sldChg>
      <pc:sldChg chg="add del">
        <pc:chgData name="Aleksandra Cwiek" userId="866160e2e6235955" providerId="LiveId" clId="{787D707D-1D41-4345-B8A0-386A8F9F89B5}" dt="2018-05-27T12:04:40.117" v="349"/>
        <pc:sldMkLst>
          <pc:docMk/>
          <pc:sldMk cId="2339833167" sldId="286"/>
        </pc:sldMkLst>
      </pc:sldChg>
      <pc:sldChg chg="add del">
        <pc:chgData name="Aleksandra Cwiek" userId="866160e2e6235955" providerId="LiveId" clId="{787D707D-1D41-4345-B8A0-386A8F9F89B5}" dt="2018-05-27T12:04:40.117" v="349"/>
        <pc:sldMkLst>
          <pc:docMk/>
          <pc:sldMk cId="3389930610" sldId="287"/>
        </pc:sldMkLst>
      </pc:sldChg>
      <pc:sldChg chg="add del">
        <pc:chgData name="Aleksandra Cwiek" userId="866160e2e6235955" providerId="LiveId" clId="{787D707D-1D41-4345-B8A0-386A8F9F89B5}" dt="2018-05-27T12:04:40.117" v="349"/>
        <pc:sldMkLst>
          <pc:docMk/>
          <pc:sldMk cId="1000902809" sldId="288"/>
        </pc:sldMkLst>
      </pc:sldChg>
      <pc:sldChg chg="add del">
        <pc:chgData name="Aleksandra Cwiek" userId="866160e2e6235955" providerId="LiveId" clId="{787D707D-1D41-4345-B8A0-386A8F9F89B5}" dt="2018-05-27T11:58:50.400" v="315"/>
        <pc:sldMkLst>
          <pc:docMk/>
          <pc:sldMk cId="804354993" sldId="289"/>
        </pc:sldMkLst>
      </pc:sldChg>
      <pc:sldChg chg="add del">
        <pc:chgData name="Aleksandra Cwiek" userId="866160e2e6235955" providerId="LiveId" clId="{787D707D-1D41-4345-B8A0-386A8F9F89B5}" dt="2018-05-27T11:58:50.400" v="315"/>
        <pc:sldMkLst>
          <pc:docMk/>
          <pc:sldMk cId="499974084" sldId="290"/>
        </pc:sldMkLst>
      </pc:sldChg>
      <pc:sldChg chg="add del">
        <pc:chgData name="Aleksandra Cwiek" userId="866160e2e6235955" providerId="LiveId" clId="{787D707D-1D41-4345-B8A0-386A8F9F89B5}" dt="2018-05-27T11:58:50.400" v="315"/>
        <pc:sldMkLst>
          <pc:docMk/>
          <pc:sldMk cId="605692224" sldId="291"/>
        </pc:sldMkLst>
      </pc:sldChg>
      <pc:sldChg chg="add del">
        <pc:chgData name="Aleksandra Cwiek" userId="866160e2e6235955" providerId="LiveId" clId="{787D707D-1D41-4345-B8A0-386A8F9F89B5}" dt="2018-05-27T12:01:21.792" v="330"/>
        <pc:sldMkLst>
          <pc:docMk/>
          <pc:sldMk cId="585879295" sldId="292"/>
        </pc:sldMkLst>
      </pc:sldChg>
      <pc:sldChg chg="add del">
        <pc:chgData name="Aleksandra Cwiek" userId="866160e2e6235955" providerId="LiveId" clId="{787D707D-1D41-4345-B8A0-386A8F9F89B5}" dt="2018-05-27T12:01:21.792" v="330"/>
        <pc:sldMkLst>
          <pc:docMk/>
          <pc:sldMk cId="1722647459" sldId="293"/>
        </pc:sldMkLst>
      </pc:sldChg>
      <pc:sldChg chg="add del">
        <pc:chgData name="Aleksandra Cwiek" userId="866160e2e6235955" providerId="LiveId" clId="{787D707D-1D41-4345-B8A0-386A8F9F89B5}" dt="2018-05-27T12:01:21.792" v="330"/>
        <pc:sldMkLst>
          <pc:docMk/>
          <pc:sldMk cId="1408205473" sldId="294"/>
        </pc:sldMkLst>
      </pc:sldChg>
      <pc:sldChg chg="add del">
        <pc:chgData name="Aleksandra Cwiek" userId="866160e2e6235955" providerId="LiveId" clId="{787D707D-1D41-4345-B8A0-386A8F9F89B5}" dt="2018-05-27T12:12:02.907" v="392"/>
        <pc:sldMkLst>
          <pc:docMk/>
          <pc:sldMk cId="1583095061" sldId="295"/>
        </pc:sldMkLst>
      </pc:sldChg>
      <pc:sldChg chg="add del">
        <pc:chgData name="Aleksandra Cwiek" userId="866160e2e6235955" providerId="LiveId" clId="{787D707D-1D41-4345-B8A0-386A8F9F89B5}" dt="2018-05-27T12:12:02.907" v="392"/>
        <pc:sldMkLst>
          <pc:docMk/>
          <pc:sldMk cId="1535984095" sldId="296"/>
        </pc:sldMkLst>
      </pc:sldChg>
      <pc:sldChg chg="add del">
        <pc:chgData name="Aleksandra Cwiek" userId="866160e2e6235955" providerId="LiveId" clId="{787D707D-1D41-4345-B8A0-386A8F9F89B5}" dt="2018-05-27T12:12:02.907" v="392"/>
        <pc:sldMkLst>
          <pc:docMk/>
          <pc:sldMk cId="2806914862" sldId="297"/>
        </pc:sldMkLst>
      </pc:sldChg>
      <pc:sldChg chg="add del">
        <pc:chgData name="Aleksandra Cwiek" userId="866160e2e6235955" providerId="LiveId" clId="{787D707D-1D41-4345-B8A0-386A8F9F89B5}" dt="2018-05-27T12:08:24.732" v="373"/>
        <pc:sldMkLst>
          <pc:docMk/>
          <pc:sldMk cId="2306721262" sldId="298"/>
        </pc:sldMkLst>
      </pc:sldChg>
      <pc:sldChg chg="add del">
        <pc:chgData name="Aleksandra Cwiek" userId="866160e2e6235955" providerId="LiveId" clId="{787D707D-1D41-4345-B8A0-386A8F9F89B5}" dt="2018-05-27T12:08:24.732" v="373"/>
        <pc:sldMkLst>
          <pc:docMk/>
          <pc:sldMk cId="693186018" sldId="299"/>
        </pc:sldMkLst>
      </pc:sldChg>
      <pc:sldChg chg="add del">
        <pc:chgData name="Aleksandra Cwiek" userId="866160e2e6235955" providerId="LiveId" clId="{787D707D-1D41-4345-B8A0-386A8F9F89B5}" dt="2018-05-27T12:08:24.732" v="373"/>
        <pc:sldMkLst>
          <pc:docMk/>
          <pc:sldMk cId="1626836638" sldId="300"/>
        </pc:sldMkLst>
      </pc:sldChg>
      <pc:sldChg chg="add del">
        <pc:chgData name="Aleksandra Cwiek" userId="866160e2e6235955" providerId="LiveId" clId="{787D707D-1D41-4345-B8A0-386A8F9F89B5}" dt="2018-05-27T12:10:04.355" v="383"/>
        <pc:sldMkLst>
          <pc:docMk/>
          <pc:sldMk cId="1149640375" sldId="301"/>
        </pc:sldMkLst>
      </pc:sldChg>
      <pc:sldChg chg="add del">
        <pc:chgData name="Aleksandra Cwiek" userId="866160e2e6235955" providerId="LiveId" clId="{787D707D-1D41-4345-B8A0-386A8F9F89B5}" dt="2018-05-27T12:10:04.355" v="383"/>
        <pc:sldMkLst>
          <pc:docMk/>
          <pc:sldMk cId="3326791692" sldId="302"/>
        </pc:sldMkLst>
      </pc:sldChg>
      <pc:sldChg chg="add del">
        <pc:chgData name="Aleksandra Cwiek" userId="866160e2e6235955" providerId="LiveId" clId="{787D707D-1D41-4345-B8A0-386A8F9F89B5}" dt="2018-05-27T12:10:04.355" v="383"/>
        <pc:sldMkLst>
          <pc:docMk/>
          <pc:sldMk cId="816308668" sldId="303"/>
        </pc:sldMkLst>
      </pc:sldChg>
      <pc:sldChg chg="add del">
        <pc:chgData name="Aleksandra Cwiek" userId="866160e2e6235955" providerId="LiveId" clId="{787D707D-1D41-4345-B8A0-386A8F9F89B5}" dt="2018-05-27T11:59:37.542" v="319"/>
        <pc:sldMkLst>
          <pc:docMk/>
          <pc:sldMk cId="3064701733" sldId="304"/>
        </pc:sldMkLst>
      </pc:sldChg>
      <pc:sldChg chg="add del">
        <pc:chgData name="Aleksandra Cwiek" userId="866160e2e6235955" providerId="LiveId" clId="{787D707D-1D41-4345-B8A0-386A8F9F89B5}" dt="2018-05-27T11:59:37.542" v="319"/>
        <pc:sldMkLst>
          <pc:docMk/>
          <pc:sldMk cId="2116338965" sldId="305"/>
        </pc:sldMkLst>
      </pc:sldChg>
      <pc:sldChg chg="add del">
        <pc:chgData name="Aleksandra Cwiek" userId="866160e2e6235955" providerId="LiveId" clId="{787D707D-1D41-4345-B8A0-386A8F9F89B5}" dt="2018-05-27T11:59:37.542" v="319"/>
        <pc:sldMkLst>
          <pc:docMk/>
          <pc:sldMk cId="381525719" sldId="306"/>
        </pc:sldMkLst>
      </pc:sldChg>
      <pc:sldChg chg="add del">
        <pc:chgData name="Aleksandra Cwiek" userId="866160e2e6235955" providerId="LiveId" clId="{787D707D-1D41-4345-B8A0-386A8F9F89B5}" dt="2018-05-27T12:05:12.719" v="353"/>
        <pc:sldMkLst>
          <pc:docMk/>
          <pc:sldMk cId="3910783369" sldId="307"/>
        </pc:sldMkLst>
      </pc:sldChg>
      <pc:sldChg chg="add del">
        <pc:chgData name="Aleksandra Cwiek" userId="866160e2e6235955" providerId="LiveId" clId="{787D707D-1D41-4345-B8A0-386A8F9F89B5}" dt="2018-05-27T12:05:12.719" v="353"/>
        <pc:sldMkLst>
          <pc:docMk/>
          <pc:sldMk cId="755324591" sldId="308"/>
        </pc:sldMkLst>
      </pc:sldChg>
      <pc:sldChg chg="add del">
        <pc:chgData name="Aleksandra Cwiek" userId="866160e2e6235955" providerId="LiveId" clId="{787D707D-1D41-4345-B8A0-386A8F9F89B5}" dt="2018-05-27T12:05:12.719" v="353"/>
        <pc:sldMkLst>
          <pc:docMk/>
          <pc:sldMk cId="1501769931" sldId="309"/>
        </pc:sldMkLst>
      </pc:sldChg>
      <pc:sldChg chg="add del">
        <pc:chgData name="Aleksandra Cwiek" userId="866160e2e6235955" providerId="LiveId" clId="{787D707D-1D41-4345-B8A0-386A8F9F89B5}" dt="2018-05-27T12:13:00.626" v="397"/>
        <pc:sldMkLst>
          <pc:docMk/>
          <pc:sldMk cId="434945994" sldId="310"/>
        </pc:sldMkLst>
      </pc:sldChg>
      <pc:sldChg chg="add del">
        <pc:chgData name="Aleksandra Cwiek" userId="866160e2e6235955" providerId="LiveId" clId="{787D707D-1D41-4345-B8A0-386A8F9F89B5}" dt="2018-05-27T12:13:00.626" v="397"/>
        <pc:sldMkLst>
          <pc:docMk/>
          <pc:sldMk cId="3928551138" sldId="311"/>
        </pc:sldMkLst>
      </pc:sldChg>
      <pc:sldChg chg="add del">
        <pc:chgData name="Aleksandra Cwiek" userId="866160e2e6235955" providerId="LiveId" clId="{787D707D-1D41-4345-B8A0-386A8F9F89B5}" dt="2018-05-27T12:13:00.626" v="397"/>
        <pc:sldMkLst>
          <pc:docMk/>
          <pc:sldMk cId="973605138" sldId="312"/>
        </pc:sldMkLst>
      </pc:sldChg>
      <pc:sldChg chg="add del">
        <pc:chgData name="Aleksandra Cwiek" userId="866160e2e6235955" providerId="LiveId" clId="{787D707D-1D41-4345-B8A0-386A8F9F89B5}" dt="2018-05-27T12:04:46.156" v="350"/>
        <pc:sldMkLst>
          <pc:docMk/>
          <pc:sldMk cId="271930314" sldId="313"/>
        </pc:sldMkLst>
      </pc:sldChg>
      <pc:sldChg chg="add del">
        <pc:chgData name="Aleksandra Cwiek" userId="866160e2e6235955" providerId="LiveId" clId="{787D707D-1D41-4345-B8A0-386A8F9F89B5}" dt="2018-05-27T12:04:46.156" v="350"/>
        <pc:sldMkLst>
          <pc:docMk/>
          <pc:sldMk cId="3774634309" sldId="314"/>
        </pc:sldMkLst>
      </pc:sldChg>
      <pc:sldChg chg="add del">
        <pc:chgData name="Aleksandra Cwiek" userId="866160e2e6235955" providerId="LiveId" clId="{787D707D-1D41-4345-B8A0-386A8F9F89B5}" dt="2018-05-27T12:04:46.156" v="350"/>
        <pc:sldMkLst>
          <pc:docMk/>
          <pc:sldMk cId="923948776" sldId="315"/>
        </pc:sldMkLst>
      </pc:sldChg>
      <pc:sldChg chg="add del">
        <pc:chgData name="Aleksandra Cwiek" userId="866160e2e6235955" providerId="LiveId" clId="{787D707D-1D41-4345-B8A0-386A8F9F89B5}" dt="2018-05-27T12:03:46.129" v="344"/>
        <pc:sldMkLst>
          <pc:docMk/>
          <pc:sldMk cId="4158938808" sldId="316"/>
        </pc:sldMkLst>
      </pc:sldChg>
      <pc:sldChg chg="add del">
        <pc:chgData name="Aleksandra Cwiek" userId="866160e2e6235955" providerId="LiveId" clId="{787D707D-1D41-4345-B8A0-386A8F9F89B5}" dt="2018-05-27T12:03:46.129" v="344"/>
        <pc:sldMkLst>
          <pc:docMk/>
          <pc:sldMk cId="58149852" sldId="317"/>
        </pc:sldMkLst>
      </pc:sldChg>
      <pc:sldChg chg="add del">
        <pc:chgData name="Aleksandra Cwiek" userId="866160e2e6235955" providerId="LiveId" clId="{787D707D-1D41-4345-B8A0-386A8F9F89B5}" dt="2018-05-27T12:03:46.129" v="344"/>
        <pc:sldMkLst>
          <pc:docMk/>
          <pc:sldMk cId="1140240641" sldId="318"/>
        </pc:sldMkLst>
      </pc:sldChg>
      <pc:sldChg chg="add del">
        <pc:chgData name="Aleksandra Cwiek" userId="866160e2e6235955" providerId="LiveId" clId="{787D707D-1D41-4345-B8A0-386A8F9F89B5}" dt="2018-05-27T12:04:08.622" v="346"/>
        <pc:sldMkLst>
          <pc:docMk/>
          <pc:sldMk cId="1971954763" sldId="319"/>
        </pc:sldMkLst>
      </pc:sldChg>
      <pc:sldChg chg="add del">
        <pc:chgData name="Aleksandra Cwiek" userId="866160e2e6235955" providerId="LiveId" clId="{787D707D-1D41-4345-B8A0-386A8F9F89B5}" dt="2018-05-27T12:04:08.622" v="346"/>
        <pc:sldMkLst>
          <pc:docMk/>
          <pc:sldMk cId="3635427915" sldId="320"/>
        </pc:sldMkLst>
      </pc:sldChg>
      <pc:sldChg chg="add del">
        <pc:chgData name="Aleksandra Cwiek" userId="866160e2e6235955" providerId="LiveId" clId="{787D707D-1D41-4345-B8A0-386A8F9F89B5}" dt="2018-05-27T12:04:08.622" v="346"/>
        <pc:sldMkLst>
          <pc:docMk/>
          <pc:sldMk cId="748365102" sldId="321"/>
        </pc:sldMkLst>
      </pc:sldChg>
      <pc:sldChg chg="add del">
        <pc:chgData name="Aleksandra Cwiek" userId="866160e2e6235955" providerId="LiveId" clId="{787D707D-1D41-4345-B8A0-386A8F9F89B5}" dt="2018-05-27T12:12:12.506" v="393"/>
        <pc:sldMkLst>
          <pc:docMk/>
          <pc:sldMk cId="2338288215" sldId="322"/>
        </pc:sldMkLst>
      </pc:sldChg>
      <pc:sldChg chg="add del">
        <pc:chgData name="Aleksandra Cwiek" userId="866160e2e6235955" providerId="LiveId" clId="{787D707D-1D41-4345-B8A0-386A8F9F89B5}" dt="2018-05-27T12:12:12.506" v="393"/>
        <pc:sldMkLst>
          <pc:docMk/>
          <pc:sldMk cId="3847337250" sldId="323"/>
        </pc:sldMkLst>
      </pc:sldChg>
      <pc:sldChg chg="add del">
        <pc:chgData name="Aleksandra Cwiek" userId="866160e2e6235955" providerId="LiveId" clId="{787D707D-1D41-4345-B8A0-386A8F9F89B5}" dt="2018-05-27T12:12:12.506" v="393"/>
        <pc:sldMkLst>
          <pc:docMk/>
          <pc:sldMk cId="558493034" sldId="324"/>
        </pc:sldMkLst>
      </pc:sldChg>
      <pc:sldChg chg="add del">
        <pc:chgData name="Aleksandra Cwiek" userId="866160e2e6235955" providerId="LiveId" clId="{787D707D-1D41-4345-B8A0-386A8F9F89B5}" dt="2018-05-27T12:07:24.358" v="367"/>
        <pc:sldMkLst>
          <pc:docMk/>
          <pc:sldMk cId="1432687638" sldId="325"/>
        </pc:sldMkLst>
      </pc:sldChg>
      <pc:sldChg chg="add del">
        <pc:chgData name="Aleksandra Cwiek" userId="866160e2e6235955" providerId="LiveId" clId="{787D707D-1D41-4345-B8A0-386A8F9F89B5}" dt="2018-05-27T12:07:24.358" v="367"/>
        <pc:sldMkLst>
          <pc:docMk/>
          <pc:sldMk cId="1046819594" sldId="326"/>
        </pc:sldMkLst>
      </pc:sldChg>
      <pc:sldChg chg="add del">
        <pc:chgData name="Aleksandra Cwiek" userId="866160e2e6235955" providerId="LiveId" clId="{787D707D-1D41-4345-B8A0-386A8F9F89B5}" dt="2018-05-27T12:07:24.358" v="367"/>
        <pc:sldMkLst>
          <pc:docMk/>
          <pc:sldMk cId="1616900852" sldId="327"/>
        </pc:sldMkLst>
      </pc:sldChg>
      <pc:sldChg chg="add del">
        <pc:chgData name="Aleksandra Cwiek" userId="866160e2e6235955" providerId="LiveId" clId="{787D707D-1D41-4345-B8A0-386A8F9F89B5}" dt="2018-05-27T11:57:05.585" v="305"/>
        <pc:sldMkLst>
          <pc:docMk/>
          <pc:sldMk cId="1543757816" sldId="328"/>
        </pc:sldMkLst>
      </pc:sldChg>
      <pc:sldChg chg="add del">
        <pc:chgData name="Aleksandra Cwiek" userId="866160e2e6235955" providerId="LiveId" clId="{787D707D-1D41-4345-B8A0-386A8F9F89B5}" dt="2018-05-27T11:57:05.585" v="305"/>
        <pc:sldMkLst>
          <pc:docMk/>
          <pc:sldMk cId="3305998798" sldId="329"/>
        </pc:sldMkLst>
      </pc:sldChg>
      <pc:sldChg chg="add del">
        <pc:chgData name="Aleksandra Cwiek" userId="866160e2e6235955" providerId="LiveId" clId="{787D707D-1D41-4345-B8A0-386A8F9F89B5}" dt="2018-05-27T11:57:05.585" v="305"/>
        <pc:sldMkLst>
          <pc:docMk/>
          <pc:sldMk cId="4039268020" sldId="330"/>
        </pc:sldMkLst>
      </pc:sldChg>
      <pc:sldChg chg="add del">
        <pc:chgData name="Aleksandra Cwiek" userId="866160e2e6235955" providerId="LiveId" clId="{787D707D-1D41-4345-B8A0-386A8F9F89B5}" dt="2018-05-27T12:01:49.235" v="333"/>
        <pc:sldMkLst>
          <pc:docMk/>
          <pc:sldMk cId="2571095391" sldId="331"/>
        </pc:sldMkLst>
      </pc:sldChg>
      <pc:sldChg chg="add del">
        <pc:chgData name="Aleksandra Cwiek" userId="866160e2e6235955" providerId="LiveId" clId="{787D707D-1D41-4345-B8A0-386A8F9F89B5}" dt="2018-05-27T12:01:49.235" v="333"/>
        <pc:sldMkLst>
          <pc:docMk/>
          <pc:sldMk cId="808812139" sldId="332"/>
        </pc:sldMkLst>
      </pc:sldChg>
      <pc:sldChg chg="add del">
        <pc:chgData name="Aleksandra Cwiek" userId="866160e2e6235955" providerId="LiveId" clId="{787D707D-1D41-4345-B8A0-386A8F9F89B5}" dt="2018-05-27T12:01:49.235" v="333"/>
        <pc:sldMkLst>
          <pc:docMk/>
          <pc:sldMk cId="451157936" sldId="333"/>
        </pc:sldMkLst>
      </pc:sldChg>
      <pc:sldChg chg="add del">
        <pc:chgData name="Aleksandra Cwiek" userId="866160e2e6235955" providerId="LiveId" clId="{787D707D-1D41-4345-B8A0-386A8F9F89B5}" dt="2018-05-27T12:08:32.448" v="374"/>
        <pc:sldMkLst>
          <pc:docMk/>
          <pc:sldMk cId="2017472085" sldId="334"/>
        </pc:sldMkLst>
      </pc:sldChg>
      <pc:sldChg chg="add del">
        <pc:chgData name="Aleksandra Cwiek" userId="866160e2e6235955" providerId="LiveId" clId="{787D707D-1D41-4345-B8A0-386A8F9F89B5}" dt="2018-05-27T12:08:32.448" v="374"/>
        <pc:sldMkLst>
          <pc:docMk/>
          <pc:sldMk cId="1381782029" sldId="335"/>
        </pc:sldMkLst>
      </pc:sldChg>
      <pc:sldChg chg="add del">
        <pc:chgData name="Aleksandra Cwiek" userId="866160e2e6235955" providerId="LiveId" clId="{787D707D-1D41-4345-B8A0-386A8F9F89B5}" dt="2018-05-27T12:08:32.448" v="374"/>
        <pc:sldMkLst>
          <pc:docMk/>
          <pc:sldMk cId="832556322" sldId="336"/>
        </pc:sldMkLst>
      </pc:sldChg>
      <pc:sldChg chg="add del">
        <pc:chgData name="Aleksandra Cwiek" userId="866160e2e6235955" providerId="LiveId" clId="{787D707D-1D41-4345-B8A0-386A8F9F89B5}" dt="2018-05-27T11:59:20.676" v="318"/>
        <pc:sldMkLst>
          <pc:docMk/>
          <pc:sldMk cId="3760923653" sldId="339"/>
        </pc:sldMkLst>
      </pc:sldChg>
      <pc:sldChg chg="add del">
        <pc:chgData name="Aleksandra Cwiek" userId="866160e2e6235955" providerId="LiveId" clId="{787D707D-1D41-4345-B8A0-386A8F9F89B5}" dt="2018-05-27T11:59:20.676" v="318"/>
        <pc:sldMkLst>
          <pc:docMk/>
          <pc:sldMk cId="2000700330" sldId="340"/>
        </pc:sldMkLst>
      </pc:sldChg>
      <pc:sldChg chg="add del">
        <pc:chgData name="Aleksandra Cwiek" userId="866160e2e6235955" providerId="LiveId" clId="{787D707D-1D41-4345-B8A0-386A8F9F89B5}" dt="2018-05-27T11:59:20.676" v="318"/>
        <pc:sldMkLst>
          <pc:docMk/>
          <pc:sldMk cId="3405342326" sldId="341"/>
        </pc:sldMkLst>
      </pc:sldChg>
      <pc:sldChg chg="add del">
        <pc:chgData name="Aleksandra Cwiek" userId="866160e2e6235955" providerId="LiveId" clId="{787D707D-1D41-4345-B8A0-386A8F9F89B5}" dt="2018-05-27T11:56:56.765" v="304"/>
        <pc:sldMkLst>
          <pc:docMk/>
          <pc:sldMk cId="2157051593" sldId="342"/>
        </pc:sldMkLst>
      </pc:sldChg>
      <pc:sldChg chg="add del">
        <pc:chgData name="Aleksandra Cwiek" userId="866160e2e6235955" providerId="LiveId" clId="{787D707D-1D41-4345-B8A0-386A8F9F89B5}" dt="2018-05-27T11:56:56.765" v="304"/>
        <pc:sldMkLst>
          <pc:docMk/>
          <pc:sldMk cId="1471863469" sldId="343"/>
        </pc:sldMkLst>
      </pc:sldChg>
      <pc:sldChg chg="add del">
        <pc:chgData name="Aleksandra Cwiek" userId="866160e2e6235955" providerId="LiveId" clId="{787D707D-1D41-4345-B8A0-386A8F9F89B5}" dt="2018-05-27T11:56:56.765" v="304"/>
        <pc:sldMkLst>
          <pc:docMk/>
          <pc:sldMk cId="1873159608" sldId="344"/>
        </pc:sldMkLst>
      </pc:sldChg>
      <pc:sldChg chg="add del">
        <pc:chgData name="Aleksandra Cwiek" userId="866160e2e6235955" providerId="LiveId" clId="{787D707D-1D41-4345-B8A0-386A8F9F89B5}" dt="2018-05-27T12:05:21.894" v="354"/>
        <pc:sldMkLst>
          <pc:docMk/>
          <pc:sldMk cId="1113018713" sldId="345"/>
        </pc:sldMkLst>
      </pc:sldChg>
      <pc:sldChg chg="add del">
        <pc:chgData name="Aleksandra Cwiek" userId="866160e2e6235955" providerId="LiveId" clId="{787D707D-1D41-4345-B8A0-386A8F9F89B5}" dt="2018-05-27T12:05:21.894" v="354"/>
        <pc:sldMkLst>
          <pc:docMk/>
          <pc:sldMk cId="1406749071" sldId="346"/>
        </pc:sldMkLst>
      </pc:sldChg>
      <pc:sldChg chg="add del">
        <pc:chgData name="Aleksandra Cwiek" userId="866160e2e6235955" providerId="LiveId" clId="{787D707D-1D41-4345-B8A0-386A8F9F89B5}" dt="2018-05-27T12:05:21.894" v="354"/>
        <pc:sldMkLst>
          <pc:docMk/>
          <pc:sldMk cId="1298025107" sldId="347"/>
        </pc:sldMkLst>
      </pc:sldChg>
      <pc:sldChg chg="add del">
        <pc:chgData name="Aleksandra Cwiek" userId="866160e2e6235955" providerId="LiveId" clId="{787D707D-1D41-4345-B8A0-386A8F9F89B5}" dt="2018-05-27T11:57:55.363" v="310"/>
        <pc:sldMkLst>
          <pc:docMk/>
          <pc:sldMk cId="1189977668" sldId="348"/>
        </pc:sldMkLst>
      </pc:sldChg>
      <pc:sldChg chg="add del">
        <pc:chgData name="Aleksandra Cwiek" userId="866160e2e6235955" providerId="LiveId" clId="{787D707D-1D41-4345-B8A0-386A8F9F89B5}" dt="2018-05-27T11:57:55.363" v="310"/>
        <pc:sldMkLst>
          <pc:docMk/>
          <pc:sldMk cId="442855961" sldId="349"/>
        </pc:sldMkLst>
      </pc:sldChg>
      <pc:sldChg chg="add del">
        <pc:chgData name="Aleksandra Cwiek" userId="866160e2e6235955" providerId="LiveId" clId="{787D707D-1D41-4345-B8A0-386A8F9F89B5}" dt="2018-05-27T11:57:55.363" v="310"/>
        <pc:sldMkLst>
          <pc:docMk/>
          <pc:sldMk cId="1174809504" sldId="350"/>
        </pc:sldMkLst>
      </pc:sldChg>
      <pc:sldChg chg="add del">
        <pc:chgData name="Aleksandra Cwiek" userId="866160e2e6235955" providerId="LiveId" clId="{787D707D-1D41-4345-B8A0-386A8F9F89B5}" dt="2018-05-27T12:07:16.947" v="366"/>
        <pc:sldMkLst>
          <pc:docMk/>
          <pc:sldMk cId="3219737543" sldId="351"/>
        </pc:sldMkLst>
      </pc:sldChg>
      <pc:sldChg chg="add del">
        <pc:chgData name="Aleksandra Cwiek" userId="866160e2e6235955" providerId="LiveId" clId="{787D707D-1D41-4345-B8A0-386A8F9F89B5}" dt="2018-05-27T12:07:16.947" v="366"/>
        <pc:sldMkLst>
          <pc:docMk/>
          <pc:sldMk cId="969288040" sldId="352"/>
        </pc:sldMkLst>
      </pc:sldChg>
      <pc:sldChg chg="add del">
        <pc:chgData name="Aleksandra Cwiek" userId="866160e2e6235955" providerId="LiveId" clId="{787D707D-1D41-4345-B8A0-386A8F9F89B5}" dt="2018-05-27T12:07:16.947" v="366"/>
        <pc:sldMkLst>
          <pc:docMk/>
          <pc:sldMk cId="2446515173" sldId="353"/>
        </pc:sldMkLst>
      </pc:sldChg>
      <pc:sldChg chg="add del">
        <pc:chgData name="Aleksandra Cwiek" userId="866160e2e6235955" providerId="LiveId" clId="{787D707D-1D41-4345-B8A0-386A8F9F89B5}" dt="2018-05-27T12:02:06.614" v="334"/>
        <pc:sldMkLst>
          <pc:docMk/>
          <pc:sldMk cId="2804271842" sldId="354"/>
        </pc:sldMkLst>
      </pc:sldChg>
      <pc:sldChg chg="add del">
        <pc:chgData name="Aleksandra Cwiek" userId="866160e2e6235955" providerId="LiveId" clId="{787D707D-1D41-4345-B8A0-386A8F9F89B5}" dt="2018-05-27T12:02:06.614" v="334"/>
        <pc:sldMkLst>
          <pc:docMk/>
          <pc:sldMk cId="3857088583" sldId="355"/>
        </pc:sldMkLst>
      </pc:sldChg>
      <pc:sldChg chg="add del">
        <pc:chgData name="Aleksandra Cwiek" userId="866160e2e6235955" providerId="LiveId" clId="{787D707D-1D41-4345-B8A0-386A8F9F89B5}" dt="2018-05-27T12:02:06.614" v="334"/>
        <pc:sldMkLst>
          <pc:docMk/>
          <pc:sldMk cId="435053756" sldId="356"/>
        </pc:sldMkLst>
      </pc:sldChg>
      <pc:sldChg chg="add del">
        <pc:chgData name="Aleksandra Cwiek" userId="866160e2e6235955" providerId="LiveId" clId="{787D707D-1D41-4345-B8A0-386A8F9F89B5}" dt="2018-05-27T12:10:14.102" v="384"/>
        <pc:sldMkLst>
          <pc:docMk/>
          <pc:sldMk cId="986655198" sldId="357"/>
        </pc:sldMkLst>
      </pc:sldChg>
      <pc:sldChg chg="add del">
        <pc:chgData name="Aleksandra Cwiek" userId="866160e2e6235955" providerId="LiveId" clId="{787D707D-1D41-4345-B8A0-386A8F9F89B5}" dt="2018-05-27T12:10:14.102" v="384"/>
        <pc:sldMkLst>
          <pc:docMk/>
          <pc:sldMk cId="3158870305" sldId="358"/>
        </pc:sldMkLst>
      </pc:sldChg>
      <pc:sldChg chg="add del">
        <pc:chgData name="Aleksandra Cwiek" userId="866160e2e6235955" providerId="LiveId" clId="{787D707D-1D41-4345-B8A0-386A8F9F89B5}" dt="2018-05-27T12:10:14.102" v="384"/>
        <pc:sldMkLst>
          <pc:docMk/>
          <pc:sldMk cId="4056907440" sldId="359"/>
        </pc:sldMkLst>
      </pc:sldChg>
      <pc:sldChg chg="add del">
        <pc:chgData name="Aleksandra Cwiek" userId="866160e2e6235955" providerId="LiveId" clId="{787D707D-1D41-4345-B8A0-386A8F9F89B5}" dt="2018-05-27T12:03:35.711" v="343"/>
        <pc:sldMkLst>
          <pc:docMk/>
          <pc:sldMk cId="2573134664" sldId="360"/>
        </pc:sldMkLst>
      </pc:sldChg>
      <pc:sldChg chg="add del">
        <pc:chgData name="Aleksandra Cwiek" userId="866160e2e6235955" providerId="LiveId" clId="{787D707D-1D41-4345-B8A0-386A8F9F89B5}" dt="2018-05-27T12:03:35.711" v="343"/>
        <pc:sldMkLst>
          <pc:docMk/>
          <pc:sldMk cId="525211020" sldId="361"/>
        </pc:sldMkLst>
      </pc:sldChg>
      <pc:sldChg chg="add del">
        <pc:chgData name="Aleksandra Cwiek" userId="866160e2e6235955" providerId="LiveId" clId="{787D707D-1D41-4345-B8A0-386A8F9F89B5}" dt="2018-05-27T12:03:35.711" v="343"/>
        <pc:sldMkLst>
          <pc:docMk/>
          <pc:sldMk cId="1697883972" sldId="362"/>
        </pc:sldMkLst>
      </pc:sldChg>
      <pc:sldChg chg="add del">
        <pc:chgData name="Aleksandra Cwiek" userId="866160e2e6235955" providerId="LiveId" clId="{787D707D-1D41-4345-B8A0-386A8F9F89B5}" dt="2018-05-27T12:13:57.493" v="403"/>
        <pc:sldMkLst>
          <pc:docMk/>
          <pc:sldMk cId="2425459546" sldId="363"/>
        </pc:sldMkLst>
      </pc:sldChg>
      <pc:sldChg chg="add del">
        <pc:chgData name="Aleksandra Cwiek" userId="866160e2e6235955" providerId="LiveId" clId="{787D707D-1D41-4345-B8A0-386A8F9F89B5}" dt="2018-05-27T12:13:57.493" v="403"/>
        <pc:sldMkLst>
          <pc:docMk/>
          <pc:sldMk cId="2124943357" sldId="364"/>
        </pc:sldMkLst>
      </pc:sldChg>
      <pc:sldChg chg="add del">
        <pc:chgData name="Aleksandra Cwiek" userId="866160e2e6235955" providerId="LiveId" clId="{787D707D-1D41-4345-B8A0-386A8F9F89B5}" dt="2018-05-27T12:13:57.493" v="403"/>
        <pc:sldMkLst>
          <pc:docMk/>
          <pc:sldMk cId="3227071854" sldId="365"/>
        </pc:sldMkLst>
      </pc:sldChg>
      <pc:sldChg chg="add del">
        <pc:chgData name="Aleksandra Cwiek" userId="866160e2e6235955" providerId="LiveId" clId="{787D707D-1D41-4345-B8A0-386A8F9F89B5}" dt="2018-05-27T12:03:09.292" v="340"/>
        <pc:sldMkLst>
          <pc:docMk/>
          <pc:sldMk cId="1415019090" sldId="366"/>
        </pc:sldMkLst>
      </pc:sldChg>
      <pc:sldChg chg="add del">
        <pc:chgData name="Aleksandra Cwiek" userId="866160e2e6235955" providerId="LiveId" clId="{787D707D-1D41-4345-B8A0-386A8F9F89B5}" dt="2018-05-27T12:03:09.292" v="340"/>
        <pc:sldMkLst>
          <pc:docMk/>
          <pc:sldMk cId="2317620356" sldId="367"/>
        </pc:sldMkLst>
      </pc:sldChg>
      <pc:sldChg chg="add del">
        <pc:chgData name="Aleksandra Cwiek" userId="866160e2e6235955" providerId="LiveId" clId="{787D707D-1D41-4345-B8A0-386A8F9F89B5}" dt="2018-05-27T12:03:09.292" v="340"/>
        <pc:sldMkLst>
          <pc:docMk/>
          <pc:sldMk cId="3010088553" sldId="368"/>
        </pc:sldMkLst>
      </pc:sldChg>
      <pc:sldChg chg="add del">
        <pc:chgData name="Aleksandra Cwiek" userId="866160e2e6235955" providerId="LiveId" clId="{787D707D-1D41-4345-B8A0-386A8F9F89B5}" dt="2018-05-27T12:10:33.066" v="386"/>
        <pc:sldMkLst>
          <pc:docMk/>
          <pc:sldMk cId="1242420338" sldId="369"/>
        </pc:sldMkLst>
      </pc:sldChg>
      <pc:sldChg chg="add del">
        <pc:chgData name="Aleksandra Cwiek" userId="866160e2e6235955" providerId="LiveId" clId="{787D707D-1D41-4345-B8A0-386A8F9F89B5}" dt="2018-05-27T12:10:33.066" v="386"/>
        <pc:sldMkLst>
          <pc:docMk/>
          <pc:sldMk cId="1941742884" sldId="370"/>
        </pc:sldMkLst>
      </pc:sldChg>
      <pc:sldChg chg="add del">
        <pc:chgData name="Aleksandra Cwiek" userId="866160e2e6235955" providerId="LiveId" clId="{787D707D-1D41-4345-B8A0-386A8F9F89B5}" dt="2018-05-27T12:10:33.066" v="386"/>
        <pc:sldMkLst>
          <pc:docMk/>
          <pc:sldMk cId="1986034557" sldId="371"/>
        </pc:sldMkLst>
      </pc:sldChg>
      <pc:sldChg chg="add del">
        <pc:chgData name="Aleksandra Cwiek" userId="866160e2e6235955" providerId="LiveId" clId="{787D707D-1D41-4345-B8A0-386A8F9F89B5}" dt="2018-05-27T12:08:16.314" v="372"/>
        <pc:sldMkLst>
          <pc:docMk/>
          <pc:sldMk cId="2910747813" sldId="372"/>
        </pc:sldMkLst>
      </pc:sldChg>
      <pc:sldChg chg="add del">
        <pc:chgData name="Aleksandra Cwiek" userId="866160e2e6235955" providerId="LiveId" clId="{787D707D-1D41-4345-B8A0-386A8F9F89B5}" dt="2018-05-27T12:08:16.314" v="372"/>
        <pc:sldMkLst>
          <pc:docMk/>
          <pc:sldMk cId="930539019" sldId="373"/>
        </pc:sldMkLst>
      </pc:sldChg>
      <pc:sldChg chg="add del">
        <pc:chgData name="Aleksandra Cwiek" userId="866160e2e6235955" providerId="LiveId" clId="{787D707D-1D41-4345-B8A0-386A8F9F89B5}" dt="2018-05-27T12:08:16.314" v="372"/>
        <pc:sldMkLst>
          <pc:docMk/>
          <pc:sldMk cId="2192980760" sldId="374"/>
        </pc:sldMkLst>
      </pc:sldChg>
      <pc:sldChg chg="add del">
        <pc:chgData name="Aleksandra Cwiek" userId="866160e2e6235955" providerId="LiveId" clId="{787D707D-1D41-4345-B8A0-386A8F9F89B5}" dt="2018-05-27T12:00:35.983" v="322"/>
        <pc:sldMkLst>
          <pc:docMk/>
          <pc:sldMk cId="789266060" sldId="375"/>
        </pc:sldMkLst>
      </pc:sldChg>
      <pc:sldChg chg="add del">
        <pc:chgData name="Aleksandra Cwiek" userId="866160e2e6235955" providerId="LiveId" clId="{787D707D-1D41-4345-B8A0-386A8F9F89B5}" dt="2018-05-27T12:00:35.983" v="322"/>
        <pc:sldMkLst>
          <pc:docMk/>
          <pc:sldMk cId="596667767" sldId="376"/>
        </pc:sldMkLst>
      </pc:sldChg>
      <pc:sldChg chg="add del">
        <pc:chgData name="Aleksandra Cwiek" userId="866160e2e6235955" providerId="LiveId" clId="{787D707D-1D41-4345-B8A0-386A8F9F89B5}" dt="2018-05-27T12:00:35.983" v="322"/>
        <pc:sldMkLst>
          <pc:docMk/>
          <pc:sldMk cId="1336064121" sldId="377"/>
        </pc:sldMkLst>
      </pc:sldChg>
      <pc:sldChg chg="add del">
        <pc:chgData name="Aleksandra Cwiek" userId="866160e2e6235955" providerId="LiveId" clId="{787D707D-1D41-4345-B8A0-386A8F9F89B5}" dt="2018-05-27T11:58:14.947" v="312"/>
        <pc:sldMkLst>
          <pc:docMk/>
          <pc:sldMk cId="699195842" sldId="378"/>
        </pc:sldMkLst>
      </pc:sldChg>
      <pc:sldChg chg="add del">
        <pc:chgData name="Aleksandra Cwiek" userId="866160e2e6235955" providerId="LiveId" clId="{787D707D-1D41-4345-B8A0-386A8F9F89B5}" dt="2018-05-27T11:58:14.947" v="312"/>
        <pc:sldMkLst>
          <pc:docMk/>
          <pc:sldMk cId="2251704819" sldId="379"/>
        </pc:sldMkLst>
      </pc:sldChg>
      <pc:sldChg chg="add del">
        <pc:chgData name="Aleksandra Cwiek" userId="866160e2e6235955" providerId="LiveId" clId="{787D707D-1D41-4345-B8A0-386A8F9F89B5}" dt="2018-05-27T11:58:14.947" v="312"/>
        <pc:sldMkLst>
          <pc:docMk/>
          <pc:sldMk cId="1200590141" sldId="380"/>
        </pc:sldMkLst>
      </pc:sldChg>
      <pc:sldChg chg="add del">
        <pc:chgData name="Aleksandra Cwiek" userId="866160e2e6235955" providerId="LiveId" clId="{787D707D-1D41-4345-B8A0-386A8F9F89B5}" dt="2018-05-27T12:09:39.118" v="381"/>
        <pc:sldMkLst>
          <pc:docMk/>
          <pc:sldMk cId="840273017" sldId="381"/>
        </pc:sldMkLst>
      </pc:sldChg>
      <pc:sldChg chg="add del">
        <pc:chgData name="Aleksandra Cwiek" userId="866160e2e6235955" providerId="LiveId" clId="{787D707D-1D41-4345-B8A0-386A8F9F89B5}" dt="2018-05-27T12:09:39.118" v="381"/>
        <pc:sldMkLst>
          <pc:docMk/>
          <pc:sldMk cId="182105397" sldId="382"/>
        </pc:sldMkLst>
      </pc:sldChg>
      <pc:sldChg chg="add del">
        <pc:chgData name="Aleksandra Cwiek" userId="866160e2e6235955" providerId="LiveId" clId="{787D707D-1D41-4345-B8A0-386A8F9F89B5}" dt="2018-05-27T12:09:39.118" v="381"/>
        <pc:sldMkLst>
          <pc:docMk/>
          <pc:sldMk cId="3282236455" sldId="383"/>
        </pc:sldMkLst>
      </pc:sldChg>
      <pc:sldChg chg="add del">
        <pc:chgData name="Aleksandra Cwiek" userId="866160e2e6235955" providerId="LiveId" clId="{787D707D-1D41-4345-B8A0-386A8F9F89B5}" dt="2018-05-27T12:05:43.733" v="357"/>
        <pc:sldMkLst>
          <pc:docMk/>
          <pc:sldMk cId="997589782" sldId="384"/>
        </pc:sldMkLst>
      </pc:sldChg>
      <pc:sldChg chg="add del">
        <pc:chgData name="Aleksandra Cwiek" userId="866160e2e6235955" providerId="LiveId" clId="{787D707D-1D41-4345-B8A0-386A8F9F89B5}" dt="2018-05-27T12:05:43.733" v="357"/>
        <pc:sldMkLst>
          <pc:docMk/>
          <pc:sldMk cId="117557897" sldId="385"/>
        </pc:sldMkLst>
      </pc:sldChg>
      <pc:sldChg chg="add del">
        <pc:chgData name="Aleksandra Cwiek" userId="866160e2e6235955" providerId="LiveId" clId="{787D707D-1D41-4345-B8A0-386A8F9F89B5}" dt="2018-05-27T12:05:43.733" v="357"/>
        <pc:sldMkLst>
          <pc:docMk/>
          <pc:sldMk cId="2540437985" sldId="386"/>
        </pc:sldMkLst>
      </pc:sldChg>
      <pc:sldChg chg="add del">
        <pc:chgData name="Aleksandra Cwiek" userId="866160e2e6235955" providerId="LiveId" clId="{787D707D-1D41-4345-B8A0-386A8F9F89B5}" dt="2018-05-27T12:07:48.660" v="370"/>
        <pc:sldMkLst>
          <pc:docMk/>
          <pc:sldMk cId="119251766" sldId="387"/>
        </pc:sldMkLst>
      </pc:sldChg>
      <pc:sldChg chg="add del">
        <pc:chgData name="Aleksandra Cwiek" userId="866160e2e6235955" providerId="LiveId" clId="{787D707D-1D41-4345-B8A0-386A8F9F89B5}" dt="2018-05-27T12:07:48.660" v="370"/>
        <pc:sldMkLst>
          <pc:docMk/>
          <pc:sldMk cId="1867781569" sldId="388"/>
        </pc:sldMkLst>
      </pc:sldChg>
      <pc:sldChg chg="add del">
        <pc:chgData name="Aleksandra Cwiek" userId="866160e2e6235955" providerId="LiveId" clId="{787D707D-1D41-4345-B8A0-386A8F9F89B5}" dt="2018-05-27T12:07:48.660" v="370"/>
        <pc:sldMkLst>
          <pc:docMk/>
          <pc:sldMk cId="1288811577" sldId="389"/>
        </pc:sldMkLst>
      </pc:sldChg>
      <pc:sldChg chg="add del">
        <pc:chgData name="Aleksandra Cwiek" userId="866160e2e6235955" providerId="LiveId" clId="{787D707D-1D41-4345-B8A0-386A8F9F89B5}" dt="2018-05-27T11:56:11.082" v="300"/>
        <pc:sldMkLst>
          <pc:docMk/>
          <pc:sldMk cId="257670084" sldId="390"/>
        </pc:sldMkLst>
      </pc:sldChg>
      <pc:sldChg chg="add del">
        <pc:chgData name="Aleksandra Cwiek" userId="866160e2e6235955" providerId="LiveId" clId="{787D707D-1D41-4345-B8A0-386A8F9F89B5}" dt="2018-05-27T11:56:11.082" v="300"/>
        <pc:sldMkLst>
          <pc:docMk/>
          <pc:sldMk cId="2142623494" sldId="391"/>
        </pc:sldMkLst>
      </pc:sldChg>
      <pc:sldChg chg="add del">
        <pc:chgData name="Aleksandra Cwiek" userId="866160e2e6235955" providerId="LiveId" clId="{787D707D-1D41-4345-B8A0-386A8F9F89B5}" dt="2018-05-27T11:56:11.082" v="300"/>
        <pc:sldMkLst>
          <pc:docMk/>
          <pc:sldMk cId="278324674" sldId="392"/>
        </pc:sldMkLst>
      </pc:sldChg>
      <pc:sldChg chg="add del">
        <pc:chgData name="Aleksandra Cwiek" userId="866160e2e6235955" providerId="LiveId" clId="{787D707D-1D41-4345-B8A0-386A8F9F89B5}" dt="2018-05-27T12:05:38.661" v="356"/>
        <pc:sldMkLst>
          <pc:docMk/>
          <pc:sldMk cId="1505560512" sldId="393"/>
        </pc:sldMkLst>
      </pc:sldChg>
      <pc:sldChg chg="add del">
        <pc:chgData name="Aleksandra Cwiek" userId="866160e2e6235955" providerId="LiveId" clId="{787D707D-1D41-4345-B8A0-386A8F9F89B5}" dt="2018-05-27T12:05:38.661" v="356"/>
        <pc:sldMkLst>
          <pc:docMk/>
          <pc:sldMk cId="2839428563" sldId="394"/>
        </pc:sldMkLst>
      </pc:sldChg>
      <pc:sldChg chg="add del">
        <pc:chgData name="Aleksandra Cwiek" userId="866160e2e6235955" providerId="LiveId" clId="{787D707D-1D41-4345-B8A0-386A8F9F89B5}" dt="2018-05-27T12:05:38.661" v="356"/>
        <pc:sldMkLst>
          <pc:docMk/>
          <pc:sldMk cId="3188110403" sldId="395"/>
        </pc:sldMkLst>
      </pc:sldChg>
      <pc:sldChg chg="add del">
        <pc:chgData name="Aleksandra Cwiek" userId="866160e2e6235955" providerId="LiveId" clId="{787D707D-1D41-4345-B8A0-386A8F9F89B5}" dt="2018-05-27T11:59:07.572" v="317"/>
        <pc:sldMkLst>
          <pc:docMk/>
          <pc:sldMk cId="2979314338" sldId="396"/>
        </pc:sldMkLst>
      </pc:sldChg>
      <pc:sldChg chg="add del">
        <pc:chgData name="Aleksandra Cwiek" userId="866160e2e6235955" providerId="LiveId" clId="{787D707D-1D41-4345-B8A0-386A8F9F89B5}" dt="2018-05-27T11:59:07.572" v="317"/>
        <pc:sldMkLst>
          <pc:docMk/>
          <pc:sldMk cId="3510062457" sldId="397"/>
        </pc:sldMkLst>
      </pc:sldChg>
      <pc:sldChg chg="add del">
        <pc:chgData name="Aleksandra Cwiek" userId="866160e2e6235955" providerId="LiveId" clId="{787D707D-1D41-4345-B8A0-386A8F9F89B5}" dt="2018-05-27T11:59:07.572" v="317"/>
        <pc:sldMkLst>
          <pc:docMk/>
          <pc:sldMk cId="3423679503" sldId="398"/>
        </pc:sldMkLst>
      </pc:sldChg>
      <pc:sldChg chg="add del">
        <pc:chgData name="Aleksandra Cwiek" userId="866160e2e6235955" providerId="LiveId" clId="{787D707D-1D41-4345-B8A0-386A8F9F89B5}" dt="2018-05-27T12:03:58.928" v="345"/>
        <pc:sldMkLst>
          <pc:docMk/>
          <pc:sldMk cId="134470776" sldId="399"/>
        </pc:sldMkLst>
      </pc:sldChg>
      <pc:sldChg chg="add del">
        <pc:chgData name="Aleksandra Cwiek" userId="866160e2e6235955" providerId="LiveId" clId="{787D707D-1D41-4345-B8A0-386A8F9F89B5}" dt="2018-05-27T12:03:58.928" v="345"/>
        <pc:sldMkLst>
          <pc:docMk/>
          <pc:sldMk cId="1958447564" sldId="400"/>
        </pc:sldMkLst>
      </pc:sldChg>
      <pc:sldChg chg="add del">
        <pc:chgData name="Aleksandra Cwiek" userId="866160e2e6235955" providerId="LiveId" clId="{787D707D-1D41-4345-B8A0-386A8F9F89B5}" dt="2018-05-27T12:03:58.928" v="345"/>
        <pc:sldMkLst>
          <pc:docMk/>
          <pc:sldMk cId="904309098" sldId="401"/>
        </pc:sldMkLst>
      </pc:sldChg>
      <pc:sldChg chg="add del">
        <pc:chgData name="Aleksandra Cwiek" userId="866160e2e6235955" providerId="LiveId" clId="{787D707D-1D41-4345-B8A0-386A8F9F89B5}" dt="2018-05-27T12:05:30.040" v="355"/>
        <pc:sldMkLst>
          <pc:docMk/>
          <pc:sldMk cId="1813106714" sldId="402"/>
        </pc:sldMkLst>
      </pc:sldChg>
      <pc:sldChg chg="add del">
        <pc:chgData name="Aleksandra Cwiek" userId="866160e2e6235955" providerId="LiveId" clId="{787D707D-1D41-4345-B8A0-386A8F9F89B5}" dt="2018-05-27T12:05:30.040" v="355"/>
        <pc:sldMkLst>
          <pc:docMk/>
          <pc:sldMk cId="203837338" sldId="403"/>
        </pc:sldMkLst>
      </pc:sldChg>
      <pc:sldChg chg="add del">
        <pc:chgData name="Aleksandra Cwiek" userId="866160e2e6235955" providerId="LiveId" clId="{787D707D-1D41-4345-B8A0-386A8F9F89B5}" dt="2018-05-27T12:05:30.040" v="355"/>
        <pc:sldMkLst>
          <pc:docMk/>
          <pc:sldMk cId="3210127633" sldId="404"/>
        </pc:sldMkLst>
      </pc:sldChg>
      <pc:sldChg chg="add del">
        <pc:chgData name="Aleksandra Cwiek" userId="866160e2e6235955" providerId="LiveId" clId="{787D707D-1D41-4345-B8A0-386A8F9F89B5}" dt="2018-05-27T12:09:04.245" v="377"/>
        <pc:sldMkLst>
          <pc:docMk/>
          <pc:sldMk cId="2860032939" sldId="405"/>
        </pc:sldMkLst>
      </pc:sldChg>
      <pc:sldChg chg="add del">
        <pc:chgData name="Aleksandra Cwiek" userId="866160e2e6235955" providerId="LiveId" clId="{787D707D-1D41-4345-B8A0-386A8F9F89B5}" dt="2018-05-27T12:09:04.245" v="377"/>
        <pc:sldMkLst>
          <pc:docMk/>
          <pc:sldMk cId="52487347" sldId="406"/>
        </pc:sldMkLst>
      </pc:sldChg>
      <pc:sldChg chg="add del">
        <pc:chgData name="Aleksandra Cwiek" userId="866160e2e6235955" providerId="LiveId" clId="{787D707D-1D41-4345-B8A0-386A8F9F89B5}" dt="2018-05-27T12:09:04.245" v="377"/>
        <pc:sldMkLst>
          <pc:docMk/>
          <pc:sldMk cId="1297835052" sldId="407"/>
        </pc:sldMkLst>
      </pc:sldChg>
      <pc:sldChg chg="add del">
        <pc:chgData name="Aleksandra Cwiek" userId="866160e2e6235955" providerId="LiveId" clId="{787D707D-1D41-4345-B8A0-386A8F9F89B5}" dt="2018-05-27T11:57:22.738" v="307"/>
        <pc:sldMkLst>
          <pc:docMk/>
          <pc:sldMk cId="2158636926" sldId="408"/>
        </pc:sldMkLst>
      </pc:sldChg>
      <pc:sldChg chg="add del">
        <pc:chgData name="Aleksandra Cwiek" userId="866160e2e6235955" providerId="LiveId" clId="{787D707D-1D41-4345-B8A0-386A8F9F89B5}" dt="2018-05-27T11:57:22.738" v="307"/>
        <pc:sldMkLst>
          <pc:docMk/>
          <pc:sldMk cId="3562661174" sldId="409"/>
        </pc:sldMkLst>
      </pc:sldChg>
      <pc:sldChg chg="add del">
        <pc:chgData name="Aleksandra Cwiek" userId="866160e2e6235955" providerId="LiveId" clId="{787D707D-1D41-4345-B8A0-386A8F9F89B5}" dt="2018-05-27T11:57:22.738" v="307"/>
        <pc:sldMkLst>
          <pc:docMk/>
          <pc:sldMk cId="2331955537" sldId="410"/>
        </pc:sldMkLst>
      </pc:sldChg>
      <pc:sldChg chg="add del">
        <pc:chgData name="Aleksandra Cwiek" userId="866160e2e6235955" providerId="LiveId" clId="{787D707D-1D41-4345-B8A0-386A8F9F89B5}" dt="2018-05-27T11:57:29.383" v="308"/>
        <pc:sldMkLst>
          <pc:docMk/>
          <pc:sldMk cId="315743823" sldId="411"/>
        </pc:sldMkLst>
      </pc:sldChg>
      <pc:sldChg chg="add del">
        <pc:chgData name="Aleksandra Cwiek" userId="866160e2e6235955" providerId="LiveId" clId="{787D707D-1D41-4345-B8A0-386A8F9F89B5}" dt="2018-05-27T11:57:29.383" v="308"/>
        <pc:sldMkLst>
          <pc:docMk/>
          <pc:sldMk cId="4095872792" sldId="412"/>
        </pc:sldMkLst>
      </pc:sldChg>
      <pc:sldChg chg="add del">
        <pc:chgData name="Aleksandra Cwiek" userId="866160e2e6235955" providerId="LiveId" clId="{787D707D-1D41-4345-B8A0-386A8F9F89B5}" dt="2018-05-27T11:57:29.383" v="308"/>
        <pc:sldMkLst>
          <pc:docMk/>
          <pc:sldMk cId="1238623064" sldId="413"/>
        </pc:sldMkLst>
      </pc:sldChg>
      <pc:sldChg chg="add del">
        <pc:chgData name="Aleksandra Cwiek" userId="866160e2e6235955" providerId="LiveId" clId="{787D707D-1D41-4345-B8A0-386A8F9F89B5}" dt="2018-05-27T11:58:24.442" v="313"/>
        <pc:sldMkLst>
          <pc:docMk/>
          <pc:sldMk cId="3964953259" sldId="416"/>
        </pc:sldMkLst>
      </pc:sldChg>
      <pc:sldChg chg="add del">
        <pc:chgData name="Aleksandra Cwiek" userId="866160e2e6235955" providerId="LiveId" clId="{787D707D-1D41-4345-B8A0-386A8F9F89B5}" dt="2018-05-27T11:58:24.442" v="313"/>
        <pc:sldMkLst>
          <pc:docMk/>
          <pc:sldMk cId="500479494" sldId="417"/>
        </pc:sldMkLst>
      </pc:sldChg>
      <pc:sldChg chg="add del">
        <pc:chgData name="Aleksandra Cwiek" userId="866160e2e6235955" providerId="LiveId" clId="{787D707D-1D41-4345-B8A0-386A8F9F89B5}" dt="2018-05-27T11:58:24.442" v="313"/>
        <pc:sldMkLst>
          <pc:docMk/>
          <pc:sldMk cId="3734673281" sldId="418"/>
        </pc:sldMkLst>
      </pc:sldChg>
      <pc:sldChg chg="add del">
        <pc:chgData name="Aleksandra Cwiek" userId="866160e2e6235955" providerId="LiveId" clId="{787D707D-1D41-4345-B8A0-386A8F9F89B5}" dt="2018-05-27T12:00:19.641" v="321"/>
        <pc:sldMkLst>
          <pc:docMk/>
          <pc:sldMk cId="1746042325" sldId="419"/>
        </pc:sldMkLst>
      </pc:sldChg>
      <pc:sldChg chg="add del">
        <pc:chgData name="Aleksandra Cwiek" userId="866160e2e6235955" providerId="LiveId" clId="{787D707D-1D41-4345-B8A0-386A8F9F89B5}" dt="2018-05-27T12:00:19.641" v="321"/>
        <pc:sldMkLst>
          <pc:docMk/>
          <pc:sldMk cId="2191450859" sldId="420"/>
        </pc:sldMkLst>
      </pc:sldChg>
      <pc:sldChg chg="add del">
        <pc:chgData name="Aleksandra Cwiek" userId="866160e2e6235955" providerId="LiveId" clId="{787D707D-1D41-4345-B8A0-386A8F9F89B5}" dt="2018-05-27T12:00:19.641" v="321"/>
        <pc:sldMkLst>
          <pc:docMk/>
          <pc:sldMk cId="2468682628" sldId="421"/>
        </pc:sldMkLst>
      </pc:sldChg>
      <pc:sldChg chg="add del">
        <pc:chgData name="Aleksandra Cwiek" userId="866160e2e6235955" providerId="LiveId" clId="{787D707D-1D41-4345-B8A0-386A8F9F89B5}" dt="2018-05-27T12:06:27.884" v="361"/>
        <pc:sldMkLst>
          <pc:docMk/>
          <pc:sldMk cId="1911987044" sldId="422"/>
        </pc:sldMkLst>
      </pc:sldChg>
      <pc:sldChg chg="add del">
        <pc:chgData name="Aleksandra Cwiek" userId="866160e2e6235955" providerId="LiveId" clId="{787D707D-1D41-4345-B8A0-386A8F9F89B5}" dt="2018-05-27T12:06:27.884" v="361"/>
        <pc:sldMkLst>
          <pc:docMk/>
          <pc:sldMk cId="3690301532" sldId="423"/>
        </pc:sldMkLst>
      </pc:sldChg>
      <pc:sldChg chg="add del">
        <pc:chgData name="Aleksandra Cwiek" userId="866160e2e6235955" providerId="LiveId" clId="{787D707D-1D41-4345-B8A0-386A8F9F89B5}" dt="2018-05-27T12:06:27.884" v="361"/>
        <pc:sldMkLst>
          <pc:docMk/>
          <pc:sldMk cId="2636251775" sldId="424"/>
        </pc:sldMkLst>
      </pc:sldChg>
      <pc:sldChg chg="add del">
        <pc:chgData name="Aleksandra Cwiek" userId="866160e2e6235955" providerId="LiveId" clId="{787D707D-1D41-4345-B8A0-386A8F9F89B5}" dt="2018-05-27T12:00:12.856" v="320"/>
        <pc:sldMkLst>
          <pc:docMk/>
          <pc:sldMk cId="1182754623" sldId="425"/>
        </pc:sldMkLst>
      </pc:sldChg>
      <pc:sldChg chg="add del">
        <pc:chgData name="Aleksandra Cwiek" userId="866160e2e6235955" providerId="LiveId" clId="{787D707D-1D41-4345-B8A0-386A8F9F89B5}" dt="2018-05-27T12:00:12.856" v="320"/>
        <pc:sldMkLst>
          <pc:docMk/>
          <pc:sldMk cId="3822468866" sldId="426"/>
        </pc:sldMkLst>
      </pc:sldChg>
      <pc:sldChg chg="add del">
        <pc:chgData name="Aleksandra Cwiek" userId="866160e2e6235955" providerId="LiveId" clId="{787D707D-1D41-4345-B8A0-386A8F9F89B5}" dt="2018-05-27T12:00:12.856" v="320"/>
        <pc:sldMkLst>
          <pc:docMk/>
          <pc:sldMk cId="2847255455" sldId="427"/>
        </pc:sldMkLst>
      </pc:sldChg>
      <pc:sldChg chg="add del">
        <pc:chgData name="Aleksandra Cwiek" userId="866160e2e6235955" providerId="LiveId" clId="{787D707D-1D41-4345-B8A0-386A8F9F89B5}" dt="2018-05-27T12:13:15.436" v="398"/>
        <pc:sldMkLst>
          <pc:docMk/>
          <pc:sldMk cId="1673482227" sldId="428"/>
        </pc:sldMkLst>
      </pc:sldChg>
      <pc:sldChg chg="add del">
        <pc:chgData name="Aleksandra Cwiek" userId="866160e2e6235955" providerId="LiveId" clId="{787D707D-1D41-4345-B8A0-386A8F9F89B5}" dt="2018-05-27T12:13:15.436" v="398"/>
        <pc:sldMkLst>
          <pc:docMk/>
          <pc:sldMk cId="3794596926" sldId="429"/>
        </pc:sldMkLst>
      </pc:sldChg>
      <pc:sldChg chg="add del">
        <pc:chgData name="Aleksandra Cwiek" userId="866160e2e6235955" providerId="LiveId" clId="{787D707D-1D41-4345-B8A0-386A8F9F89B5}" dt="2018-05-27T12:13:15.436" v="398"/>
        <pc:sldMkLst>
          <pc:docMk/>
          <pc:sldMk cId="1151054243" sldId="430"/>
        </pc:sldMkLst>
      </pc:sldChg>
      <pc:sldChg chg="add del">
        <pc:chgData name="Aleksandra Cwiek" userId="866160e2e6235955" providerId="LiveId" clId="{787D707D-1D41-4345-B8A0-386A8F9F89B5}" dt="2018-05-27T12:09:18.403" v="379"/>
        <pc:sldMkLst>
          <pc:docMk/>
          <pc:sldMk cId="3089132099" sldId="431"/>
        </pc:sldMkLst>
      </pc:sldChg>
      <pc:sldChg chg="add del">
        <pc:chgData name="Aleksandra Cwiek" userId="866160e2e6235955" providerId="LiveId" clId="{787D707D-1D41-4345-B8A0-386A8F9F89B5}" dt="2018-05-27T12:09:18.403" v="379"/>
        <pc:sldMkLst>
          <pc:docMk/>
          <pc:sldMk cId="2601990245" sldId="432"/>
        </pc:sldMkLst>
      </pc:sldChg>
      <pc:sldChg chg="add del">
        <pc:chgData name="Aleksandra Cwiek" userId="866160e2e6235955" providerId="LiveId" clId="{787D707D-1D41-4345-B8A0-386A8F9F89B5}" dt="2018-05-27T12:09:18.403" v="379"/>
        <pc:sldMkLst>
          <pc:docMk/>
          <pc:sldMk cId="1073055320" sldId="433"/>
        </pc:sldMkLst>
      </pc:sldChg>
      <pc:sldChg chg="add del">
        <pc:chgData name="Aleksandra Cwiek" userId="866160e2e6235955" providerId="LiveId" clId="{787D707D-1D41-4345-B8A0-386A8F9F89B5}" dt="2018-05-27T12:01:32.147" v="331"/>
        <pc:sldMkLst>
          <pc:docMk/>
          <pc:sldMk cId="676997396" sldId="434"/>
        </pc:sldMkLst>
      </pc:sldChg>
      <pc:sldChg chg="add del">
        <pc:chgData name="Aleksandra Cwiek" userId="866160e2e6235955" providerId="LiveId" clId="{787D707D-1D41-4345-B8A0-386A8F9F89B5}" dt="2018-05-27T12:01:32.147" v="331"/>
        <pc:sldMkLst>
          <pc:docMk/>
          <pc:sldMk cId="1549272358" sldId="435"/>
        </pc:sldMkLst>
      </pc:sldChg>
      <pc:sldChg chg="add del">
        <pc:chgData name="Aleksandra Cwiek" userId="866160e2e6235955" providerId="LiveId" clId="{787D707D-1D41-4345-B8A0-386A8F9F89B5}" dt="2018-05-27T12:01:32.147" v="331"/>
        <pc:sldMkLst>
          <pc:docMk/>
          <pc:sldMk cId="294213316" sldId="436"/>
        </pc:sldMkLst>
      </pc:sldChg>
      <pc:sldChg chg="add del">
        <pc:chgData name="Aleksandra Cwiek" userId="866160e2e6235955" providerId="LiveId" clId="{787D707D-1D41-4345-B8A0-386A8F9F89B5}" dt="2018-05-27T12:04:31.694" v="348"/>
        <pc:sldMkLst>
          <pc:docMk/>
          <pc:sldMk cId="3138944239" sldId="437"/>
        </pc:sldMkLst>
      </pc:sldChg>
      <pc:sldChg chg="add del">
        <pc:chgData name="Aleksandra Cwiek" userId="866160e2e6235955" providerId="LiveId" clId="{787D707D-1D41-4345-B8A0-386A8F9F89B5}" dt="2018-05-27T12:04:31.694" v="348"/>
        <pc:sldMkLst>
          <pc:docMk/>
          <pc:sldMk cId="1602104260" sldId="438"/>
        </pc:sldMkLst>
      </pc:sldChg>
      <pc:sldChg chg="add del">
        <pc:chgData name="Aleksandra Cwiek" userId="866160e2e6235955" providerId="LiveId" clId="{787D707D-1D41-4345-B8A0-386A8F9F89B5}" dt="2018-05-27T12:04:31.694" v="348"/>
        <pc:sldMkLst>
          <pc:docMk/>
          <pc:sldMk cId="1914346137" sldId="439"/>
        </pc:sldMkLst>
      </pc:sldChg>
      <pc:sldChg chg="add del">
        <pc:chgData name="Aleksandra Cwiek" userId="866160e2e6235955" providerId="LiveId" clId="{787D707D-1D41-4345-B8A0-386A8F9F89B5}" dt="2018-05-27T12:07:41.542" v="369"/>
        <pc:sldMkLst>
          <pc:docMk/>
          <pc:sldMk cId="3498299681" sldId="440"/>
        </pc:sldMkLst>
      </pc:sldChg>
      <pc:sldChg chg="add del">
        <pc:chgData name="Aleksandra Cwiek" userId="866160e2e6235955" providerId="LiveId" clId="{787D707D-1D41-4345-B8A0-386A8F9F89B5}" dt="2018-05-27T12:07:41.542" v="369"/>
        <pc:sldMkLst>
          <pc:docMk/>
          <pc:sldMk cId="1433068509" sldId="441"/>
        </pc:sldMkLst>
      </pc:sldChg>
      <pc:sldChg chg="add del">
        <pc:chgData name="Aleksandra Cwiek" userId="866160e2e6235955" providerId="LiveId" clId="{787D707D-1D41-4345-B8A0-386A8F9F89B5}" dt="2018-05-27T12:07:41.542" v="369"/>
        <pc:sldMkLst>
          <pc:docMk/>
          <pc:sldMk cId="3124484845" sldId="442"/>
        </pc:sldMkLst>
      </pc:sldChg>
      <pc:sldChg chg="add del">
        <pc:chgData name="Aleksandra Cwiek" userId="866160e2e6235955" providerId="LiveId" clId="{787D707D-1D41-4345-B8A0-386A8F9F89B5}" dt="2018-05-27T12:01:39.888" v="332"/>
        <pc:sldMkLst>
          <pc:docMk/>
          <pc:sldMk cId="2410660299" sldId="443"/>
        </pc:sldMkLst>
      </pc:sldChg>
      <pc:sldChg chg="add del">
        <pc:chgData name="Aleksandra Cwiek" userId="866160e2e6235955" providerId="LiveId" clId="{787D707D-1D41-4345-B8A0-386A8F9F89B5}" dt="2018-05-27T12:01:39.888" v="332"/>
        <pc:sldMkLst>
          <pc:docMk/>
          <pc:sldMk cId="1947865999" sldId="444"/>
        </pc:sldMkLst>
      </pc:sldChg>
      <pc:sldChg chg="add del">
        <pc:chgData name="Aleksandra Cwiek" userId="866160e2e6235955" providerId="LiveId" clId="{787D707D-1D41-4345-B8A0-386A8F9F89B5}" dt="2018-05-27T12:01:39.888" v="332"/>
        <pc:sldMkLst>
          <pc:docMk/>
          <pc:sldMk cId="2921654420" sldId="445"/>
        </pc:sldMkLst>
      </pc:sldChg>
      <pc:sldChg chg="add del">
        <pc:chgData name="Aleksandra Cwiek" userId="866160e2e6235955" providerId="LiveId" clId="{787D707D-1D41-4345-B8A0-386A8F9F89B5}" dt="2018-05-27T12:12:24.126" v="394"/>
        <pc:sldMkLst>
          <pc:docMk/>
          <pc:sldMk cId="2040526039" sldId="446"/>
        </pc:sldMkLst>
      </pc:sldChg>
      <pc:sldChg chg="add del">
        <pc:chgData name="Aleksandra Cwiek" userId="866160e2e6235955" providerId="LiveId" clId="{787D707D-1D41-4345-B8A0-386A8F9F89B5}" dt="2018-05-27T12:12:24.126" v="394"/>
        <pc:sldMkLst>
          <pc:docMk/>
          <pc:sldMk cId="1975750821" sldId="447"/>
        </pc:sldMkLst>
      </pc:sldChg>
      <pc:sldChg chg="add del">
        <pc:chgData name="Aleksandra Cwiek" userId="866160e2e6235955" providerId="LiveId" clId="{787D707D-1D41-4345-B8A0-386A8F9F89B5}" dt="2018-05-27T12:12:24.126" v="394"/>
        <pc:sldMkLst>
          <pc:docMk/>
          <pc:sldMk cId="4275118564" sldId="448"/>
        </pc:sldMkLst>
      </pc:sldChg>
      <pc:sldChg chg="add del">
        <pc:chgData name="Aleksandra Cwiek" userId="866160e2e6235955" providerId="LiveId" clId="{787D707D-1D41-4345-B8A0-386A8F9F89B5}" dt="2018-05-27T12:04:55.023" v="351"/>
        <pc:sldMkLst>
          <pc:docMk/>
          <pc:sldMk cId="2371383387" sldId="449"/>
        </pc:sldMkLst>
      </pc:sldChg>
      <pc:sldChg chg="add del">
        <pc:chgData name="Aleksandra Cwiek" userId="866160e2e6235955" providerId="LiveId" clId="{787D707D-1D41-4345-B8A0-386A8F9F89B5}" dt="2018-05-27T12:04:55.023" v="351"/>
        <pc:sldMkLst>
          <pc:docMk/>
          <pc:sldMk cId="1125294000" sldId="450"/>
        </pc:sldMkLst>
      </pc:sldChg>
      <pc:sldChg chg="add del">
        <pc:chgData name="Aleksandra Cwiek" userId="866160e2e6235955" providerId="LiveId" clId="{787D707D-1D41-4345-B8A0-386A8F9F89B5}" dt="2018-05-27T12:04:55.023" v="351"/>
        <pc:sldMkLst>
          <pc:docMk/>
          <pc:sldMk cId="1095319204" sldId="451"/>
        </pc:sldMkLst>
      </pc:sldChg>
      <pc:sldChg chg="add del">
        <pc:chgData name="Aleksandra Cwiek" userId="866160e2e6235955" providerId="LiveId" clId="{787D707D-1D41-4345-B8A0-386A8F9F89B5}" dt="2018-05-27T12:06:06.276" v="359"/>
        <pc:sldMkLst>
          <pc:docMk/>
          <pc:sldMk cId="4170437488" sldId="452"/>
        </pc:sldMkLst>
      </pc:sldChg>
      <pc:sldChg chg="add del">
        <pc:chgData name="Aleksandra Cwiek" userId="866160e2e6235955" providerId="LiveId" clId="{787D707D-1D41-4345-B8A0-386A8F9F89B5}" dt="2018-05-27T12:06:06.276" v="359"/>
        <pc:sldMkLst>
          <pc:docMk/>
          <pc:sldMk cId="2154331269" sldId="453"/>
        </pc:sldMkLst>
      </pc:sldChg>
      <pc:sldChg chg="add del">
        <pc:chgData name="Aleksandra Cwiek" userId="866160e2e6235955" providerId="LiveId" clId="{787D707D-1D41-4345-B8A0-386A8F9F89B5}" dt="2018-05-27T12:06:06.276" v="359"/>
        <pc:sldMkLst>
          <pc:docMk/>
          <pc:sldMk cId="3320608525" sldId="454"/>
        </pc:sldMkLst>
      </pc:sldChg>
      <pc:sldChg chg="add del">
        <pc:chgData name="Aleksandra Cwiek" userId="866160e2e6235955" providerId="LiveId" clId="{787D707D-1D41-4345-B8A0-386A8F9F89B5}" dt="2018-05-27T12:11:51.785" v="391"/>
        <pc:sldMkLst>
          <pc:docMk/>
          <pc:sldMk cId="3671570070" sldId="455"/>
        </pc:sldMkLst>
      </pc:sldChg>
      <pc:sldChg chg="add del">
        <pc:chgData name="Aleksandra Cwiek" userId="866160e2e6235955" providerId="LiveId" clId="{787D707D-1D41-4345-B8A0-386A8F9F89B5}" dt="2018-05-27T12:11:51.785" v="391"/>
        <pc:sldMkLst>
          <pc:docMk/>
          <pc:sldMk cId="4243735701" sldId="456"/>
        </pc:sldMkLst>
      </pc:sldChg>
      <pc:sldChg chg="add del">
        <pc:chgData name="Aleksandra Cwiek" userId="866160e2e6235955" providerId="LiveId" clId="{787D707D-1D41-4345-B8A0-386A8F9F89B5}" dt="2018-05-27T12:11:51.785" v="391"/>
        <pc:sldMkLst>
          <pc:docMk/>
          <pc:sldMk cId="219857593" sldId="457"/>
        </pc:sldMkLst>
      </pc:sldChg>
      <pc:sldChg chg="add del">
        <pc:chgData name="Aleksandra Cwiek" userId="866160e2e6235955" providerId="LiveId" clId="{787D707D-1D41-4345-B8A0-386A8F9F89B5}" dt="2018-05-27T12:02:27.275" v="336"/>
        <pc:sldMkLst>
          <pc:docMk/>
          <pc:sldMk cId="1220200246" sldId="458"/>
        </pc:sldMkLst>
      </pc:sldChg>
      <pc:sldChg chg="add del">
        <pc:chgData name="Aleksandra Cwiek" userId="866160e2e6235955" providerId="LiveId" clId="{787D707D-1D41-4345-B8A0-386A8F9F89B5}" dt="2018-05-27T12:02:27.275" v="336"/>
        <pc:sldMkLst>
          <pc:docMk/>
          <pc:sldMk cId="1915184809" sldId="459"/>
        </pc:sldMkLst>
      </pc:sldChg>
      <pc:sldChg chg="add del">
        <pc:chgData name="Aleksandra Cwiek" userId="866160e2e6235955" providerId="LiveId" clId="{787D707D-1D41-4345-B8A0-386A8F9F89B5}" dt="2018-05-27T12:02:27.275" v="336"/>
        <pc:sldMkLst>
          <pc:docMk/>
          <pc:sldMk cId="1113379640" sldId="460"/>
        </pc:sldMkLst>
      </pc:sldChg>
      <pc:sldChg chg="add del">
        <pc:chgData name="Aleksandra Cwiek" userId="866160e2e6235955" providerId="LiveId" clId="{787D707D-1D41-4345-B8A0-386A8F9F89B5}" dt="2018-05-27T12:05:57.294" v="358"/>
        <pc:sldMkLst>
          <pc:docMk/>
          <pc:sldMk cId="2339303200" sldId="461"/>
        </pc:sldMkLst>
      </pc:sldChg>
      <pc:sldChg chg="add del">
        <pc:chgData name="Aleksandra Cwiek" userId="866160e2e6235955" providerId="LiveId" clId="{787D707D-1D41-4345-B8A0-386A8F9F89B5}" dt="2018-05-27T12:05:57.294" v="358"/>
        <pc:sldMkLst>
          <pc:docMk/>
          <pc:sldMk cId="921493584" sldId="462"/>
        </pc:sldMkLst>
      </pc:sldChg>
      <pc:sldChg chg="add del">
        <pc:chgData name="Aleksandra Cwiek" userId="866160e2e6235955" providerId="LiveId" clId="{787D707D-1D41-4345-B8A0-386A8F9F89B5}" dt="2018-05-27T12:05:57.294" v="358"/>
        <pc:sldMkLst>
          <pc:docMk/>
          <pc:sldMk cId="3244358773" sldId="463"/>
        </pc:sldMkLst>
      </pc:sldChg>
      <pc:sldChg chg="add del">
        <pc:chgData name="Aleksandra Cwiek" userId="866160e2e6235955" providerId="LiveId" clId="{787D707D-1D41-4345-B8A0-386A8F9F89B5}" dt="2018-05-27T11:56:29.298" v="302"/>
        <pc:sldMkLst>
          <pc:docMk/>
          <pc:sldMk cId="3835447946" sldId="464"/>
        </pc:sldMkLst>
      </pc:sldChg>
      <pc:sldChg chg="add del">
        <pc:chgData name="Aleksandra Cwiek" userId="866160e2e6235955" providerId="LiveId" clId="{787D707D-1D41-4345-B8A0-386A8F9F89B5}" dt="2018-05-27T11:56:29.298" v="302"/>
        <pc:sldMkLst>
          <pc:docMk/>
          <pc:sldMk cId="4192434579" sldId="465"/>
        </pc:sldMkLst>
      </pc:sldChg>
      <pc:sldChg chg="add del">
        <pc:chgData name="Aleksandra Cwiek" userId="866160e2e6235955" providerId="LiveId" clId="{787D707D-1D41-4345-B8A0-386A8F9F89B5}" dt="2018-05-27T11:56:29.298" v="302"/>
        <pc:sldMkLst>
          <pc:docMk/>
          <pc:sldMk cId="3163292836" sldId="466"/>
        </pc:sldMkLst>
      </pc:sldChg>
      <pc:sldChg chg="add del">
        <pc:chgData name="Aleksandra Cwiek" userId="866160e2e6235955" providerId="LiveId" clId="{787D707D-1D41-4345-B8A0-386A8F9F89B5}" dt="2018-05-27T12:11:33.187" v="389"/>
        <pc:sldMkLst>
          <pc:docMk/>
          <pc:sldMk cId="3605945830" sldId="467"/>
        </pc:sldMkLst>
      </pc:sldChg>
      <pc:sldChg chg="add del">
        <pc:chgData name="Aleksandra Cwiek" userId="866160e2e6235955" providerId="LiveId" clId="{787D707D-1D41-4345-B8A0-386A8F9F89B5}" dt="2018-05-27T12:11:33.187" v="389"/>
        <pc:sldMkLst>
          <pc:docMk/>
          <pc:sldMk cId="122433720" sldId="468"/>
        </pc:sldMkLst>
      </pc:sldChg>
      <pc:sldChg chg="add del">
        <pc:chgData name="Aleksandra Cwiek" userId="866160e2e6235955" providerId="LiveId" clId="{787D707D-1D41-4345-B8A0-386A8F9F89B5}" dt="2018-05-27T12:11:33.187" v="389"/>
        <pc:sldMkLst>
          <pc:docMk/>
          <pc:sldMk cId="2039756568" sldId="469"/>
        </pc:sldMkLst>
      </pc:sldChg>
      <pc:sldChg chg="add del">
        <pc:chgData name="Aleksandra Cwiek" userId="866160e2e6235955" providerId="LiveId" clId="{787D707D-1D41-4345-B8A0-386A8F9F89B5}" dt="2018-05-27T11:56:23.450" v="301"/>
        <pc:sldMkLst>
          <pc:docMk/>
          <pc:sldMk cId="857071429" sldId="470"/>
        </pc:sldMkLst>
      </pc:sldChg>
      <pc:sldChg chg="add del">
        <pc:chgData name="Aleksandra Cwiek" userId="866160e2e6235955" providerId="LiveId" clId="{787D707D-1D41-4345-B8A0-386A8F9F89B5}" dt="2018-05-27T11:56:23.450" v="301"/>
        <pc:sldMkLst>
          <pc:docMk/>
          <pc:sldMk cId="3239692518" sldId="471"/>
        </pc:sldMkLst>
      </pc:sldChg>
      <pc:sldChg chg="add del">
        <pc:chgData name="Aleksandra Cwiek" userId="866160e2e6235955" providerId="LiveId" clId="{787D707D-1D41-4345-B8A0-386A8F9F89B5}" dt="2018-05-27T11:56:23.450" v="301"/>
        <pc:sldMkLst>
          <pc:docMk/>
          <pc:sldMk cId="159559978" sldId="472"/>
        </pc:sldMkLst>
      </pc:sldChg>
      <pc:sldChg chg="add del">
        <pc:chgData name="Aleksandra Cwiek" userId="866160e2e6235955" providerId="LiveId" clId="{787D707D-1D41-4345-B8A0-386A8F9F89B5}" dt="2018-05-27T12:03:26.415" v="342"/>
        <pc:sldMkLst>
          <pc:docMk/>
          <pc:sldMk cId="4133397297" sldId="473"/>
        </pc:sldMkLst>
      </pc:sldChg>
      <pc:sldChg chg="add del">
        <pc:chgData name="Aleksandra Cwiek" userId="866160e2e6235955" providerId="LiveId" clId="{787D707D-1D41-4345-B8A0-386A8F9F89B5}" dt="2018-05-27T12:03:26.415" v="342"/>
        <pc:sldMkLst>
          <pc:docMk/>
          <pc:sldMk cId="2838546383" sldId="474"/>
        </pc:sldMkLst>
      </pc:sldChg>
      <pc:sldChg chg="add del">
        <pc:chgData name="Aleksandra Cwiek" userId="866160e2e6235955" providerId="LiveId" clId="{787D707D-1D41-4345-B8A0-386A8F9F89B5}" dt="2018-05-27T12:03:26.415" v="342"/>
        <pc:sldMkLst>
          <pc:docMk/>
          <pc:sldMk cId="150458716" sldId="475"/>
        </pc:sldMkLst>
      </pc:sldChg>
      <pc:sldChg chg="add del">
        <pc:chgData name="Aleksandra Cwiek" userId="866160e2e6235955" providerId="LiveId" clId="{787D707D-1D41-4345-B8A0-386A8F9F89B5}" dt="2018-05-27T12:05:01.521" v="352"/>
        <pc:sldMkLst>
          <pc:docMk/>
          <pc:sldMk cId="1688582487" sldId="476"/>
        </pc:sldMkLst>
      </pc:sldChg>
      <pc:sldChg chg="add del">
        <pc:chgData name="Aleksandra Cwiek" userId="866160e2e6235955" providerId="LiveId" clId="{787D707D-1D41-4345-B8A0-386A8F9F89B5}" dt="2018-05-27T12:05:01.521" v="352"/>
        <pc:sldMkLst>
          <pc:docMk/>
          <pc:sldMk cId="2789545004" sldId="477"/>
        </pc:sldMkLst>
      </pc:sldChg>
      <pc:sldChg chg="add del">
        <pc:chgData name="Aleksandra Cwiek" userId="866160e2e6235955" providerId="LiveId" clId="{787D707D-1D41-4345-B8A0-386A8F9F89B5}" dt="2018-05-27T12:05:01.521" v="352"/>
        <pc:sldMkLst>
          <pc:docMk/>
          <pc:sldMk cId="3526333003" sldId="478"/>
        </pc:sldMkLst>
      </pc:sldChg>
      <pc:sldChg chg="add del">
        <pc:chgData name="Aleksandra Cwiek" userId="866160e2e6235955" providerId="LiveId" clId="{787D707D-1D41-4345-B8A0-386A8F9F89B5}" dt="2018-05-27T12:08:53.319" v="376"/>
        <pc:sldMkLst>
          <pc:docMk/>
          <pc:sldMk cId="3238080062" sldId="479"/>
        </pc:sldMkLst>
      </pc:sldChg>
      <pc:sldChg chg="add del">
        <pc:chgData name="Aleksandra Cwiek" userId="866160e2e6235955" providerId="LiveId" clId="{787D707D-1D41-4345-B8A0-386A8F9F89B5}" dt="2018-05-27T12:08:53.319" v="376"/>
        <pc:sldMkLst>
          <pc:docMk/>
          <pc:sldMk cId="4114576924" sldId="480"/>
        </pc:sldMkLst>
      </pc:sldChg>
      <pc:sldChg chg="add del">
        <pc:chgData name="Aleksandra Cwiek" userId="866160e2e6235955" providerId="LiveId" clId="{787D707D-1D41-4345-B8A0-386A8F9F89B5}" dt="2018-05-27T12:08:53.319" v="376"/>
        <pc:sldMkLst>
          <pc:docMk/>
          <pc:sldMk cId="638356905" sldId="481"/>
        </pc:sldMkLst>
      </pc:sldChg>
      <pc:sldChg chg="add del">
        <pc:chgData name="Aleksandra Cwiek" userId="866160e2e6235955" providerId="LiveId" clId="{787D707D-1D41-4345-B8A0-386A8F9F89B5}" dt="2018-05-27T12:13:49.806" v="402"/>
        <pc:sldMkLst>
          <pc:docMk/>
          <pc:sldMk cId="3524063616" sldId="482"/>
        </pc:sldMkLst>
      </pc:sldChg>
      <pc:sldChg chg="add del">
        <pc:chgData name="Aleksandra Cwiek" userId="866160e2e6235955" providerId="LiveId" clId="{787D707D-1D41-4345-B8A0-386A8F9F89B5}" dt="2018-05-27T12:13:49.806" v="402"/>
        <pc:sldMkLst>
          <pc:docMk/>
          <pc:sldMk cId="1980341685" sldId="483"/>
        </pc:sldMkLst>
      </pc:sldChg>
      <pc:sldChg chg="add del">
        <pc:chgData name="Aleksandra Cwiek" userId="866160e2e6235955" providerId="LiveId" clId="{787D707D-1D41-4345-B8A0-386A8F9F89B5}" dt="2018-05-27T12:13:49.806" v="402"/>
        <pc:sldMkLst>
          <pc:docMk/>
          <pc:sldMk cId="2886053680" sldId="484"/>
        </pc:sldMkLst>
      </pc:sldChg>
      <pc:sldChg chg="add del">
        <pc:chgData name="Aleksandra Cwiek" userId="866160e2e6235955" providerId="LiveId" clId="{787D707D-1D41-4345-B8A0-386A8F9F89B5}" dt="2018-05-27T12:13:44.949" v="401"/>
        <pc:sldMkLst>
          <pc:docMk/>
          <pc:sldMk cId="2544635289" sldId="485"/>
        </pc:sldMkLst>
      </pc:sldChg>
      <pc:sldChg chg="add del">
        <pc:chgData name="Aleksandra Cwiek" userId="866160e2e6235955" providerId="LiveId" clId="{787D707D-1D41-4345-B8A0-386A8F9F89B5}" dt="2018-05-27T12:13:44.949" v="401"/>
        <pc:sldMkLst>
          <pc:docMk/>
          <pc:sldMk cId="2703480010" sldId="486"/>
        </pc:sldMkLst>
      </pc:sldChg>
      <pc:sldChg chg="add del">
        <pc:chgData name="Aleksandra Cwiek" userId="866160e2e6235955" providerId="LiveId" clId="{787D707D-1D41-4345-B8A0-386A8F9F89B5}" dt="2018-05-27T12:13:44.949" v="401"/>
        <pc:sldMkLst>
          <pc:docMk/>
          <pc:sldMk cId="3480342056" sldId="487"/>
        </pc:sldMkLst>
      </pc:sldChg>
      <pc:sldChg chg="add del">
        <pc:chgData name="Aleksandra Cwiek" userId="866160e2e6235955" providerId="LiveId" clId="{787D707D-1D41-4345-B8A0-386A8F9F89B5}" dt="2018-05-27T12:01:05.555" v="328"/>
        <pc:sldMkLst>
          <pc:docMk/>
          <pc:sldMk cId="4259887365" sldId="488"/>
        </pc:sldMkLst>
      </pc:sldChg>
      <pc:sldChg chg="add del">
        <pc:chgData name="Aleksandra Cwiek" userId="866160e2e6235955" providerId="LiveId" clId="{787D707D-1D41-4345-B8A0-386A8F9F89B5}" dt="2018-05-27T12:01:05.555" v="328"/>
        <pc:sldMkLst>
          <pc:docMk/>
          <pc:sldMk cId="706276048" sldId="489"/>
        </pc:sldMkLst>
      </pc:sldChg>
      <pc:sldChg chg="add del">
        <pc:chgData name="Aleksandra Cwiek" userId="866160e2e6235955" providerId="LiveId" clId="{787D707D-1D41-4345-B8A0-386A8F9F89B5}" dt="2018-05-27T12:01:05.555" v="328"/>
        <pc:sldMkLst>
          <pc:docMk/>
          <pc:sldMk cId="2064028432" sldId="490"/>
        </pc:sldMkLst>
      </pc:sldChg>
      <pc:sldChg chg="add del">
        <pc:chgData name="Aleksandra Cwiek" userId="866160e2e6235955" providerId="LiveId" clId="{787D707D-1D41-4345-B8A0-386A8F9F89B5}" dt="2018-05-27T11:58:38.493" v="314"/>
        <pc:sldMkLst>
          <pc:docMk/>
          <pc:sldMk cId="21610024" sldId="491"/>
        </pc:sldMkLst>
      </pc:sldChg>
      <pc:sldChg chg="add del">
        <pc:chgData name="Aleksandra Cwiek" userId="866160e2e6235955" providerId="LiveId" clId="{787D707D-1D41-4345-B8A0-386A8F9F89B5}" dt="2018-05-27T11:58:38.493" v="314"/>
        <pc:sldMkLst>
          <pc:docMk/>
          <pc:sldMk cId="127841135" sldId="492"/>
        </pc:sldMkLst>
      </pc:sldChg>
      <pc:sldChg chg="add del">
        <pc:chgData name="Aleksandra Cwiek" userId="866160e2e6235955" providerId="LiveId" clId="{787D707D-1D41-4345-B8A0-386A8F9F89B5}" dt="2018-05-27T11:58:38.493" v="314"/>
        <pc:sldMkLst>
          <pc:docMk/>
          <pc:sldMk cId="635585941" sldId="493"/>
        </pc:sldMkLst>
      </pc:sldChg>
      <pc:sldChg chg="add del">
        <pc:chgData name="Aleksandra Cwiek" userId="866160e2e6235955" providerId="LiveId" clId="{787D707D-1D41-4345-B8A0-386A8F9F89B5}" dt="2018-05-27T12:09:10.732" v="378"/>
        <pc:sldMkLst>
          <pc:docMk/>
          <pc:sldMk cId="3189033545" sldId="494"/>
        </pc:sldMkLst>
      </pc:sldChg>
      <pc:sldChg chg="add del">
        <pc:chgData name="Aleksandra Cwiek" userId="866160e2e6235955" providerId="LiveId" clId="{787D707D-1D41-4345-B8A0-386A8F9F89B5}" dt="2018-05-27T12:09:10.732" v="378"/>
        <pc:sldMkLst>
          <pc:docMk/>
          <pc:sldMk cId="1393657538" sldId="495"/>
        </pc:sldMkLst>
      </pc:sldChg>
      <pc:sldChg chg="add del">
        <pc:chgData name="Aleksandra Cwiek" userId="866160e2e6235955" providerId="LiveId" clId="{787D707D-1D41-4345-B8A0-386A8F9F89B5}" dt="2018-05-27T12:09:10.732" v="378"/>
        <pc:sldMkLst>
          <pc:docMk/>
          <pc:sldMk cId="3676985130" sldId="496"/>
        </pc:sldMkLst>
      </pc:sldChg>
      <pc:sldChg chg="add del">
        <pc:chgData name="Aleksandra Cwiek" userId="866160e2e6235955" providerId="LiveId" clId="{787D707D-1D41-4345-B8A0-386A8F9F89B5}" dt="2018-05-27T12:06:49.275" v="363"/>
        <pc:sldMkLst>
          <pc:docMk/>
          <pc:sldMk cId="3856132284" sldId="497"/>
        </pc:sldMkLst>
      </pc:sldChg>
      <pc:sldChg chg="add del">
        <pc:chgData name="Aleksandra Cwiek" userId="866160e2e6235955" providerId="LiveId" clId="{787D707D-1D41-4345-B8A0-386A8F9F89B5}" dt="2018-05-27T12:06:49.275" v="363"/>
        <pc:sldMkLst>
          <pc:docMk/>
          <pc:sldMk cId="1576790748" sldId="498"/>
        </pc:sldMkLst>
      </pc:sldChg>
      <pc:sldChg chg="add del">
        <pc:chgData name="Aleksandra Cwiek" userId="866160e2e6235955" providerId="LiveId" clId="{787D707D-1D41-4345-B8A0-386A8F9F89B5}" dt="2018-05-27T12:06:49.275" v="363"/>
        <pc:sldMkLst>
          <pc:docMk/>
          <pc:sldMk cId="57477722" sldId="499"/>
        </pc:sldMkLst>
      </pc:sldChg>
      <pc:sldChg chg="add del">
        <pc:chgData name="Aleksandra Cwiek" userId="866160e2e6235955" providerId="LiveId" clId="{787D707D-1D41-4345-B8A0-386A8F9F89B5}" dt="2018-05-27T12:12:48.366" v="396"/>
        <pc:sldMkLst>
          <pc:docMk/>
          <pc:sldMk cId="2997970575" sldId="500"/>
        </pc:sldMkLst>
      </pc:sldChg>
      <pc:sldChg chg="add del">
        <pc:chgData name="Aleksandra Cwiek" userId="866160e2e6235955" providerId="LiveId" clId="{787D707D-1D41-4345-B8A0-386A8F9F89B5}" dt="2018-05-27T12:12:48.366" v="396"/>
        <pc:sldMkLst>
          <pc:docMk/>
          <pc:sldMk cId="3603554580" sldId="501"/>
        </pc:sldMkLst>
      </pc:sldChg>
      <pc:sldChg chg="add del">
        <pc:chgData name="Aleksandra Cwiek" userId="866160e2e6235955" providerId="LiveId" clId="{787D707D-1D41-4345-B8A0-386A8F9F89B5}" dt="2018-05-27T12:12:48.366" v="396"/>
        <pc:sldMkLst>
          <pc:docMk/>
          <pc:sldMk cId="400406177" sldId="502"/>
        </pc:sldMkLst>
      </pc:sldChg>
      <pc:sldChg chg="add del">
        <pc:chgData name="Aleksandra Cwiek" userId="866160e2e6235955" providerId="LiveId" clId="{787D707D-1D41-4345-B8A0-386A8F9F89B5}" dt="2018-05-27T11:57:14.098" v="306"/>
        <pc:sldMkLst>
          <pc:docMk/>
          <pc:sldMk cId="4136009424" sldId="503"/>
        </pc:sldMkLst>
      </pc:sldChg>
      <pc:sldChg chg="add del">
        <pc:chgData name="Aleksandra Cwiek" userId="866160e2e6235955" providerId="LiveId" clId="{787D707D-1D41-4345-B8A0-386A8F9F89B5}" dt="2018-05-27T11:57:14.098" v="306"/>
        <pc:sldMkLst>
          <pc:docMk/>
          <pc:sldMk cId="2009636695" sldId="504"/>
        </pc:sldMkLst>
      </pc:sldChg>
      <pc:sldChg chg="add del">
        <pc:chgData name="Aleksandra Cwiek" userId="866160e2e6235955" providerId="LiveId" clId="{787D707D-1D41-4345-B8A0-386A8F9F89B5}" dt="2018-05-27T11:57:14.098" v="306"/>
        <pc:sldMkLst>
          <pc:docMk/>
          <pc:sldMk cId="3468641317" sldId="505"/>
        </pc:sldMkLst>
      </pc:sldChg>
      <pc:sldChg chg="add del">
        <pc:chgData name="Aleksandra Cwiek" userId="866160e2e6235955" providerId="LiveId" clId="{787D707D-1D41-4345-B8A0-386A8F9F89B5}" dt="2018-05-27T12:11:15.455" v="387"/>
        <pc:sldMkLst>
          <pc:docMk/>
          <pc:sldMk cId="1753118396" sldId="506"/>
        </pc:sldMkLst>
      </pc:sldChg>
      <pc:sldChg chg="add del">
        <pc:chgData name="Aleksandra Cwiek" userId="866160e2e6235955" providerId="LiveId" clId="{787D707D-1D41-4345-B8A0-386A8F9F89B5}" dt="2018-05-27T12:11:15.455" v="387"/>
        <pc:sldMkLst>
          <pc:docMk/>
          <pc:sldMk cId="3792582988" sldId="507"/>
        </pc:sldMkLst>
      </pc:sldChg>
      <pc:sldChg chg="add del">
        <pc:chgData name="Aleksandra Cwiek" userId="866160e2e6235955" providerId="LiveId" clId="{787D707D-1D41-4345-B8A0-386A8F9F89B5}" dt="2018-05-27T12:11:15.455" v="387"/>
        <pc:sldMkLst>
          <pc:docMk/>
          <pc:sldMk cId="198877112" sldId="508"/>
        </pc:sldMkLst>
      </pc:sldChg>
      <pc:sldChg chg="add del">
        <pc:chgData name="Aleksandra Cwiek" userId="866160e2e6235955" providerId="LiveId" clId="{787D707D-1D41-4345-B8A0-386A8F9F89B5}" dt="2018-05-27T12:09:29.531" v="380"/>
        <pc:sldMkLst>
          <pc:docMk/>
          <pc:sldMk cId="4143556750" sldId="509"/>
        </pc:sldMkLst>
      </pc:sldChg>
      <pc:sldChg chg="add del">
        <pc:chgData name="Aleksandra Cwiek" userId="866160e2e6235955" providerId="LiveId" clId="{787D707D-1D41-4345-B8A0-386A8F9F89B5}" dt="2018-05-27T12:09:29.531" v="380"/>
        <pc:sldMkLst>
          <pc:docMk/>
          <pc:sldMk cId="2053177031" sldId="510"/>
        </pc:sldMkLst>
      </pc:sldChg>
      <pc:sldChg chg="add del">
        <pc:chgData name="Aleksandra Cwiek" userId="866160e2e6235955" providerId="LiveId" clId="{787D707D-1D41-4345-B8A0-386A8F9F89B5}" dt="2018-05-27T12:09:29.531" v="380"/>
        <pc:sldMkLst>
          <pc:docMk/>
          <pc:sldMk cId="2495427559" sldId="511"/>
        </pc:sldMkLst>
      </pc:sldChg>
      <pc:sldChg chg="add del">
        <pc:chgData name="Aleksandra Cwiek" userId="866160e2e6235955" providerId="LiveId" clId="{787D707D-1D41-4345-B8A0-386A8F9F89B5}" dt="2018-05-27T12:12:41.229" v="395"/>
        <pc:sldMkLst>
          <pc:docMk/>
          <pc:sldMk cId="589905461" sldId="512"/>
        </pc:sldMkLst>
      </pc:sldChg>
      <pc:sldChg chg="add del">
        <pc:chgData name="Aleksandra Cwiek" userId="866160e2e6235955" providerId="LiveId" clId="{787D707D-1D41-4345-B8A0-386A8F9F89B5}" dt="2018-05-27T12:12:41.229" v="395"/>
        <pc:sldMkLst>
          <pc:docMk/>
          <pc:sldMk cId="4195225209" sldId="513"/>
        </pc:sldMkLst>
      </pc:sldChg>
      <pc:sldChg chg="add del">
        <pc:chgData name="Aleksandra Cwiek" userId="866160e2e6235955" providerId="LiveId" clId="{787D707D-1D41-4345-B8A0-386A8F9F89B5}" dt="2018-05-27T12:12:41.229" v="395"/>
        <pc:sldMkLst>
          <pc:docMk/>
          <pc:sldMk cId="514366566" sldId="514"/>
        </pc:sldMkLst>
      </pc:sldChg>
      <pc:sldChg chg="add del">
        <pc:chgData name="Aleksandra Cwiek" userId="866160e2e6235955" providerId="LiveId" clId="{787D707D-1D41-4345-B8A0-386A8F9F89B5}" dt="2018-05-27T12:06:17.855" v="360"/>
        <pc:sldMkLst>
          <pc:docMk/>
          <pc:sldMk cId="1510409556" sldId="515"/>
        </pc:sldMkLst>
      </pc:sldChg>
      <pc:sldChg chg="add del">
        <pc:chgData name="Aleksandra Cwiek" userId="866160e2e6235955" providerId="LiveId" clId="{787D707D-1D41-4345-B8A0-386A8F9F89B5}" dt="2018-05-27T12:06:17.855" v="360"/>
        <pc:sldMkLst>
          <pc:docMk/>
          <pc:sldMk cId="1093311217" sldId="516"/>
        </pc:sldMkLst>
      </pc:sldChg>
      <pc:sldChg chg="add del">
        <pc:chgData name="Aleksandra Cwiek" userId="866160e2e6235955" providerId="LiveId" clId="{787D707D-1D41-4345-B8A0-386A8F9F89B5}" dt="2018-05-27T12:06:17.855" v="360"/>
        <pc:sldMkLst>
          <pc:docMk/>
          <pc:sldMk cId="2981830861" sldId="517"/>
        </pc:sldMkLst>
      </pc:sldChg>
      <pc:sldChg chg="add del">
        <pc:chgData name="Aleksandra Cwiek" userId="866160e2e6235955" providerId="LiveId" clId="{787D707D-1D41-4345-B8A0-386A8F9F89B5}" dt="2018-05-27T12:13:31.009" v="399"/>
        <pc:sldMkLst>
          <pc:docMk/>
          <pc:sldMk cId="303112810" sldId="518"/>
        </pc:sldMkLst>
      </pc:sldChg>
      <pc:sldChg chg="add del">
        <pc:chgData name="Aleksandra Cwiek" userId="866160e2e6235955" providerId="LiveId" clId="{787D707D-1D41-4345-B8A0-386A8F9F89B5}" dt="2018-05-27T12:13:31.009" v="399"/>
        <pc:sldMkLst>
          <pc:docMk/>
          <pc:sldMk cId="1513753752" sldId="519"/>
        </pc:sldMkLst>
      </pc:sldChg>
      <pc:sldChg chg="add del">
        <pc:chgData name="Aleksandra Cwiek" userId="866160e2e6235955" providerId="LiveId" clId="{787D707D-1D41-4345-B8A0-386A8F9F89B5}" dt="2018-05-27T12:13:31.009" v="399"/>
        <pc:sldMkLst>
          <pc:docMk/>
          <pc:sldMk cId="3516019192" sldId="520"/>
        </pc:sldMkLst>
      </pc:sldChg>
      <pc:sldChg chg="add del">
        <pc:chgData name="Aleksandra Cwiek" userId="866160e2e6235955" providerId="LiveId" clId="{787D707D-1D41-4345-B8A0-386A8F9F89B5}" dt="2018-05-27T12:13:36.471" v="400"/>
        <pc:sldMkLst>
          <pc:docMk/>
          <pc:sldMk cId="3172468271" sldId="521"/>
        </pc:sldMkLst>
      </pc:sldChg>
      <pc:sldChg chg="add del">
        <pc:chgData name="Aleksandra Cwiek" userId="866160e2e6235955" providerId="LiveId" clId="{787D707D-1D41-4345-B8A0-386A8F9F89B5}" dt="2018-05-27T12:13:36.471" v="400"/>
        <pc:sldMkLst>
          <pc:docMk/>
          <pc:sldMk cId="4233558025" sldId="522"/>
        </pc:sldMkLst>
      </pc:sldChg>
      <pc:sldChg chg="add del">
        <pc:chgData name="Aleksandra Cwiek" userId="866160e2e6235955" providerId="LiveId" clId="{787D707D-1D41-4345-B8A0-386A8F9F89B5}" dt="2018-05-27T12:13:36.471" v="400"/>
        <pc:sldMkLst>
          <pc:docMk/>
          <pc:sldMk cId="688242847" sldId="523"/>
        </pc:sldMkLst>
      </pc:sldChg>
      <pc:sldChg chg="add del">
        <pc:chgData name="Aleksandra Cwiek" userId="866160e2e6235955" providerId="LiveId" clId="{787D707D-1D41-4345-B8A0-386A8F9F89B5}" dt="2018-05-27T12:02:16.559" v="335"/>
        <pc:sldMkLst>
          <pc:docMk/>
          <pc:sldMk cId="3240095868" sldId="524"/>
        </pc:sldMkLst>
      </pc:sldChg>
      <pc:sldChg chg="add del">
        <pc:chgData name="Aleksandra Cwiek" userId="866160e2e6235955" providerId="LiveId" clId="{787D707D-1D41-4345-B8A0-386A8F9F89B5}" dt="2018-05-27T12:02:16.559" v="335"/>
        <pc:sldMkLst>
          <pc:docMk/>
          <pc:sldMk cId="2598312854" sldId="525"/>
        </pc:sldMkLst>
      </pc:sldChg>
      <pc:sldChg chg="add del">
        <pc:chgData name="Aleksandra Cwiek" userId="866160e2e6235955" providerId="LiveId" clId="{787D707D-1D41-4345-B8A0-386A8F9F89B5}" dt="2018-05-27T12:02:16.559" v="335"/>
        <pc:sldMkLst>
          <pc:docMk/>
          <pc:sldMk cId="2609114160" sldId="526"/>
        </pc:sldMkLst>
      </pc:sldChg>
      <pc:sldChg chg="add del">
        <pc:chgData name="Aleksandra Cwiek" userId="866160e2e6235955" providerId="LiveId" clId="{787D707D-1D41-4345-B8A0-386A8F9F89B5}" dt="2018-05-27T12:11:21.938" v="388"/>
        <pc:sldMkLst>
          <pc:docMk/>
          <pc:sldMk cId="2627532962" sldId="527"/>
        </pc:sldMkLst>
      </pc:sldChg>
      <pc:sldChg chg="add del">
        <pc:chgData name="Aleksandra Cwiek" userId="866160e2e6235955" providerId="LiveId" clId="{787D707D-1D41-4345-B8A0-386A8F9F89B5}" dt="2018-05-27T12:11:21.938" v="388"/>
        <pc:sldMkLst>
          <pc:docMk/>
          <pc:sldMk cId="1829137253" sldId="528"/>
        </pc:sldMkLst>
      </pc:sldChg>
      <pc:sldChg chg="add del">
        <pc:chgData name="Aleksandra Cwiek" userId="866160e2e6235955" providerId="LiveId" clId="{787D707D-1D41-4345-B8A0-386A8F9F89B5}" dt="2018-05-27T12:11:21.938" v="388"/>
        <pc:sldMkLst>
          <pc:docMk/>
          <pc:sldMk cId="2295185542" sldId="529"/>
        </pc:sldMkLst>
      </pc:sldChg>
      <pc:sldChg chg="add del">
        <pc:chgData name="Aleksandra Cwiek" userId="866160e2e6235955" providerId="LiveId" clId="{787D707D-1D41-4345-B8A0-386A8F9F89B5}" dt="2018-05-27T12:08:00.568" v="371"/>
        <pc:sldMkLst>
          <pc:docMk/>
          <pc:sldMk cId="927627870" sldId="530"/>
        </pc:sldMkLst>
      </pc:sldChg>
      <pc:sldChg chg="add del">
        <pc:chgData name="Aleksandra Cwiek" userId="866160e2e6235955" providerId="LiveId" clId="{787D707D-1D41-4345-B8A0-386A8F9F89B5}" dt="2018-05-27T12:08:00.568" v="371"/>
        <pc:sldMkLst>
          <pc:docMk/>
          <pc:sldMk cId="397002712" sldId="531"/>
        </pc:sldMkLst>
      </pc:sldChg>
      <pc:sldChg chg="add del">
        <pc:chgData name="Aleksandra Cwiek" userId="866160e2e6235955" providerId="LiveId" clId="{787D707D-1D41-4345-B8A0-386A8F9F89B5}" dt="2018-05-27T12:08:00.568" v="371"/>
        <pc:sldMkLst>
          <pc:docMk/>
          <pc:sldMk cId="1814723141" sldId="532"/>
        </pc:sldMkLst>
      </pc:sldChg>
      <pc:sldChg chg="add del">
        <pc:chgData name="Aleksandra Cwiek" userId="866160e2e6235955" providerId="LiveId" clId="{787D707D-1D41-4345-B8A0-386A8F9F89B5}" dt="2018-05-27T12:03:00.196" v="339"/>
        <pc:sldMkLst>
          <pc:docMk/>
          <pc:sldMk cId="4069478001" sldId="533"/>
        </pc:sldMkLst>
      </pc:sldChg>
      <pc:sldChg chg="add del">
        <pc:chgData name="Aleksandra Cwiek" userId="866160e2e6235955" providerId="LiveId" clId="{787D707D-1D41-4345-B8A0-386A8F9F89B5}" dt="2018-05-27T12:03:00.196" v="339"/>
        <pc:sldMkLst>
          <pc:docMk/>
          <pc:sldMk cId="2847576931" sldId="534"/>
        </pc:sldMkLst>
      </pc:sldChg>
      <pc:sldChg chg="add del">
        <pc:chgData name="Aleksandra Cwiek" userId="866160e2e6235955" providerId="LiveId" clId="{787D707D-1D41-4345-B8A0-386A8F9F89B5}" dt="2018-05-27T12:03:00.196" v="339"/>
        <pc:sldMkLst>
          <pc:docMk/>
          <pc:sldMk cId="2037722265" sldId="535"/>
        </pc:sldMkLst>
      </pc:sldChg>
      <pc:sldChg chg="add del">
        <pc:chgData name="Aleksandra Cwiek" userId="866160e2e6235955" providerId="LiveId" clId="{787D707D-1D41-4345-B8A0-386A8F9F89B5}" dt="2018-05-27T12:10:23.652" v="385"/>
        <pc:sldMkLst>
          <pc:docMk/>
          <pc:sldMk cId="2516477397" sldId="536"/>
        </pc:sldMkLst>
      </pc:sldChg>
      <pc:sldChg chg="add del">
        <pc:chgData name="Aleksandra Cwiek" userId="866160e2e6235955" providerId="LiveId" clId="{787D707D-1D41-4345-B8A0-386A8F9F89B5}" dt="2018-05-27T12:10:23.652" v="385"/>
        <pc:sldMkLst>
          <pc:docMk/>
          <pc:sldMk cId="2381144493" sldId="537"/>
        </pc:sldMkLst>
      </pc:sldChg>
      <pc:sldChg chg="add del">
        <pc:chgData name="Aleksandra Cwiek" userId="866160e2e6235955" providerId="LiveId" clId="{787D707D-1D41-4345-B8A0-386A8F9F89B5}" dt="2018-05-27T12:10:23.652" v="385"/>
        <pc:sldMkLst>
          <pc:docMk/>
          <pc:sldMk cId="434258501" sldId="538"/>
        </pc:sldMkLst>
      </pc:sldChg>
      <pc:sldChg chg="add del">
        <pc:chgData name="Aleksandra Cwiek" userId="866160e2e6235955" providerId="LiveId" clId="{787D707D-1D41-4345-B8A0-386A8F9F89B5}" dt="2018-05-27T12:08:39.619" v="375"/>
        <pc:sldMkLst>
          <pc:docMk/>
          <pc:sldMk cId="3574081717" sldId="539"/>
        </pc:sldMkLst>
      </pc:sldChg>
      <pc:sldChg chg="add del">
        <pc:chgData name="Aleksandra Cwiek" userId="866160e2e6235955" providerId="LiveId" clId="{787D707D-1D41-4345-B8A0-386A8F9F89B5}" dt="2018-05-27T12:08:39.619" v="375"/>
        <pc:sldMkLst>
          <pc:docMk/>
          <pc:sldMk cId="4156616135" sldId="540"/>
        </pc:sldMkLst>
      </pc:sldChg>
      <pc:sldChg chg="add del">
        <pc:chgData name="Aleksandra Cwiek" userId="866160e2e6235955" providerId="LiveId" clId="{787D707D-1D41-4345-B8A0-386A8F9F89B5}" dt="2018-05-27T12:08:39.619" v="375"/>
        <pc:sldMkLst>
          <pc:docMk/>
          <pc:sldMk cId="3122315280" sldId="541"/>
        </pc:sldMkLst>
      </pc:sldChg>
      <pc:sldChg chg="add del">
        <pc:chgData name="Aleksandra Cwiek" userId="866160e2e6235955" providerId="LiveId" clId="{787D707D-1D41-4345-B8A0-386A8F9F89B5}" dt="2018-05-27T12:09:52.057" v="382"/>
        <pc:sldMkLst>
          <pc:docMk/>
          <pc:sldMk cId="1790563523" sldId="542"/>
        </pc:sldMkLst>
      </pc:sldChg>
      <pc:sldChg chg="add del">
        <pc:chgData name="Aleksandra Cwiek" userId="866160e2e6235955" providerId="LiveId" clId="{787D707D-1D41-4345-B8A0-386A8F9F89B5}" dt="2018-05-27T12:09:52.057" v="382"/>
        <pc:sldMkLst>
          <pc:docMk/>
          <pc:sldMk cId="3206955502" sldId="543"/>
        </pc:sldMkLst>
      </pc:sldChg>
      <pc:sldChg chg="add del">
        <pc:chgData name="Aleksandra Cwiek" userId="866160e2e6235955" providerId="LiveId" clId="{787D707D-1D41-4345-B8A0-386A8F9F89B5}" dt="2018-05-27T12:09:52.057" v="382"/>
        <pc:sldMkLst>
          <pc:docMk/>
          <pc:sldMk cId="2480111466" sldId="544"/>
        </pc:sldMkLst>
      </pc:sldChg>
      <pc:sldChg chg="add del">
        <pc:chgData name="Aleksandra Cwiek" userId="866160e2e6235955" providerId="LiveId" clId="{787D707D-1D41-4345-B8A0-386A8F9F89B5}" dt="2018-05-27T12:03:17.977" v="341"/>
        <pc:sldMkLst>
          <pc:docMk/>
          <pc:sldMk cId="3360313849" sldId="545"/>
        </pc:sldMkLst>
      </pc:sldChg>
      <pc:sldChg chg="add del">
        <pc:chgData name="Aleksandra Cwiek" userId="866160e2e6235955" providerId="LiveId" clId="{787D707D-1D41-4345-B8A0-386A8F9F89B5}" dt="2018-05-27T12:03:17.977" v="341"/>
        <pc:sldMkLst>
          <pc:docMk/>
          <pc:sldMk cId="1665757727" sldId="546"/>
        </pc:sldMkLst>
      </pc:sldChg>
      <pc:sldChg chg="add del">
        <pc:chgData name="Aleksandra Cwiek" userId="866160e2e6235955" providerId="LiveId" clId="{787D707D-1D41-4345-B8A0-386A8F9F89B5}" dt="2018-05-27T12:03:17.977" v="341"/>
        <pc:sldMkLst>
          <pc:docMk/>
          <pc:sldMk cId="1281975608" sldId="547"/>
        </pc:sldMkLst>
      </pc:sldChg>
      <pc:sldChg chg="add del">
        <pc:chgData name="Aleksandra Cwiek" userId="866160e2e6235955" providerId="LiveId" clId="{787D707D-1D41-4345-B8A0-386A8F9F89B5}" dt="2018-05-27T11:56:37.980" v="303"/>
        <pc:sldMkLst>
          <pc:docMk/>
          <pc:sldMk cId="3933104673" sldId="548"/>
        </pc:sldMkLst>
      </pc:sldChg>
      <pc:sldChg chg="add del">
        <pc:chgData name="Aleksandra Cwiek" userId="866160e2e6235955" providerId="LiveId" clId="{787D707D-1D41-4345-B8A0-386A8F9F89B5}" dt="2018-05-27T11:56:37.980" v="303"/>
        <pc:sldMkLst>
          <pc:docMk/>
          <pc:sldMk cId="4143927111" sldId="549"/>
        </pc:sldMkLst>
      </pc:sldChg>
      <pc:sldChg chg="add del">
        <pc:chgData name="Aleksandra Cwiek" userId="866160e2e6235955" providerId="LiveId" clId="{787D707D-1D41-4345-B8A0-386A8F9F89B5}" dt="2018-05-27T11:56:37.980" v="303"/>
        <pc:sldMkLst>
          <pc:docMk/>
          <pc:sldMk cId="1912260134" sldId="550"/>
        </pc:sldMkLst>
      </pc:sldChg>
      <pc:sldChg chg="add del">
        <pc:chgData name="Aleksandra Cwiek" userId="866160e2e6235955" providerId="LiveId" clId="{787D707D-1D41-4345-B8A0-386A8F9F89B5}" dt="2018-05-27T12:06:56.715" v="364"/>
        <pc:sldMkLst>
          <pc:docMk/>
          <pc:sldMk cId="2900848024" sldId="551"/>
        </pc:sldMkLst>
      </pc:sldChg>
      <pc:sldChg chg="add del">
        <pc:chgData name="Aleksandra Cwiek" userId="866160e2e6235955" providerId="LiveId" clId="{787D707D-1D41-4345-B8A0-386A8F9F89B5}" dt="2018-05-27T12:06:56.715" v="364"/>
        <pc:sldMkLst>
          <pc:docMk/>
          <pc:sldMk cId="76039582" sldId="552"/>
        </pc:sldMkLst>
      </pc:sldChg>
      <pc:sldChg chg="add del">
        <pc:chgData name="Aleksandra Cwiek" userId="866160e2e6235955" providerId="LiveId" clId="{787D707D-1D41-4345-B8A0-386A8F9F89B5}" dt="2018-05-27T12:06:56.715" v="364"/>
        <pc:sldMkLst>
          <pc:docMk/>
          <pc:sldMk cId="4138817110" sldId="553"/>
        </pc:sldMkLst>
      </pc:sldChg>
      <pc:sldChg chg="add del">
        <pc:chgData name="Aleksandra Cwiek" userId="866160e2e6235955" providerId="LiveId" clId="{787D707D-1D41-4345-B8A0-386A8F9F89B5}" dt="2018-05-27T12:07:34.592" v="368"/>
        <pc:sldMkLst>
          <pc:docMk/>
          <pc:sldMk cId="1478325049" sldId="554"/>
        </pc:sldMkLst>
      </pc:sldChg>
      <pc:sldChg chg="add del">
        <pc:chgData name="Aleksandra Cwiek" userId="866160e2e6235955" providerId="LiveId" clId="{787D707D-1D41-4345-B8A0-386A8F9F89B5}" dt="2018-05-27T12:07:34.592" v="368"/>
        <pc:sldMkLst>
          <pc:docMk/>
          <pc:sldMk cId="1735178208" sldId="555"/>
        </pc:sldMkLst>
      </pc:sldChg>
      <pc:sldChg chg="add del">
        <pc:chgData name="Aleksandra Cwiek" userId="866160e2e6235955" providerId="LiveId" clId="{787D707D-1D41-4345-B8A0-386A8F9F89B5}" dt="2018-05-27T12:07:34.592" v="368"/>
        <pc:sldMkLst>
          <pc:docMk/>
          <pc:sldMk cId="2282551597" sldId="556"/>
        </pc:sldMkLst>
      </pc:sldChg>
      <pc:sldChg chg="add del">
        <pc:chgData name="Aleksandra Cwiek" userId="866160e2e6235955" providerId="LiveId" clId="{787D707D-1D41-4345-B8A0-386A8F9F89B5}" dt="2018-05-27T11:58:06.232" v="311"/>
        <pc:sldMkLst>
          <pc:docMk/>
          <pc:sldMk cId="487557096" sldId="557"/>
        </pc:sldMkLst>
      </pc:sldChg>
      <pc:sldChg chg="add del">
        <pc:chgData name="Aleksandra Cwiek" userId="866160e2e6235955" providerId="LiveId" clId="{787D707D-1D41-4345-B8A0-386A8F9F89B5}" dt="2018-05-27T11:58:06.232" v="311"/>
        <pc:sldMkLst>
          <pc:docMk/>
          <pc:sldMk cId="1797550027" sldId="558"/>
        </pc:sldMkLst>
      </pc:sldChg>
      <pc:sldChg chg="add del">
        <pc:chgData name="Aleksandra Cwiek" userId="866160e2e6235955" providerId="LiveId" clId="{787D707D-1D41-4345-B8A0-386A8F9F89B5}" dt="2018-05-27T11:58:06.232" v="311"/>
        <pc:sldMkLst>
          <pc:docMk/>
          <pc:sldMk cId="702940292" sldId="559"/>
        </pc:sldMkLst>
      </pc:sldChg>
      <pc:sldChg chg="add del">
        <pc:chgData name="Aleksandra Cwiek" userId="866160e2e6235955" providerId="LiveId" clId="{787D707D-1D41-4345-B8A0-386A8F9F89B5}" dt="2018-05-27T12:04:20.231" v="347"/>
        <pc:sldMkLst>
          <pc:docMk/>
          <pc:sldMk cId="3717559398" sldId="560"/>
        </pc:sldMkLst>
      </pc:sldChg>
      <pc:sldChg chg="add del">
        <pc:chgData name="Aleksandra Cwiek" userId="866160e2e6235955" providerId="LiveId" clId="{787D707D-1D41-4345-B8A0-386A8F9F89B5}" dt="2018-05-27T12:04:20.231" v="347"/>
        <pc:sldMkLst>
          <pc:docMk/>
          <pc:sldMk cId="1792993467" sldId="561"/>
        </pc:sldMkLst>
      </pc:sldChg>
      <pc:sldChg chg="add del">
        <pc:chgData name="Aleksandra Cwiek" userId="866160e2e6235955" providerId="LiveId" clId="{787D707D-1D41-4345-B8A0-386A8F9F89B5}" dt="2018-05-27T12:04:20.231" v="347"/>
        <pc:sldMkLst>
          <pc:docMk/>
          <pc:sldMk cId="2128839145" sldId="562"/>
        </pc:sldMkLst>
      </pc:sldChg>
      <pc:sldChg chg="add del">
        <pc:chgData name="Aleksandra Cwiek" userId="866160e2e6235955" providerId="LiveId" clId="{787D707D-1D41-4345-B8A0-386A8F9F89B5}" dt="2018-05-27T12:11:40.401" v="390"/>
        <pc:sldMkLst>
          <pc:docMk/>
          <pc:sldMk cId="2388455741" sldId="563"/>
        </pc:sldMkLst>
      </pc:sldChg>
      <pc:sldChg chg="add del">
        <pc:chgData name="Aleksandra Cwiek" userId="866160e2e6235955" providerId="LiveId" clId="{787D707D-1D41-4345-B8A0-386A8F9F89B5}" dt="2018-05-27T12:11:40.401" v="390"/>
        <pc:sldMkLst>
          <pc:docMk/>
          <pc:sldMk cId="1082434335" sldId="564"/>
        </pc:sldMkLst>
      </pc:sldChg>
      <pc:sldChg chg="add del">
        <pc:chgData name="Aleksandra Cwiek" userId="866160e2e6235955" providerId="LiveId" clId="{787D707D-1D41-4345-B8A0-386A8F9F89B5}" dt="2018-05-27T12:11:40.401" v="390"/>
        <pc:sldMkLst>
          <pc:docMk/>
          <pc:sldMk cId="1548006997" sldId="565"/>
        </pc:sldMkLst>
      </pc:sldChg>
      <pc:sldChg chg="add del">
        <pc:chgData name="Aleksandra Cwiek" userId="866160e2e6235955" providerId="LiveId" clId="{787D707D-1D41-4345-B8A0-386A8F9F89B5}" dt="2018-05-27T12:00:40.339" v="324" actId="2696"/>
        <pc:sldMkLst>
          <pc:docMk/>
          <pc:sldMk cId="2505138768" sldId="567"/>
        </pc:sldMkLst>
      </pc:sldChg>
      <pc:sldChg chg="add del">
        <pc:chgData name="Aleksandra Cwiek" userId="866160e2e6235955" providerId="LiveId" clId="{787D707D-1D41-4345-B8A0-386A8F9F89B5}" dt="2018-05-27T12:00:40.353" v="325" actId="2696"/>
        <pc:sldMkLst>
          <pc:docMk/>
          <pc:sldMk cId="3517954263" sldId="568"/>
        </pc:sldMkLst>
      </pc:sldChg>
      <pc:sldChg chg="add del">
        <pc:chgData name="Aleksandra Cwiek" userId="866160e2e6235955" providerId="LiveId" clId="{787D707D-1D41-4345-B8A0-386A8F9F89B5}" dt="2018-05-27T12:00:40.359" v="326" actId="2696"/>
        <pc:sldMkLst>
          <pc:docMk/>
          <pc:sldMk cId="1966541458" sldId="5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580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1831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80704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79691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6540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683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67326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56332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34633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034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03027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5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1972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244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0459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84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895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8516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525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89251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9823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79690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4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132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85896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5320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81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77508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51699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801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5079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9321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0964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9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27558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5430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0580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187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18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78411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7251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44335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96446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8396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372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52056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87047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7908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723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8194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943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6579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8595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8956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2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2251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98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833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77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98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673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025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07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398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5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41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04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609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17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31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99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02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85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789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33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947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27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77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445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685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789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4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412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78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903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8992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758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58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66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9585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65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51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8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392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2889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1409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236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28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5698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510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6129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090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4670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77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4708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2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9651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860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1562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1535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590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652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059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198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0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955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178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309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161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722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4685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978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136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47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065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34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969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102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290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7117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29029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5804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495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4925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3090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09846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64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3085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9259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306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8215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9917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74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3467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030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2739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463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1CAAED-8590-4E9C-95D0-92E4C16CB34B}"/>
              </a:ext>
            </a:extLst>
          </p:cNvPr>
          <p:cNvSpPr txBox="1"/>
          <p:nvPr/>
        </p:nvSpPr>
        <p:spPr>
          <a:xfrm>
            <a:off x="1010165" y="1374902"/>
            <a:ext cx="881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+mj-lt"/>
              </a:rPr>
              <a:t>Es geht weiter...</a:t>
            </a:r>
          </a:p>
        </p:txBody>
      </p:sp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345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183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71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9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1855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58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1104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7565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57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069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00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75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50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91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97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2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930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60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1856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54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665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7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1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59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051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22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542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28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379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1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82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4284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52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420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36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5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320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95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185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B84E-61B4-4214-912C-91299884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90" y="3327422"/>
            <a:ext cx="9314796" cy="414650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Das Experiment ist vorbei.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708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35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5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60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0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3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51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86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8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7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48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81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2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86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15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7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00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551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9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2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84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1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1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7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23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47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8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06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12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836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2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56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1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15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356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2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8350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35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851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0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276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553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7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75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730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364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35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11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05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03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086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51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074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773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585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2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317</Words>
  <Application>Microsoft Office PowerPoint</Application>
  <PresentationFormat>Benutzerdefiniert</PresentationFormat>
  <Paragraphs>305</Paragraphs>
  <Slides>153</Slides>
  <Notes>150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Experiment ist vorbei.  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2</cp:revision>
  <dcterms:created xsi:type="dcterms:W3CDTF">2018-05-25T12:08:51Z</dcterms:created>
  <dcterms:modified xsi:type="dcterms:W3CDTF">2018-05-28T19:10:14Z</dcterms:modified>
</cp:coreProperties>
</file>