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566" r:id="rId3"/>
    <p:sldId id="437" r:id="rId4"/>
    <p:sldId id="438" r:id="rId5"/>
    <p:sldId id="439" r:id="rId6"/>
    <p:sldId id="390" r:id="rId7"/>
    <p:sldId id="391" r:id="rId8"/>
    <p:sldId id="392" r:id="rId9"/>
    <p:sldId id="440" r:id="rId10"/>
    <p:sldId id="441" r:id="rId11"/>
    <p:sldId id="442" r:id="rId12"/>
    <p:sldId id="557" r:id="rId13"/>
    <p:sldId id="558" r:id="rId14"/>
    <p:sldId id="559" r:id="rId15"/>
    <p:sldId id="572" r:id="rId16"/>
    <p:sldId id="573" r:id="rId17"/>
    <p:sldId id="353" r:id="rId18"/>
    <p:sldId id="334" r:id="rId19"/>
    <p:sldId id="335" r:id="rId20"/>
    <p:sldId id="336" r:id="rId21"/>
    <p:sldId id="586" r:id="rId22"/>
    <p:sldId id="587" r:id="rId23"/>
    <p:sldId id="380" r:id="rId24"/>
    <p:sldId id="479" r:id="rId25"/>
    <p:sldId id="480" r:id="rId26"/>
    <p:sldId id="481" r:id="rId27"/>
    <p:sldId id="316" r:id="rId28"/>
    <p:sldId id="317" r:id="rId29"/>
    <p:sldId id="318" r:id="rId30"/>
    <p:sldId id="620" r:id="rId31"/>
    <p:sldId id="621" r:id="rId32"/>
    <p:sldId id="520" r:id="rId33"/>
    <p:sldId id="592" r:id="rId34"/>
    <p:sldId id="593" r:id="rId35"/>
    <p:sldId id="389" r:id="rId36"/>
    <p:sldId id="280" r:id="rId37"/>
    <p:sldId id="281" r:id="rId38"/>
    <p:sldId id="282" r:id="rId39"/>
    <p:sldId id="283" r:id="rId40"/>
    <p:sldId id="284" r:id="rId41"/>
    <p:sldId id="285" r:id="rId42"/>
    <p:sldId id="628" r:id="rId43"/>
    <p:sldId id="629" r:id="rId44"/>
    <p:sldId id="535" r:id="rId45"/>
    <p:sldId id="612" r:id="rId46"/>
    <p:sldId id="613" r:id="rId47"/>
    <p:sldId id="505" r:id="rId48"/>
    <p:sldId id="375" r:id="rId49"/>
    <p:sldId id="376" r:id="rId50"/>
    <p:sldId id="377" r:id="rId51"/>
    <p:sldId id="570" r:id="rId52"/>
    <p:sldId id="571" r:id="rId53"/>
    <p:sldId id="350" r:id="rId54"/>
    <p:sldId id="431" r:id="rId55"/>
    <p:sldId id="432" r:id="rId56"/>
    <p:sldId id="433" r:id="rId57"/>
    <p:sldId id="594" r:id="rId58"/>
    <p:sldId id="595" r:id="rId59"/>
    <p:sldId id="395" r:id="rId60"/>
    <p:sldId id="265" r:id="rId61"/>
    <p:sldId id="266" r:id="rId62"/>
    <p:sldId id="267" r:id="rId63"/>
    <p:sldId id="473" r:id="rId64"/>
    <p:sldId id="474" r:id="rId65"/>
    <p:sldId id="475" r:id="rId66"/>
    <p:sldId id="443" r:id="rId67"/>
    <p:sldId id="444" r:id="rId68"/>
    <p:sldId id="445" r:id="rId69"/>
    <p:sldId id="624" r:id="rId70"/>
    <p:sldId id="625" r:id="rId71"/>
    <p:sldId id="526" r:id="rId72"/>
    <p:sldId id="580" r:id="rId73"/>
    <p:sldId id="581" r:id="rId74"/>
    <p:sldId id="368" r:id="rId75"/>
    <p:sldId id="600" r:id="rId76"/>
    <p:sldId id="601" r:id="rId77"/>
    <p:sldId id="404" r:id="rId78"/>
    <p:sldId id="578" r:id="rId79"/>
    <p:sldId id="579" r:id="rId80"/>
    <p:sldId id="365" r:id="rId81"/>
    <p:sldId id="304" r:id="rId82"/>
    <p:sldId id="305" r:id="rId83"/>
    <p:sldId id="306" r:id="rId84"/>
    <p:sldId id="640" r:id="rId85"/>
    <p:sldId id="641" r:id="rId86"/>
    <p:sldId id="556" r:id="rId87"/>
    <p:sldId id="476" r:id="rId88"/>
    <p:sldId id="477" r:id="rId89"/>
    <p:sldId id="478" r:id="rId90"/>
    <p:sldId id="488" r:id="rId91"/>
    <p:sldId id="489" r:id="rId92"/>
    <p:sldId id="490" r:id="rId93"/>
    <p:sldId id="618" r:id="rId94"/>
    <p:sldId id="619" r:id="rId95"/>
    <p:sldId id="517" r:id="rId96"/>
    <p:sldId id="604" r:id="rId97"/>
    <p:sldId id="605" r:id="rId98"/>
    <p:sldId id="413" r:id="rId99"/>
    <p:sldId id="598" r:id="rId100"/>
    <p:sldId id="599" r:id="rId101"/>
    <p:sldId id="401" r:id="rId102"/>
    <p:sldId id="452" r:id="rId103"/>
    <p:sldId id="453" r:id="rId104"/>
    <p:sldId id="454" r:id="rId105"/>
    <p:sldId id="319" r:id="rId106"/>
    <p:sldId id="320" r:id="rId107"/>
    <p:sldId id="321" r:id="rId108"/>
    <p:sldId id="461" r:id="rId109"/>
    <p:sldId id="462" r:id="rId110"/>
    <p:sldId id="463" r:id="rId111"/>
    <p:sldId id="574" r:id="rId112"/>
    <p:sldId id="575" r:id="rId113"/>
    <p:sldId id="356" r:id="rId114"/>
    <p:sldId id="455" r:id="rId115"/>
    <p:sldId id="456" r:id="rId116"/>
    <p:sldId id="457" r:id="rId117"/>
    <p:sldId id="630" r:id="rId118"/>
    <p:sldId id="631" r:id="rId119"/>
    <p:sldId id="538" r:id="rId120"/>
    <p:sldId id="642" r:id="rId121"/>
    <p:sldId id="643" r:id="rId122"/>
    <p:sldId id="562" r:id="rId123"/>
    <p:sldId id="345" r:id="rId124"/>
    <p:sldId id="346" r:id="rId125"/>
    <p:sldId id="347" r:id="rId126"/>
    <p:sldId id="331" r:id="rId127"/>
    <p:sldId id="332" r:id="rId128"/>
    <p:sldId id="333" r:id="rId129"/>
    <p:sldId id="268" r:id="rId130"/>
    <p:sldId id="269" r:id="rId131"/>
    <p:sldId id="270" r:id="rId132"/>
    <p:sldId id="301" r:id="rId133"/>
    <p:sldId id="302" r:id="rId134"/>
    <p:sldId id="303" r:id="rId135"/>
    <p:sldId id="634" r:id="rId136"/>
    <p:sldId id="635" r:id="rId137"/>
    <p:sldId id="547" r:id="rId138"/>
    <p:sldId id="608" r:id="rId139"/>
    <p:sldId id="609" r:id="rId140"/>
    <p:sldId id="496" r:id="rId141"/>
    <p:sldId id="616" r:id="rId142"/>
    <p:sldId id="617" r:id="rId143"/>
    <p:sldId id="511" r:id="rId144"/>
    <p:sldId id="325" r:id="rId145"/>
    <p:sldId id="326" r:id="rId146"/>
    <p:sldId id="327" r:id="rId147"/>
    <p:sldId id="632" r:id="rId148"/>
    <p:sldId id="633" r:id="rId149"/>
    <p:sldId id="541" r:id="rId150"/>
    <p:sldId id="292" r:id="rId151"/>
    <p:sldId id="293" r:id="rId152"/>
    <p:sldId id="294" r:id="rId153"/>
    <p:sldId id="647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59F79-B186-480C-A4B9-9029C9E8CFB9}" v="409" dt="2018-05-28T14:28:45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40" y="58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787D707D-1D41-4345-B8A0-386A8F9F89B5}"/>
    <pc:docChg chg="addSld delSld modSld">
      <pc:chgData name="Aleksandra Cwiek" userId="866160e2e6235955" providerId="LiveId" clId="{787D707D-1D41-4345-B8A0-386A8F9F89B5}" dt="2018-05-28T14:28:45.222" v="408"/>
      <pc:docMkLst>
        <pc:docMk/>
      </pc:docMkLst>
      <pc:sldChg chg="add del">
        <pc:chgData name="Aleksandra Cwiek" userId="866160e2e6235955" providerId="LiveId" clId="{787D707D-1D41-4345-B8A0-386A8F9F89B5}" dt="2018-05-28T14:24:14.440" v="389"/>
        <pc:sldMkLst>
          <pc:docMk/>
          <pc:sldMk cId="1024101131" sldId="262"/>
        </pc:sldMkLst>
      </pc:sldChg>
      <pc:sldChg chg="add del">
        <pc:chgData name="Aleksandra Cwiek" userId="866160e2e6235955" providerId="LiveId" clId="{787D707D-1D41-4345-B8A0-386A8F9F89B5}" dt="2018-05-28T14:24:14.440" v="389"/>
        <pc:sldMkLst>
          <pc:docMk/>
          <pc:sldMk cId="1224645616" sldId="263"/>
        </pc:sldMkLst>
      </pc:sldChg>
      <pc:sldChg chg="add del">
        <pc:chgData name="Aleksandra Cwiek" userId="866160e2e6235955" providerId="LiveId" clId="{787D707D-1D41-4345-B8A0-386A8F9F89B5}" dt="2018-05-28T14:24:14.440" v="389"/>
        <pc:sldMkLst>
          <pc:docMk/>
          <pc:sldMk cId="4128505610" sldId="264"/>
        </pc:sldMkLst>
      </pc:sldChg>
      <pc:sldChg chg="add del">
        <pc:chgData name="Aleksandra Cwiek" userId="866160e2e6235955" providerId="LiveId" clId="{787D707D-1D41-4345-B8A0-386A8F9F89B5}" dt="2018-05-28T14:12:45.642" v="327"/>
        <pc:sldMkLst>
          <pc:docMk/>
          <pc:sldMk cId="3675392583" sldId="265"/>
        </pc:sldMkLst>
      </pc:sldChg>
      <pc:sldChg chg="add del">
        <pc:chgData name="Aleksandra Cwiek" userId="866160e2e6235955" providerId="LiveId" clId="{787D707D-1D41-4345-B8A0-386A8F9F89B5}" dt="2018-05-28T14:12:45.642" v="327"/>
        <pc:sldMkLst>
          <pc:docMk/>
          <pc:sldMk cId="651397924" sldId="266"/>
        </pc:sldMkLst>
      </pc:sldChg>
      <pc:sldChg chg="add del">
        <pc:chgData name="Aleksandra Cwiek" userId="866160e2e6235955" providerId="LiveId" clId="{787D707D-1D41-4345-B8A0-386A8F9F89B5}" dt="2018-05-28T14:12:45.642" v="327"/>
        <pc:sldMkLst>
          <pc:docMk/>
          <pc:sldMk cId="479886189" sldId="267"/>
        </pc:sldMkLst>
      </pc:sldChg>
      <pc:sldChg chg="add del">
        <pc:chgData name="Aleksandra Cwiek" userId="866160e2e6235955" providerId="LiveId" clId="{787D707D-1D41-4345-B8A0-386A8F9F89B5}" dt="2018-05-28T14:16:55.087" v="350"/>
        <pc:sldMkLst>
          <pc:docMk/>
          <pc:sldMk cId="2549113407" sldId="268"/>
        </pc:sldMkLst>
      </pc:sldChg>
      <pc:sldChg chg="add del">
        <pc:chgData name="Aleksandra Cwiek" userId="866160e2e6235955" providerId="LiveId" clId="{787D707D-1D41-4345-B8A0-386A8F9F89B5}" dt="2018-05-28T14:16:55.087" v="350"/>
        <pc:sldMkLst>
          <pc:docMk/>
          <pc:sldMk cId="2136368884" sldId="269"/>
        </pc:sldMkLst>
      </pc:sldChg>
      <pc:sldChg chg="add del">
        <pc:chgData name="Aleksandra Cwiek" userId="866160e2e6235955" providerId="LiveId" clId="{787D707D-1D41-4345-B8A0-386A8F9F89B5}" dt="2018-05-28T14:16:55.087" v="350"/>
        <pc:sldMkLst>
          <pc:docMk/>
          <pc:sldMk cId="750940415" sldId="270"/>
        </pc:sldMkLst>
      </pc:sldChg>
      <pc:sldChg chg="add del">
        <pc:chgData name="Aleksandra Cwiek" userId="866160e2e6235955" providerId="LiveId" clId="{787D707D-1D41-4345-B8A0-386A8F9F89B5}" dt="2018-05-28T14:19:49.725" v="367"/>
        <pc:sldMkLst>
          <pc:docMk/>
          <pc:sldMk cId="574267753" sldId="271"/>
        </pc:sldMkLst>
      </pc:sldChg>
      <pc:sldChg chg="add del">
        <pc:chgData name="Aleksandra Cwiek" userId="866160e2e6235955" providerId="LiveId" clId="{787D707D-1D41-4345-B8A0-386A8F9F89B5}" dt="2018-05-28T14:19:49.725" v="367"/>
        <pc:sldMkLst>
          <pc:docMk/>
          <pc:sldMk cId="1186756675" sldId="272"/>
        </pc:sldMkLst>
      </pc:sldChg>
      <pc:sldChg chg="add del">
        <pc:chgData name="Aleksandra Cwiek" userId="866160e2e6235955" providerId="LiveId" clId="{787D707D-1D41-4345-B8A0-386A8F9F89B5}" dt="2018-05-28T14:19:49.725" v="367"/>
        <pc:sldMkLst>
          <pc:docMk/>
          <pc:sldMk cId="1570667467" sldId="273"/>
        </pc:sldMkLst>
      </pc:sldChg>
      <pc:sldChg chg="add del">
        <pc:chgData name="Aleksandra Cwiek" userId="866160e2e6235955" providerId="LiveId" clId="{787D707D-1D41-4345-B8A0-386A8F9F89B5}" dt="2018-05-28T14:19:42.163" v="366"/>
        <pc:sldMkLst>
          <pc:docMk/>
          <pc:sldMk cId="2100608323" sldId="274"/>
        </pc:sldMkLst>
      </pc:sldChg>
      <pc:sldChg chg="add del">
        <pc:chgData name="Aleksandra Cwiek" userId="866160e2e6235955" providerId="LiveId" clId="{787D707D-1D41-4345-B8A0-386A8F9F89B5}" dt="2018-05-28T14:19:42.163" v="366"/>
        <pc:sldMkLst>
          <pc:docMk/>
          <pc:sldMk cId="4284356471" sldId="275"/>
        </pc:sldMkLst>
      </pc:sldChg>
      <pc:sldChg chg="add del">
        <pc:chgData name="Aleksandra Cwiek" userId="866160e2e6235955" providerId="LiveId" clId="{787D707D-1D41-4345-B8A0-386A8F9F89B5}" dt="2018-05-28T14:19:42.163" v="366"/>
        <pc:sldMkLst>
          <pc:docMk/>
          <pc:sldMk cId="3132257289" sldId="276"/>
        </pc:sldMkLst>
      </pc:sldChg>
      <pc:sldChg chg="add del">
        <pc:chgData name="Aleksandra Cwiek" userId="866160e2e6235955" providerId="LiveId" clId="{787D707D-1D41-4345-B8A0-386A8F9F89B5}" dt="2018-05-28T14:26:00.235" v="399"/>
        <pc:sldMkLst>
          <pc:docMk/>
          <pc:sldMk cId="2103286805" sldId="277"/>
        </pc:sldMkLst>
      </pc:sldChg>
      <pc:sldChg chg="add del">
        <pc:chgData name="Aleksandra Cwiek" userId="866160e2e6235955" providerId="LiveId" clId="{787D707D-1D41-4345-B8A0-386A8F9F89B5}" dt="2018-05-28T14:26:00.235" v="399"/>
        <pc:sldMkLst>
          <pc:docMk/>
          <pc:sldMk cId="384986046" sldId="278"/>
        </pc:sldMkLst>
      </pc:sldChg>
      <pc:sldChg chg="add del">
        <pc:chgData name="Aleksandra Cwiek" userId="866160e2e6235955" providerId="LiveId" clId="{787D707D-1D41-4345-B8A0-386A8F9F89B5}" dt="2018-05-28T14:26:00.235" v="399"/>
        <pc:sldMkLst>
          <pc:docMk/>
          <pc:sldMk cId="2314673500" sldId="279"/>
        </pc:sldMkLst>
      </pc:sldChg>
      <pc:sldChg chg="add del">
        <pc:chgData name="Aleksandra Cwiek" userId="866160e2e6235955" providerId="LiveId" clId="{787D707D-1D41-4345-B8A0-386A8F9F89B5}" dt="2018-05-28T14:11:15.112" v="319"/>
        <pc:sldMkLst>
          <pc:docMk/>
          <pc:sldMk cId="3486905505" sldId="280"/>
        </pc:sldMkLst>
      </pc:sldChg>
      <pc:sldChg chg="add del">
        <pc:chgData name="Aleksandra Cwiek" userId="866160e2e6235955" providerId="LiveId" clId="{787D707D-1D41-4345-B8A0-386A8F9F89B5}" dt="2018-05-28T14:11:15.112" v="319"/>
        <pc:sldMkLst>
          <pc:docMk/>
          <pc:sldMk cId="3393274525" sldId="281"/>
        </pc:sldMkLst>
      </pc:sldChg>
      <pc:sldChg chg="add del">
        <pc:chgData name="Aleksandra Cwiek" userId="866160e2e6235955" providerId="LiveId" clId="{787D707D-1D41-4345-B8A0-386A8F9F89B5}" dt="2018-05-28T14:11:15.112" v="319"/>
        <pc:sldMkLst>
          <pc:docMk/>
          <pc:sldMk cId="886863108" sldId="282"/>
        </pc:sldMkLst>
      </pc:sldChg>
      <pc:sldChg chg="add del">
        <pc:chgData name="Aleksandra Cwiek" userId="866160e2e6235955" providerId="LiveId" clId="{787D707D-1D41-4345-B8A0-386A8F9F89B5}" dt="2018-05-28T14:11:20.633" v="320"/>
        <pc:sldMkLst>
          <pc:docMk/>
          <pc:sldMk cId="3779905532" sldId="283"/>
        </pc:sldMkLst>
      </pc:sldChg>
      <pc:sldChg chg="add del">
        <pc:chgData name="Aleksandra Cwiek" userId="866160e2e6235955" providerId="LiveId" clId="{787D707D-1D41-4345-B8A0-386A8F9F89B5}" dt="2018-05-28T14:11:20.633" v="320"/>
        <pc:sldMkLst>
          <pc:docMk/>
          <pc:sldMk cId="3118782191" sldId="284"/>
        </pc:sldMkLst>
      </pc:sldChg>
      <pc:sldChg chg="add del">
        <pc:chgData name="Aleksandra Cwiek" userId="866160e2e6235955" providerId="LiveId" clId="{787D707D-1D41-4345-B8A0-386A8F9F89B5}" dt="2018-05-28T14:11:20.633" v="320"/>
        <pc:sldMkLst>
          <pc:docMk/>
          <pc:sldMk cId="950775857" sldId="285"/>
        </pc:sldMkLst>
      </pc:sldChg>
      <pc:sldChg chg="add del">
        <pc:chgData name="Aleksandra Cwiek" userId="866160e2e6235955" providerId="LiveId" clId="{787D707D-1D41-4345-B8A0-386A8F9F89B5}" dt="2018-05-28T14:24:52.605" v="393"/>
        <pc:sldMkLst>
          <pc:docMk/>
          <pc:sldMk cId="2339833167" sldId="286"/>
        </pc:sldMkLst>
      </pc:sldChg>
      <pc:sldChg chg="add del">
        <pc:chgData name="Aleksandra Cwiek" userId="866160e2e6235955" providerId="LiveId" clId="{787D707D-1D41-4345-B8A0-386A8F9F89B5}" dt="2018-05-28T14:24:52.605" v="393"/>
        <pc:sldMkLst>
          <pc:docMk/>
          <pc:sldMk cId="3389930610" sldId="287"/>
        </pc:sldMkLst>
      </pc:sldChg>
      <pc:sldChg chg="add del">
        <pc:chgData name="Aleksandra Cwiek" userId="866160e2e6235955" providerId="LiveId" clId="{787D707D-1D41-4345-B8A0-386A8F9F89B5}" dt="2018-05-28T14:24:52.605" v="393"/>
        <pc:sldMkLst>
          <pc:docMk/>
          <pc:sldMk cId="1000902809" sldId="288"/>
        </pc:sldMkLst>
      </pc:sldChg>
      <pc:sldChg chg="add del">
        <pc:chgData name="Aleksandra Cwiek" userId="866160e2e6235955" providerId="LiveId" clId="{787D707D-1D41-4345-B8A0-386A8F9F89B5}" dt="2018-05-28T14:18:23.115" v="359"/>
        <pc:sldMkLst>
          <pc:docMk/>
          <pc:sldMk cId="804354993" sldId="289"/>
        </pc:sldMkLst>
      </pc:sldChg>
      <pc:sldChg chg="add del">
        <pc:chgData name="Aleksandra Cwiek" userId="866160e2e6235955" providerId="LiveId" clId="{787D707D-1D41-4345-B8A0-386A8F9F89B5}" dt="2018-05-28T14:18:23.115" v="359"/>
        <pc:sldMkLst>
          <pc:docMk/>
          <pc:sldMk cId="499974084" sldId="290"/>
        </pc:sldMkLst>
      </pc:sldChg>
      <pc:sldChg chg="add del">
        <pc:chgData name="Aleksandra Cwiek" userId="866160e2e6235955" providerId="LiveId" clId="{787D707D-1D41-4345-B8A0-386A8F9F89B5}" dt="2018-05-28T14:18:23.115" v="359"/>
        <pc:sldMkLst>
          <pc:docMk/>
          <pc:sldMk cId="605692224" sldId="291"/>
        </pc:sldMkLst>
      </pc:sldChg>
      <pc:sldChg chg="add del">
        <pc:chgData name="Aleksandra Cwiek" userId="866160e2e6235955" providerId="LiveId" clId="{787D707D-1D41-4345-B8A0-386A8F9F89B5}" dt="2018-05-28T14:18:03.847" v="357"/>
        <pc:sldMkLst>
          <pc:docMk/>
          <pc:sldMk cId="585879295" sldId="292"/>
        </pc:sldMkLst>
      </pc:sldChg>
      <pc:sldChg chg="add del">
        <pc:chgData name="Aleksandra Cwiek" userId="866160e2e6235955" providerId="LiveId" clId="{787D707D-1D41-4345-B8A0-386A8F9F89B5}" dt="2018-05-28T14:18:03.847" v="357"/>
        <pc:sldMkLst>
          <pc:docMk/>
          <pc:sldMk cId="1722647459" sldId="293"/>
        </pc:sldMkLst>
      </pc:sldChg>
      <pc:sldChg chg="add del">
        <pc:chgData name="Aleksandra Cwiek" userId="866160e2e6235955" providerId="LiveId" clId="{787D707D-1D41-4345-B8A0-386A8F9F89B5}" dt="2018-05-28T14:18:03.847" v="357"/>
        <pc:sldMkLst>
          <pc:docMk/>
          <pc:sldMk cId="1408205473" sldId="294"/>
        </pc:sldMkLst>
      </pc:sldChg>
      <pc:sldChg chg="add del">
        <pc:chgData name="Aleksandra Cwiek" userId="866160e2e6235955" providerId="LiveId" clId="{787D707D-1D41-4345-B8A0-386A8F9F89B5}" dt="2018-05-28T14:20:47.782" v="372"/>
        <pc:sldMkLst>
          <pc:docMk/>
          <pc:sldMk cId="1583095061" sldId="295"/>
        </pc:sldMkLst>
      </pc:sldChg>
      <pc:sldChg chg="add del">
        <pc:chgData name="Aleksandra Cwiek" userId="866160e2e6235955" providerId="LiveId" clId="{787D707D-1D41-4345-B8A0-386A8F9F89B5}" dt="2018-05-28T14:20:47.782" v="372"/>
        <pc:sldMkLst>
          <pc:docMk/>
          <pc:sldMk cId="1535984095" sldId="296"/>
        </pc:sldMkLst>
      </pc:sldChg>
      <pc:sldChg chg="add del">
        <pc:chgData name="Aleksandra Cwiek" userId="866160e2e6235955" providerId="LiveId" clId="{787D707D-1D41-4345-B8A0-386A8F9F89B5}" dt="2018-05-28T14:20:47.782" v="372"/>
        <pc:sldMkLst>
          <pc:docMk/>
          <pc:sldMk cId="2806914862" sldId="297"/>
        </pc:sldMkLst>
      </pc:sldChg>
      <pc:sldChg chg="add del">
        <pc:chgData name="Aleksandra Cwiek" userId="866160e2e6235955" providerId="LiveId" clId="{787D707D-1D41-4345-B8A0-386A8F9F89B5}" dt="2018-05-28T14:26:31.639" v="402"/>
        <pc:sldMkLst>
          <pc:docMk/>
          <pc:sldMk cId="2306721262" sldId="298"/>
        </pc:sldMkLst>
      </pc:sldChg>
      <pc:sldChg chg="add del">
        <pc:chgData name="Aleksandra Cwiek" userId="866160e2e6235955" providerId="LiveId" clId="{787D707D-1D41-4345-B8A0-386A8F9F89B5}" dt="2018-05-28T14:26:31.639" v="402"/>
        <pc:sldMkLst>
          <pc:docMk/>
          <pc:sldMk cId="693186018" sldId="299"/>
        </pc:sldMkLst>
      </pc:sldChg>
      <pc:sldChg chg="add del">
        <pc:chgData name="Aleksandra Cwiek" userId="866160e2e6235955" providerId="LiveId" clId="{787D707D-1D41-4345-B8A0-386A8F9F89B5}" dt="2018-05-28T14:26:31.639" v="402"/>
        <pc:sldMkLst>
          <pc:docMk/>
          <pc:sldMk cId="1626836638" sldId="300"/>
        </pc:sldMkLst>
      </pc:sldChg>
      <pc:sldChg chg="add del">
        <pc:chgData name="Aleksandra Cwiek" userId="866160e2e6235955" providerId="LiveId" clId="{787D707D-1D41-4345-B8A0-386A8F9F89B5}" dt="2018-05-28T14:17:03.683" v="351"/>
        <pc:sldMkLst>
          <pc:docMk/>
          <pc:sldMk cId="1149640375" sldId="301"/>
        </pc:sldMkLst>
      </pc:sldChg>
      <pc:sldChg chg="add del">
        <pc:chgData name="Aleksandra Cwiek" userId="866160e2e6235955" providerId="LiveId" clId="{787D707D-1D41-4345-B8A0-386A8F9F89B5}" dt="2018-05-28T14:17:03.683" v="351"/>
        <pc:sldMkLst>
          <pc:docMk/>
          <pc:sldMk cId="3326791692" sldId="302"/>
        </pc:sldMkLst>
      </pc:sldChg>
      <pc:sldChg chg="add del">
        <pc:chgData name="Aleksandra Cwiek" userId="866160e2e6235955" providerId="LiveId" clId="{787D707D-1D41-4345-B8A0-386A8F9F89B5}" dt="2018-05-28T14:17:03.683" v="351"/>
        <pc:sldMkLst>
          <pc:docMk/>
          <pc:sldMk cId="816308668" sldId="303"/>
        </pc:sldMkLst>
      </pc:sldChg>
      <pc:sldChg chg="add del">
        <pc:chgData name="Aleksandra Cwiek" userId="866160e2e6235955" providerId="LiveId" clId="{787D707D-1D41-4345-B8A0-386A8F9F89B5}" dt="2018-05-28T14:13:58.235" v="334"/>
        <pc:sldMkLst>
          <pc:docMk/>
          <pc:sldMk cId="3064701733" sldId="304"/>
        </pc:sldMkLst>
      </pc:sldChg>
      <pc:sldChg chg="add del">
        <pc:chgData name="Aleksandra Cwiek" userId="866160e2e6235955" providerId="LiveId" clId="{787D707D-1D41-4345-B8A0-386A8F9F89B5}" dt="2018-05-28T14:13:58.235" v="334"/>
        <pc:sldMkLst>
          <pc:docMk/>
          <pc:sldMk cId="2116338965" sldId="305"/>
        </pc:sldMkLst>
      </pc:sldChg>
      <pc:sldChg chg="add del">
        <pc:chgData name="Aleksandra Cwiek" userId="866160e2e6235955" providerId="LiveId" clId="{787D707D-1D41-4345-B8A0-386A8F9F89B5}" dt="2018-05-28T14:13:58.235" v="334"/>
        <pc:sldMkLst>
          <pc:docMk/>
          <pc:sldMk cId="381525719" sldId="306"/>
        </pc:sldMkLst>
      </pc:sldChg>
      <pc:sldChg chg="add del">
        <pc:chgData name="Aleksandra Cwiek" userId="866160e2e6235955" providerId="LiveId" clId="{787D707D-1D41-4345-B8A0-386A8F9F89B5}" dt="2018-05-28T14:27:02.085" v="405"/>
        <pc:sldMkLst>
          <pc:docMk/>
          <pc:sldMk cId="3910783369" sldId="307"/>
        </pc:sldMkLst>
      </pc:sldChg>
      <pc:sldChg chg="add del">
        <pc:chgData name="Aleksandra Cwiek" userId="866160e2e6235955" providerId="LiveId" clId="{787D707D-1D41-4345-B8A0-386A8F9F89B5}" dt="2018-05-28T14:27:02.085" v="405"/>
        <pc:sldMkLst>
          <pc:docMk/>
          <pc:sldMk cId="755324591" sldId="308"/>
        </pc:sldMkLst>
      </pc:sldChg>
      <pc:sldChg chg="add del">
        <pc:chgData name="Aleksandra Cwiek" userId="866160e2e6235955" providerId="LiveId" clId="{787D707D-1D41-4345-B8A0-386A8F9F89B5}" dt="2018-05-28T14:27:02.085" v="405"/>
        <pc:sldMkLst>
          <pc:docMk/>
          <pc:sldMk cId="1501769931" sldId="309"/>
        </pc:sldMkLst>
      </pc:sldChg>
      <pc:sldChg chg="add del">
        <pc:chgData name="Aleksandra Cwiek" userId="866160e2e6235955" providerId="LiveId" clId="{787D707D-1D41-4345-B8A0-386A8F9F89B5}" dt="2018-05-28T14:23:23.714" v="384"/>
        <pc:sldMkLst>
          <pc:docMk/>
          <pc:sldMk cId="434945994" sldId="310"/>
        </pc:sldMkLst>
      </pc:sldChg>
      <pc:sldChg chg="add del">
        <pc:chgData name="Aleksandra Cwiek" userId="866160e2e6235955" providerId="LiveId" clId="{787D707D-1D41-4345-B8A0-386A8F9F89B5}" dt="2018-05-28T14:23:23.714" v="384"/>
        <pc:sldMkLst>
          <pc:docMk/>
          <pc:sldMk cId="3928551138" sldId="311"/>
        </pc:sldMkLst>
      </pc:sldChg>
      <pc:sldChg chg="add del">
        <pc:chgData name="Aleksandra Cwiek" userId="866160e2e6235955" providerId="LiveId" clId="{787D707D-1D41-4345-B8A0-386A8F9F89B5}" dt="2018-05-28T14:23:23.714" v="384"/>
        <pc:sldMkLst>
          <pc:docMk/>
          <pc:sldMk cId="973605138" sldId="312"/>
        </pc:sldMkLst>
      </pc:sldChg>
      <pc:sldChg chg="add del">
        <pc:chgData name="Aleksandra Cwiek" userId="866160e2e6235955" providerId="LiveId" clId="{787D707D-1D41-4345-B8A0-386A8F9F89B5}" dt="2018-05-28T14:24:05.131" v="388"/>
        <pc:sldMkLst>
          <pc:docMk/>
          <pc:sldMk cId="271930314" sldId="313"/>
        </pc:sldMkLst>
      </pc:sldChg>
      <pc:sldChg chg="add del">
        <pc:chgData name="Aleksandra Cwiek" userId="866160e2e6235955" providerId="LiveId" clId="{787D707D-1D41-4345-B8A0-386A8F9F89B5}" dt="2018-05-28T14:24:05.131" v="388"/>
        <pc:sldMkLst>
          <pc:docMk/>
          <pc:sldMk cId="3774634309" sldId="314"/>
        </pc:sldMkLst>
      </pc:sldChg>
      <pc:sldChg chg="add del">
        <pc:chgData name="Aleksandra Cwiek" userId="866160e2e6235955" providerId="LiveId" clId="{787D707D-1D41-4345-B8A0-386A8F9F89B5}" dt="2018-05-28T14:24:05.131" v="388"/>
        <pc:sldMkLst>
          <pc:docMk/>
          <pc:sldMk cId="923948776" sldId="315"/>
        </pc:sldMkLst>
      </pc:sldChg>
      <pc:sldChg chg="add del">
        <pc:chgData name="Aleksandra Cwiek" userId="866160e2e6235955" providerId="LiveId" clId="{787D707D-1D41-4345-B8A0-386A8F9F89B5}" dt="2018-05-28T14:09:35.780" v="316"/>
        <pc:sldMkLst>
          <pc:docMk/>
          <pc:sldMk cId="4158938808" sldId="316"/>
        </pc:sldMkLst>
      </pc:sldChg>
      <pc:sldChg chg="add del">
        <pc:chgData name="Aleksandra Cwiek" userId="866160e2e6235955" providerId="LiveId" clId="{787D707D-1D41-4345-B8A0-386A8F9F89B5}" dt="2018-05-28T14:09:35.780" v="316"/>
        <pc:sldMkLst>
          <pc:docMk/>
          <pc:sldMk cId="58149852" sldId="317"/>
        </pc:sldMkLst>
      </pc:sldChg>
      <pc:sldChg chg="add del">
        <pc:chgData name="Aleksandra Cwiek" userId="866160e2e6235955" providerId="LiveId" clId="{787D707D-1D41-4345-B8A0-386A8F9F89B5}" dt="2018-05-28T14:09:35.780" v="316"/>
        <pc:sldMkLst>
          <pc:docMk/>
          <pc:sldMk cId="1140240641" sldId="318"/>
        </pc:sldMkLst>
      </pc:sldChg>
      <pc:sldChg chg="add del">
        <pc:chgData name="Aleksandra Cwiek" userId="866160e2e6235955" providerId="LiveId" clId="{787D707D-1D41-4345-B8A0-386A8F9F89B5}" dt="2018-05-28T14:15:28.958" v="342"/>
        <pc:sldMkLst>
          <pc:docMk/>
          <pc:sldMk cId="1971954763" sldId="319"/>
        </pc:sldMkLst>
      </pc:sldChg>
      <pc:sldChg chg="add del">
        <pc:chgData name="Aleksandra Cwiek" userId="866160e2e6235955" providerId="LiveId" clId="{787D707D-1D41-4345-B8A0-386A8F9F89B5}" dt="2018-05-28T14:15:28.958" v="342"/>
        <pc:sldMkLst>
          <pc:docMk/>
          <pc:sldMk cId="3635427915" sldId="320"/>
        </pc:sldMkLst>
      </pc:sldChg>
      <pc:sldChg chg="add del">
        <pc:chgData name="Aleksandra Cwiek" userId="866160e2e6235955" providerId="LiveId" clId="{787D707D-1D41-4345-B8A0-386A8F9F89B5}" dt="2018-05-28T14:15:28.958" v="342"/>
        <pc:sldMkLst>
          <pc:docMk/>
          <pc:sldMk cId="748365102" sldId="321"/>
        </pc:sldMkLst>
      </pc:sldChg>
      <pc:sldChg chg="add del">
        <pc:chgData name="Aleksandra Cwiek" userId="866160e2e6235955" providerId="LiveId" clId="{787D707D-1D41-4345-B8A0-386A8F9F89B5}" dt="2018-05-28T14:21:33.204" v="376"/>
        <pc:sldMkLst>
          <pc:docMk/>
          <pc:sldMk cId="2338288215" sldId="322"/>
        </pc:sldMkLst>
      </pc:sldChg>
      <pc:sldChg chg="add del">
        <pc:chgData name="Aleksandra Cwiek" userId="866160e2e6235955" providerId="LiveId" clId="{787D707D-1D41-4345-B8A0-386A8F9F89B5}" dt="2018-05-28T14:21:33.204" v="376"/>
        <pc:sldMkLst>
          <pc:docMk/>
          <pc:sldMk cId="3847337250" sldId="323"/>
        </pc:sldMkLst>
      </pc:sldChg>
      <pc:sldChg chg="add del">
        <pc:chgData name="Aleksandra Cwiek" userId="866160e2e6235955" providerId="LiveId" clId="{787D707D-1D41-4345-B8A0-386A8F9F89B5}" dt="2018-05-28T14:21:33.204" v="376"/>
        <pc:sldMkLst>
          <pc:docMk/>
          <pc:sldMk cId="558493034" sldId="324"/>
        </pc:sldMkLst>
      </pc:sldChg>
      <pc:sldChg chg="add del">
        <pc:chgData name="Aleksandra Cwiek" userId="866160e2e6235955" providerId="LiveId" clId="{787D707D-1D41-4345-B8A0-386A8F9F89B5}" dt="2018-05-28T14:17:46.762" v="355"/>
        <pc:sldMkLst>
          <pc:docMk/>
          <pc:sldMk cId="1432687638" sldId="325"/>
        </pc:sldMkLst>
      </pc:sldChg>
      <pc:sldChg chg="add del">
        <pc:chgData name="Aleksandra Cwiek" userId="866160e2e6235955" providerId="LiveId" clId="{787D707D-1D41-4345-B8A0-386A8F9F89B5}" dt="2018-05-28T14:17:46.762" v="355"/>
        <pc:sldMkLst>
          <pc:docMk/>
          <pc:sldMk cId="1046819594" sldId="326"/>
        </pc:sldMkLst>
      </pc:sldChg>
      <pc:sldChg chg="add del">
        <pc:chgData name="Aleksandra Cwiek" userId="866160e2e6235955" providerId="LiveId" clId="{787D707D-1D41-4345-B8A0-386A8F9F89B5}" dt="2018-05-28T14:17:46.762" v="355"/>
        <pc:sldMkLst>
          <pc:docMk/>
          <pc:sldMk cId="1616900852" sldId="327"/>
        </pc:sldMkLst>
      </pc:sldChg>
      <pc:sldChg chg="add del">
        <pc:chgData name="Aleksandra Cwiek" userId="866160e2e6235955" providerId="LiveId" clId="{787D707D-1D41-4345-B8A0-386A8F9F89B5}" dt="2018-05-28T14:21:09.706" v="374"/>
        <pc:sldMkLst>
          <pc:docMk/>
          <pc:sldMk cId="1543757816" sldId="328"/>
        </pc:sldMkLst>
      </pc:sldChg>
      <pc:sldChg chg="add del">
        <pc:chgData name="Aleksandra Cwiek" userId="866160e2e6235955" providerId="LiveId" clId="{787D707D-1D41-4345-B8A0-386A8F9F89B5}" dt="2018-05-28T14:21:09.706" v="374"/>
        <pc:sldMkLst>
          <pc:docMk/>
          <pc:sldMk cId="3305998798" sldId="329"/>
        </pc:sldMkLst>
      </pc:sldChg>
      <pc:sldChg chg="add del">
        <pc:chgData name="Aleksandra Cwiek" userId="866160e2e6235955" providerId="LiveId" clId="{787D707D-1D41-4345-B8A0-386A8F9F89B5}" dt="2018-05-28T14:21:09.706" v="374"/>
        <pc:sldMkLst>
          <pc:docMk/>
          <pc:sldMk cId="4039268020" sldId="330"/>
        </pc:sldMkLst>
      </pc:sldChg>
      <pc:sldChg chg="add del">
        <pc:chgData name="Aleksandra Cwiek" userId="866160e2e6235955" providerId="LiveId" clId="{787D707D-1D41-4345-B8A0-386A8F9F89B5}" dt="2018-05-28T14:16:42.351" v="349"/>
        <pc:sldMkLst>
          <pc:docMk/>
          <pc:sldMk cId="2571095391" sldId="331"/>
        </pc:sldMkLst>
      </pc:sldChg>
      <pc:sldChg chg="add del">
        <pc:chgData name="Aleksandra Cwiek" userId="866160e2e6235955" providerId="LiveId" clId="{787D707D-1D41-4345-B8A0-386A8F9F89B5}" dt="2018-05-28T14:16:42.351" v="349"/>
        <pc:sldMkLst>
          <pc:docMk/>
          <pc:sldMk cId="808812139" sldId="332"/>
        </pc:sldMkLst>
      </pc:sldChg>
      <pc:sldChg chg="add del">
        <pc:chgData name="Aleksandra Cwiek" userId="866160e2e6235955" providerId="LiveId" clId="{787D707D-1D41-4345-B8A0-386A8F9F89B5}" dt="2018-05-28T14:16:42.351" v="349"/>
        <pc:sldMkLst>
          <pc:docMk/>
          <pc:sldMk cId="451157936" sldId="333"/>
        </pc:sldMkLst>
      </pc:sldChg>
      <pc:sldChg chg="add del">
        <pc:chgData name="Aleksandra Cwiek" userId="866160e2e6235955" providerId="LiveId" clId="{787D707D-1D41-4345-B8A0-386A8F9F89B5}" dt="2018-05-28T13:57:13.216" v="313"/>
        <pc:sldMkLst>
          <pc:docMk/>
          <pc:sldMk cId="2017472085" sldId="334"/>
        </pc:sldMkLst>
      </pc:sldChg>
      <pc:sldChg chg="add del">
        <pc:chgData name="Aleksandra Cwiek" userId="866160e2e6235955" providerId="LiveId" clId="{787D707D-1D41-4345-B8A0-386A8F9F89B5}" dt="2018-05-28T13:57:13.216" v="313"/>
        <pc:sldMkLst>
          <pc:docMk/>
          <pc:sldMk cId="1381782029" sldId="335"/>
        </pc:sldMkLst>
      </pc:sldChg>
      <pc:sldChg chg="add del">
        <pc:chgData name="Aleksandra Cwiek" userId="866160e2e6235955" providerId="LiveId" clId="{787D707D-1D41-4345-B8A0-386A8F9F89B5}" dt="2018-05-28T13:57:13.216" v="313"/>
        <pc:sldMkLst>
          <pc:docMk/>
          <pc:sldMk cId="832556322" sldId="336"/>
        </pc:sldMkLst>
      </pc:sldChg>
      <pc:sldChg chg="add del">
        <pc:chgData name="Aleksandra Cwiek" userId="866160e2e6235955" providerId="LiveId" clId="{787D707D-1D41-4345-B8A0-386A8F9F89B5}" dt="2018-05-28T14:25:40.631" v="397"/>
        <pc:sldMkLst>
          <pc:docMk/>
          <pc:sldMk cId="3760923653" sldId="339"/>
        </pc:sldMkLst>
      </pc:sldChg>
      <pc:sldChg chg="del">
        <pc:chgData name="Aleksandra Cwiek" userId="866160e2e6235955" providerId="LiveId" clId="{787D707D-1D41-4345-B8A0-386A8F9F89B5}" dt="2018-05-28T11:24:09.919" v="55" actId="2696"/>
        <pc:sldMkLst>
          <pc:docMk/>
          <pc:sldMk cId="2000700330" sldId="340"/>
        </pc:sldMkLst>
      </pc:sldChg>
      <pc:sldChg chg="del">
        <pc:chgData name="Aleksandra Cwiek" userId="866160e2e6235955" providerId="LiveId" clId="{787D707D-1D41-4345-B8A0-386A8F9F89B5}" dt="2018-05-28T11:24:09.937" v="56" actId="2696"/>
        <pc:sldMkLst>
          <pc:docMk/>
          <pc:sldMk cId="3405342326" sldId="341"/>
        </pc:sldMkLst>
      </pc:sldChg>
      <pc:sldChg chg="del">
        <pc:chgData name="Aleksandra Cwiek" userId="866160e2e6235955" providerId="LiveId" clId="{787D707D-1D41-4345-B8A0-386A8F9F89B5}" dt="2018-05-28T11:24:09.233" v="13" actId="2696"/>
        <pc:sldMkLst>
          <pc:docMk/>
          <pc:sldMk cId="2157051593" sldId="342"/>
        </pc:sldMkLst>
      </pc:sldChg>
      <pc:sldChg chg="del">
        <pc:chgData name="Aleksandra Cwiek" userId="866160e2e6235955" providerId="LiveId" clId="{787D707D-1D41-4345-B8A0-386A8F9F89B5}" dt="2018-05-28T11:24:09.251" v="14" actId="2696"/>
        <pc:sldMkLst>
          <pc:docMk/>
          <pc:sldMk cId="1471863469" sldId="343"/>
        </pc:sldMkLst>
      </pc:sldChg>
      <pc:sldChg chg="add del">
        <pc:chgData name="Aleksandra Cwiek" userId="866160e2e6235955" providerId="LiveId" clId="{787D707D-1D41-4345-B8A0-386A8F9F89B5}" dt="2018-05-28T14:21:51.117" v="377"/>
        <pc:sldMkLst>
          <pc:docMk/>
          <pc:sldMk cId="1873159608" sldId="344"/>
        </pc:sldMkLst>
      </pc:sldChg>
      <pc:sldChg chg="add del">
        <pc:chgData name="Aleksandra Cwiek" userId="866160e2e6235955" providerId="LiveId" clId="{787D707D-1D41-4345-B8A0-386A8F9F89B5}" dt="2018-05-28T14:16:30.775" v="348"/>
        <pc:sldMkLst>
          <pc:docMk/>
          <pc:sldMk cId="1113018713" sldId="345"/>
        </pc:sldMkLst>
      </pc:sldChg>
      <pc:sldChg chg="add del">
        <pc:chgData name="Aleksandra Cwiek" userId="866160e2e6235955" providerId="LiveId" clId="{787D707D-1D41-4345-B8A0-386A8F9F89B5}" dt="2018-05-28T14:16:30.775" v="348"/>
        <pc:sldMkLst>
          <pc:docMk/>
          <pc:sldMk cId="1406749071" sldId="346"/>
        </pc:sldMkLst>
      </pc:sldChg>
      <pc:sldChg chg="add del">
        <pc:chgData name="Aleksandra Cwiek" userId="866160e2e6235955" providerId="LiveId" clId="{787D707D-1D41-4345-B8A0-386A8F9F89B5}" dt="2018-05-28T14:16:30.775" v="348"/>
        <pc:sldMkLst>
          <pc:docMk/>
          <pc:sldMk cId="1298025107" sldId="347"/>
        </pc:sldMkLst>
      </pc:sldChg>
      <pc:sldChg chg="del">
        <pc:chgData name="Aleksandra Cwiek" userId="866160e2e6235955" providerId="LiveId" clId="{787D707D-1D41-4345-B8A0-386A8F9F89B5}" dt="2018-05-28T11:24:09.533" v="31" actId="2696"/>
        <pc:sldMkLst>
          <pc:docMk/>
          <pc:sldMk cId="1189977668" sldId="348"/>
        </pc:sldMkLst>
      </pc:sldChg>
      <pc:sldChg chg="del">
        <pc:chgData name="Aleksandra Cwiek" userId="866160e2e6235955" providerId="LiveId" clId="{787D707D-1D41-4345-B8A0-386A8F9F89B5}" dt="2018-05-28T11:24:09.550" v="32" actId="2696"/>
        <pc:sldMkLst>
          <pc:docMk/>
          <pc:sldMk cId="442855961" sldId="349"/>
        </pc:sldMkLst>
      </pc:sldChg>
      <pc:sldChg chg="add del">
        <pc:chgData name="Aleksandra Cwiek" userId="866160e2e6235955" providerId="LiveId" clId="{787D707D-1D41-4345-B8A0-386A8F9F89B5}" dt="2018-05-28T14:12:17.303" v="324"/>
        <pc:sldMkLst>
          <pc:docMk/>
          <pc:sldMk cId="1174809504" sldId="350"/>
        </pc:sldMkLst>
      </pc:sldChg>
      <pc:sldChg chg="del">
        <pc:chgData name="Aleksandra Cwiek" userId="866160e2e6235955" providerId="LiveId" clId="{787D707D-1D41-4345-B8A0-386A8F9F89B5}" dt="2018-05-28T11:24:11.563" v="187" actId="2696"/>
        <pc:sldMkLst>
          <pc:docMk/>
          <pc:sldMk cId="3219737543" sldId="351"/>
        </pc:sldMkLst>
      </pc:sldChg>
      <pc:sldChg chg="del">
        <pc:chgData name="Aleksandra Cwiek" userId="866160e2e6235955" providerId="LiveId" clId="{787D707D-1D41-4345-B8A0-386A8F9F89B5}" dt="2018-05-28T11:24:11.563" v="188" actId="2696"/>
        <pc:sldMkLst>
          <pc:docMk/>
          <pc:sldMk cId="969288040" sldId="352"/>
        </pc:sldMkLst>
      </pc:sldChg>
      <pc:sldChg chg="add del">
        <pc:chgData name="Aleksandra Cwiek" userId="866160e2e6235955" providerId="LiveId" clId="{787D707D-1D41-4345-B8A0-386A8F9F89B5}" dt="2018-05-28T13:53:17.228" v="312"/>
        <pc:sldMkLst>
          <pc:docMk/>
          <pc:sldMk cId="2446515173" sldId="353"/>
        </pc:sldMkLst>
      </pc:sldChg>
      <pc:sldChg chg="del">
        <pc:chgData name="Aleksandra Cwiek" userId="866160e2e6235955" providerId="LiveId" clId="{787D707D-1D41-4345-B8A0-386A8F9F89B5}" dt="2018-05-28T11:24:10.534" v="91" actId="2696"/>
        <pc:sldMkLst>
          <pc:docMk/>
          <pc:sldMk cId="2804271842" sldId="354"/>
        </pc:sldMkLst>
      </pc:sldChg>
      <pc:sldChg chg="del">
        <pc:chgData name="Aleksandra Cwiek" userId="866160e2e6235955" providerId="LiveId" clId="{787D707D-1D41-4345-B8A0-386A8F9F89B5}" dt="2018-05-28T11:24:10.553" v="92" actId="2696"/>
        <pc:sldMkLst>
          <pc:docMk/>
          <pc:sldMk cId="3857088583" sldId="355"/>
        </pc:sldMkLst>
      </pc:sldChg>
      <pc:sldChg chg="add del">
        <pc:chgData name="Aleksandra Cwiek" userId="866160e2e6235955" providerId="LiveId" clId="{787D707D-1D41-4345-B8A0-386A8F9F89B5}" dt="2018-05-28T14:15:50.822" v="344"/>
        <pc:sldMkLst>
          <pc:docMk/>
          <pc:sldMk cId="435053756" sldId="356"/>
        </pc:sldMkLst>
      </pc:sldChg>
      <pc:sldChg chg="del">
        <pc:chgData name="Aleksandra Cwiek" userId="866160e2e6235955" providerId="LiveId" clId="{787D707D-1D41-4345-B8A0-386A8F9F89B5}" dt="2018-05-28T11:24:12.082" v="241" actId="2696"/>
        <pc:sldMkLst>
          <pc:docMk/>
          <pc:sldMk cId="986655198" sldId="357"/>
        </pc:sldMkLst>
      </pc:sldChg>
      <pc:sldChg chg="del">
        <pc:chgData name="Aleksandra Cwiek" userId="866160e2e6235955" providerId="LiveId" clId="{787D707D-1D41-4345-B8A0-386A8F9F89B5}" dt="2018-05-28T11:24:12.082" v="242" actId="2696"/>
        <pc:sldMkLst>
          <pc:docMk/>
          <pc:sldMk cId="3158870305" sldId="358"/>
        </pc:sldMkLst>
      </pc:sldChg>
      <pc:sldChg chg="add del">
        <pc:chgData name="Aleksandra Cwiek" userId="866160e2e6235955" providerId="LiveId" clId="{787D707D-1D41-4345-B8A0-386A8F9F89B5}" dt="2018-05-28T14:22:46.469" v="381"/>
        <pc:sldMkLst>
          <pc:docMk/>
          <pc:sldMk cId="4056907440" sldId="359"/>
        </pc:sldMkLst>
      </pc:sldChg>
      <pc:sldChg chg="add del">
        <pc:chgData name="Aleksandra Cwiek" userId="866160e2e6235955" providerId="LiveId" clId="{787D707D-1D41-4345-B8A0-386A8F9F89B5}" dt="2018-05-28T14:18:43.435" v="361"/>
        <pc:sldMkLst>
          <pc:docMk/>
          <pc:sldMk cId="2573134664" sldId="360"/>
        </pc:sldMkLst>
      </pc:sldChg>
      <pc:sldChg chg="add del">
        <pc:chgData name="Aleksandra Cwiek" userId="866160e2e6235955" providerId="LiveId" clId="{787D707D-1D41-4345-B8A0-386A8F9F89B5}" dt="2018-05-28T14:18:43.435" v="361"/>
        <pc:sldMkLst>
          <pc:docMk/>
          <pc:sldMk cId="525211020" sldId="361"/>
        </pc:sldMkLst>
      </pc:sldChg>
      <pc:sldChg chg="add del">
        <pc:chgData name="Aleksandra Cwiek" userId="866160e2e6235955" providerId="LiveId" clId="{787D707D-1D41-4345-B8A0-386A8F9F89B5}" dt="2018-05-28T14:18:43.435" v="361"/>
        <pc:sldMkLst>
          <pc:docMk/>
          <pc:sldMk cId="1697883972" sldId="362"/>
        </pc:sldMkLst>
      </pc:sldChg>
      <pc:sldChg chg="del">
        <pc:chgData name="Aleksandra Cwiek" userId="866160e2e6235955" providerId="LiveId" clId="{787D707D-1D41-4345-B8A0-386A8F9F89B5}" dt="2018-05-28T11:24:12.482" v="298" actId="2696"/>
        <pc:sldMkLst>
          <pc:docMk/>
          <pc:sldMk cId="2425459546" sldId="363"/>
        </pc:sldMkLst>
      </pc:sldChg>
      <pc:sldChg chg="del">
        <pc:chgData name="Aleksandra Cwiek" userId="866160e2e6235955" providerId="LiveId" clId="{787D707D-1D41-4345-B8A0-386A8F9F89B5}" dt="2018-05-28T11:24:12.482" v="299" actId="2696"/>
        <pc:sldMkLst>
          <pc:docMk/>
          <pc:sldMk cId="2124943357" sldId="364"/>
        </pc:sldMkLst>
      </pc:sldChg>
      <pc:sldChg chg="add del">
        <pc:chgData name="Aleksandra Cwiek" userId="866160e2e6235955" providerId="LiveId" clId="{787D707D-1D41-4345-B8A0-386A8F9F89B5}" dt="2018-05-28T14:13:48.051" v="333"/>
        <pc:sldMkLst>
          <pc:docMk/>
          <pc:sldMk cId="3227071854" sldId="365"/>
        </pc:sldMkLst>
      </pc:sldChg>
      <pc:sldChg chg="del">
        <pc:chgData name="Aleksandra Cwiek" userId="866160e2e6235955" providerId="LiveId" clId="{787D707D-1D41-4345-B8A0-386A8F9F89B5}" dt="2018-05-28T11:24:10.765" v="109" actId="2696"/>
        <pc:sldMkLst>
          <pc:docMk/>
          <pc:sldMk cId="1415019090" sldId="366"/>
        </pc:sldMkLst>
      </pc:sldChg>
      <pc:sldChg chg="del">
        <pc:chgData name="Aleksandra Cwiek" userId="866160e2e6235955" providerId="LiveId" clId="{787D707D-1D41-4345-B8A0-386A8F9F89B5}" dt="2018-05-28T11:24:10.765" v="110" actId="2696"/>
        <pc:sldMkLst>
          <pc:docMk/>
          <pc:sldMk cId="2317620356" sldId="367"/>
        </pc:sldMkLst>
      </pc:sldChg>
      <pc:sldChg chg="add del">
        <pc:chgData name="Aleksandra Cwiek" userId="866160e2e6235955" providerId="LiveId" clId="{787D707D-1D41-4345-B8A0-386A8F9F89B5}" dt="2018-05-28T14:13:30.114" v="331"/>
        <pc:sldMkLst>
          <pc:docMk/>
          <pc:sldMk cId="3010088553" sldId="368"/>
        </pc:sldMkLst>
      </pc:sldChg>
      <pc:sldChg chg="del">
        <pc:chgData name="Aleksandra Cwiek" userId="866160e2e6235955" providerId="LiveId" clId="{787D707D-1D41-4345-B8A0-386A8F9F89B5}" dt="2018-05-28T11:24:12.118" v="247" actId="2696"/>
        <pc:sldMkLst>
          <pc:docMk/>
          <pc:sldMk cId="1242420338" sldId="369"/>
        </pc:sldMkLst>
      </pc:sldChg>
      <pc:sldChg chg="del">
        <pc:chgData name="Aleksandra Cwiek" userId="866160e2e6235955" providerId="LiveId" clId="{787D707D-1D41-4345-B8A0-386A8F9F89B5}" dt="2018-05-28T11:24:12.118" v="248" actId="2696"/>
        <pc:sldMkLst>
          <pc:docMk/>
          <pc:sldMk cId="1941742884" sldId="370"/>
        </pc:sldMkLst>
      </pc:sldChg>
      <pc:sldChg chg="add del">
        <pc:chgData name="Aleksandra Cwiek" userId="866160e2e6235955" providerId="LiveId" clId="{787D707D-1D41-4345-B8A0-386A8F9F89B5}" dt="2018-05-28T14:22:58.485" v="382"/>
        <pc:sldMkLst>
          <pc:docMk/>
          <pc:sldMk cId="1986034557" sldId="371"/>
        </pc:sldMkLst>
      </pc:sldChg>
      <pc:sldChg chg="del">
        <pc:chgData name="Aleksandra Cwiek" userId="866160e2e6235955" providerId="LiveId" clId="{787D707D-1D41-4345-B8A0-386A8F9F89B5}" dt="2018-05-28T11:24:11.701" v="205" actId="2696"/>
        <pc:sldMkLst>
          <pc:docMk/>
          <pc:sldMk cId="2910747813" sldId="372"/>
        </pc:sldMkLst>
      </pc:sldChg>
      <pc:sldChg chg="del">
        <pc:chgData name="Aleksandra Cwiek" userId="866160e2e6235955" providerId="LiveId" clId="{787D707D-1D41-4345-B8A0-386A8F9F89B5}" dt="2018-05-28T11:24:11.701" v="206" actId="2696"/>
        <pc:sldMkLst>
          <pc:docMk/>
          <pc:sldMk cId="930539019" sldId="373"/>
        </pc:sldMkLst>
      </pc:sldChg>
      <pc:sldChg chg="add del">
        <pc:chgData name="Aleksandra Cwiek" userId="866160e2e6235955" providerId="LiveId" clId="{787D707D-1D41-4345-B8A0-386A8F9F89B5}" dt="2018-05-28T14:27:38.042" v="406"/>
        <pc:sldMkLst>
          <pc:docMk/>
          <pc:sldMk cId="2192980760" sldId="374"/>
        </pc:sldMkLst>
      </pc:sldChg>
      <pc:sldChg chg="add del">
        <pc:chgData name="Aleksandra Cwiek" userId="866160e2e6235955" providerId="LiveId" clId="{787D707D-1D41-4345-B8A0-386A8F9F89B5}" dt="2018-05-28T14:12:08.239" v="323"/>
        <pc:sldMkLst>
          <pc:docMk/>
          <pc:sldMk cId="789266060" sldId="375"/>
        </pc:sldMkLst>
      </pc:sldChg>
      <pc:sldChg chg="add del">
        <pc:chgData name="Aleksandra Cwiek" userId="866160e2e6235955" providerId="LiveId" clId="{787D707D-1D41-4345-B8A0-386A8F9F89B5}" dt="2018-05-28T14:12:08.239" v="323"/>
        <pc:sldMkLst>
          <pc:docMk/>
          <pc:sldMk cId="596667767" sldId="376"/>
        </pc:sldMkLst>
      </pc:sldChg>
      <pc:sldChg chg="add del">
        <pc:chgData name="Aleksandra Cwiek" userId="866160e2e6235955" providerId="LiveId" clId="{787D707D-1D41-4345-B8A0-386A8F9F89B5}" dt="2018-05-28T14:12:08.239" v="323"/>
        <pc:sldMkLst>
          <pc:docMk/>
          <pc:sldMk cId="1336064121" sldId="377"/>
        </pc:sldMkLst>
      </pc:sldChg>
      <pc:sldChg chg="del">
        <pc:chgData name="Aleksandra Cwiek" userId="866160e2e6235955" providerId="LiveId" clId="{787D707D-1D41-4345-B8A0-386A8F9F89B5}" dt="2018-05-28T11:24:09.634" v="37" actId="2696"/>
        <pc:sldMkLst>
          <pc:docMk/>
          <pc:sldMk cId="699195842" sldId="378"/>
        </pc:sldMkLst>
      </pc:sldChg>
      <pc:sldChg chg="del">
        <pc:chgData name="Aleksandra Cwiek" userId="866160e2e6235955" providerId="LiveId" clId="{787D707D-1D41-4345-B8A0-386A8F9F89B5}" dt="2018-05-28T11:24:09.649" v="38" actId="2696"/>
        <pc:sldMkLst>
          <pc:docMk/>
          <pc:sldMk cId="2251704819" sldId="379"/>
        </pc:sldMkLst>
      </pc:sldChg>
      <pc:sldChg chg="add del">
        <pc:chgData name="Aleksandra Cwiek" userId="866160e2e6235955" providerId="LiveId" clId="{787D707D-1D41-4345-B8A0-386A8F9F89B5}" dt="2018-05-28T14:09:12.115" v="314"/>
        <pc:sldMkLst>
          <pc:docMk/>
          <pc:sldMk cId="1200590141" sldId="380"/>
        </pc:sldMkLst>
      </pc:sldChg>
      <pc:sldChg chg="del">
        <pc:chgData name="Aleksandra Cwiek" userId="866160e2e6235955" providerId="LiveId" clId="{787D707D-1D41-4345-B8A0-386A8F9F89B5}" dt="2018-05-28T11:24:12.014" v="232" actId="2696"/>
        <pc:sldMkLst>
          <pc:docMk/>
          <pc:sldMk cId="840273017" sldId="381"/>
        </pc:sldMkLst>
      </pc:sldChg>
      <pc:sldChg chg="del">
        <pc:chgData name="Aleksandra Cwiek" userId="866160e2e6235955" providerId="LiveId" clId="{787D707D-1D41-4345-B8A0-386A8F9F89B5}" dt="2018-05-28T11:24:12.014" v="233" actId="2696"/>
        <pc:sldMkLst>
          <pc:docMk/>
          <pc:sldMk cId="182105397" sldId="382"/>
        </pc:sldMkLst>
      </pc:sldChg>
      <pc:sldChg chg="add del">
        <pc:chgData name="Aleksandra Cwiek" userId="866160e2e6235955" providerId="LiveId" clId="{787D707D-1D41-4345-B8A0-386A8F9F89B5}" dt="2018-05-28T14:23:34.732" v="385"/>
        <pc:sldMkLst>
          <pc:docMk/>
          <pc:sldMk cId="3282236455" sldId="383"/>
        </pc:sldMkLst>
      </pc:sldChg>
      <pc:sldChg chg="del">
        <pc:chgData name="Aleksandra Cwiek" userId="866160e2e6235955" providerId="LiveId" clId="{787D707D-1D41-4345-B8A0-386A8F9F89B5}" dt="2018-05-28T11:24:11.302" v="160" actId="2696"/>
        <pc:sldMkLst>
          <pc:docMk/>
          <pc:sldMk cId="997589782" sldId="384"/>
        </pc:sldMkLst>
      </pc:sldChg>
      <pc:sldChg chg="del">
        <pc:chgData name="Aleksandra Cwiek" userId="866160e2e6235955" providerId="LiveId" clId="{787D707D-1D41-4345-B8A0-386A8F9F89B5}" dt="2018-05-28T11:24:11.319" v="161" actId="2696"/>
        <pc:sldMkLst>
          <pc:docMk/>
          <pc:sldMk cId="117557897" sldId="385"/>
        </pc:sldMkLst>
      </pc:sldChg>
      <pc:sldChg chg="add del">
        <pc:chgData name="Aleksandra Cwiek" userId="866160e2e6235955" providerId="LiveId" clId="{787D707D-1D41-4345-B8A0-386A8F9F89B5}" dt="2018-05-28T14:18:33.838" v="360"/>
        <pc:sldMkLst>
          <pc:docMk/>
          <pc:sldMk cId="2540437985" sldId="386"/>
        </pc:sldMkLst>
      </pc:sldChg>
      <pc:sldChg chg="del">
        <pc:chgData name="Aleksandra Cwiek" userId="866160e2e6235955" providerId="LiveId" clId="{787D707D-1D41-4345-B8A0-386A8F9F89B5}" dt="2018-05-28T11:24:11.651" v="199" actId="2696"/>
        <pc:sldMkLst>
          <pc:docMk/>
          <pc:sldMk cId="119251766" sldId="387"/>
        </pc:sldMkLst>
      </pc:sldChg>
      <pc:sldChg chg="del">
        <pc:chgData name="Aleksandra Cwiek" userId="866160e2e6235955" providerId="LiveId" clId="{787D707D-1D41-4345-B8A0-386A8F9F89B5}" dt="2018-05-28T11:24:11.665" v="200" actId="2696"/>
        <pc:sldMkLst>
          <pc:docMk/>
          <pc:sldMk cId="1867781569" sldId="388"/>
        </pc:sldMkLst>
      </pc:sldChg>
      <pc:sldChg chg="add del">
        <pc:chgData name="Aleksandra Cwiek" userId="866160e2e6235955" providerId="LiveId" clId="{787D707D-1D41-4345-B8A0-386A8F9F89B5}" dt="2018-05-28T14:10:59.659" v="318"/>
        <pc:sldMkLst>
          <pc:docMk/>
          <pc:sldMk cId="1288811577" sldId="389"/>
        </pc:sldMkLst>
      </pc:sldChg>
      <pc:sldChg chg="add del">
        <pc:chgData name="Aleksandra Cwiek" userId="866160e2e6235955" providerId="LiveId" clId="{787D707D-1D41-4345-B8A0-386A8F9F89B5}" dt="2018-05-28T13:50:05.003" v="309"/>
        <pc:sldMkLst>
          <pc:docMk/>
          <pc:sldMk cId="257670084" sldId="390"/>
        </pc:sldMkLst>
      </pc:sldChg>
      <pc:sldChg chg="add del">
        <pc:chgData name="Aleksandra Cwiek" userId="866160e2e6235955" providerId="LiveId" clId="{787D707D-1D41-4345-B8A0-386A8F9F89B5}" dt="2018-05-28T13:50:05.003" v="309"/>
        <pc:sldMkLst>
          <pc:docMk/>
          <pc:sldMk cId="2142623494" sldId="391"/>
        </pc:sldMkLst>
      </pc:sldChg>
      <pc:sldChg chg="add del">
        <pc:chgData name="Aleksandra Cwiek" userId="866160e2e6235955" providerId="LiveId" clId="{787D707D-1D41-4345-B8A0-386A8F9F89B5}" dt="2018-05-28T13:50:05.003" v="309"/>
        <pc:sldMkLst>
          <pc:docMk/>
          <pc:sldMk cId="278324674" sldId="392"/>
        </pc:sldMkLst>
      </pc:sldChg>
      <pc:sldChg chg="del">
        <pc:chgData name="Aleksandra Cwiek" userId="866160e2e6235955" providerId="LiveId" clId="{787D707D-1D41-4345-B8A0-386A8F9F89B5}" dt="2018-05-28T11:24:11.264" v="157" actId="2696"/>
        <pc:sldMkLst>
          <pc:docMk/>
          <pc:sldMk cId="1505560512" sldId="393"/>
        </pc:sldMkLst>
      </pc:sldChg>
      <pc:sldChg chg="del">
        <pc:chgData name="Aleksandra Cwiek" userId="866160e2e6235955" providerId="LiveId" clId="{787D707D-1D41-4345-B8A0-386A8F9F89B5}" dt="2018-05-28T11:24:11.279" v="158" actId="2696"/>
        <pc:sldMkLst>
          <pc:docMk/>
          <pc:sldMk cId="2839428563" sldId="394"/>
        </pc:sldMkLst>
      </pc:sldChg>
      <pc:sldChg chg="add del">
        <pc:chgData name="Aleksandra Cwiek" userId="866160e2e6235955" providerId="LiveId" clId="{787D707D-1D41-4345-B8A0-386A8F9F89B5}" dt="2018-05-28T14:12:35.334" v="326"/>
        <pc:sldMkLst>
          <pc:docMk/>
          <pc:sldMk cId="3188110403" sldId="395"/>
        </pc:sldMkLst>
      </pc:sldChg>
      <pc:sldChg chg="del">
        <pc:chgData name="Aleksandra Cwiek" userId="866160e2e6235955" providerId="LiveId" clId="{787D707D-1D41-4345-B8A0-386A8F9F89B5}" dt="2018-05-28T11:24:09.866" v="52" actId="2696"/>
        <pc:sldMkLst>
          <pc:docMk/>
          <pc:sldMk cId="2979314338" sldId="396"/>
        </pc:sldMkLst>
      </pc:sldChg>
      <pc:sldChg chg="del">
        <pc:chgData name="Aleksandra Cwiek" userId="866160e2e6235955" providerId="LiveId" clId="{787D707D-1D41-4345-B8A0-386A8F9F89B5}" dt="2018-05-28T11:24:09.887" v="53" actId="2696"/>
        <pc:sldMkLst>
          <pc:docMk/>
          <pc:sldMk cId="3510062457" sldId="397"/>
        </pc:sldMkLst>
      </pc:sldChg>
      <pc:sldChg chg="add del">
        <pc:chgData name="Aleksandra Cwiek" userId="866160e2e6235955" providerId="LiveId" clId="{787D707D-1D41-4345-B8A0-386A8F9F89B5}" dt="2018-05-28T14:24:28.915" v="390"/>
        <pc:sldMkLst>
          <pc:docMk/>
          <pc:sldMk cId="3423679503" sldId="398"/>
        </pc:sldMkLst>
      </pc:sldChg>
      <pc:sldChg chg="del">
        <pc:chgData name="Aleksandra Cwiek" userId="866160e2e6235955" providerId="LiveId" clId="{787D707D-1D41-4345-B8A0-386A8F9F89B5}" dt="2018-05-28T11:24:10.933" v="124" actId="2696"/>
        <pc:sldMkLst>
          <pc:docMk/>
          <pc:sldMk cId="134470776" sldId="399"/>
        </pc:sldMkLst>
      </pc:sldChg>
      <pc:sldChg chg="del">
        <pc:chgData name="Aleksandra Cwiek" userId="866160e2e6235955" providerId="LiveId" clId="{787D707D-1D41-4345-B8A0-386A8F9F89B5}" dt="2018-05-28T11:24:10.948" v="125" actId="2696"/>
        <pc:sldMkLst>
          <pc:docMk/>
          <pc:sldMk cId="1958447564" sldId="400"/>
        </pc:sldMkLst>
      </pc:sldChg>
      <pc:sldChg chg="add del">
        <pc:chgData name="Aleksandra Cwiek" userId="866160e2e6235955" providerId="LiveId" clId="{787D707D-1D41-4345-B8A0-386A8F9F89B5}" dt="2018-05-28T14:14:59.428" v="340"/>
        <pc:sldMkLst>
          <pc:docMk/>
          <pc:sldMk cId="904309098" sldId="401"/>
        </pc:sldMkLst>
      </pc:sldChg>
      <pc:sldChg chg="del">
        <pc:chgData name="Aleksandra Cwiek" userId="866160e2e6235955" providerId="LiveId" clId="{787D707D-1D41-4345-B8A0-386A8F9F89B5}" dt="2018-05-28T11:24:11.248" v="154" actId="2696"/>
        <pc:sldMkLst>
          <pc:docMk/>
          <pc:sldMk cId="1813106714" sldId="402"/>
        </pc:sldMkLst>
      </pc:sldChg>
      <pc:sldChg chg="del">
        <pc:chgData name="Aleksandra Cwiek" userId="866160e2e6235955" providerId="LiveId" clId="{787D707D-1D41-4345-B8A0-386A8F9F89B5}" dt="2018-05-28T11:24:11.248" v="155" actId="2696"/>
        <pc:sldMkLst>
          <pc:docMk/>
          <pc:sldMk cId="203837338" sldId="403"/>
        </pc:sldMkLst>
      </pc:sldChg>
      <pc:sldChg chg="add del">
        <pc:chgData name="Aleksandra Cwiek" userId="866160e2e6235955" providerId="LiveId" clId="{787D707D-1D41-4345-B8A0-386A8F9F89B5}" dt="2018-05-28T14:13:39.414" v="332"/>
        <pc:sldMkLst>
          <pc:docMk/>
          <pc:sldMk cId="3210127633" sldId="404"/>
        </pc:sldMkLst>
      </pc:sldChg>
      <pc:sldChg chg="add del">
        <pc:chgData name="Aleksandra Cwiek" userId="866160e2e6235955" providerId="LiveId" clId="{787D707D-1D41-4345-B8A0-386A8F9F89B5}" dt="2018-05-28T14:22:07.907" v="378"/>
        <pc:sldMkLst>
          <pc:docMk/>
          <pc:sldMk cId="2860032939" sldId="405"/>
        </pc:sldMkLst>
      </pc:sldChg>
      <pc:sldChg chg="add del">
        <pc:chgData name="Aleksandra Cwiek" userId="866160e2e6235955" providerId="LiveId" clId="{787D707D-1D41-4345-B8A0-386A8F9F89B5}" dt="2018-05-28T14:22:07.907" v="378"/>
        <pc:sldMkLst>
          <pc:docMk/>
          <pc:sldMk cId="52487347" sldId="406"/>
        </pc:sldMkLst>
      </pc:sldChg>
      <pc:sldChg chg="add del">
        <pc:chgData name="Aleksandra Cwiek" userId="866160e2e6235955" providerId="LiveId" clId="{787D707D-1D41-4345-B8A0-386A8F9F89B5}" dt="2018-05-28T14:22:07.907" v="378"/>
        <pc:sldMkLst>
          <pc:docMk/>
          <pc:sldMk cId="1297835052" sldId="407"/>
        </pc:sldMkLst>
      </pc:sldChg>
      <pc:sldChg chg="del">
        <pc:chgData name="Aleksandra Cwiek" userId="866160e2e6235955" providerId="LiveId" clId="{787D707D-1D41-4345-B8A0-386A8F9F89B5}" dt="2018-05-28T11:24:09.379" v="22" actId="2696"/>
        <pc:sldMkLst>
          <pc:docMk/>
          <pc:sldMk cId="2158636926" sldId="408"/>
        </pc:sldMkLst>
      </pc:sldChg>
      <pc:sldChg chg="del">
        <pc:chgData name="Aleksandra Cwiek" userId="866160e2e6235955" providerId="LiveId" clId="{787D707D-1D41-4345-B8A0-386A8F9F89B5}" dt="2018-05-28T11:24:09.401" v="23" actId="2696"/>
        <pc:sldMkLst>
          <pc:docMk/>
          <pc:sldMk cId="3562661174" sldId="409"/>
        </pc:sldMkLst>
      </pc:sldChg>
      <pc:sldChg chg="add del">
        <pc:chgData name="Aleksandra Cwiek" userId="866160e2e6235955" providerId="LiveId" clId="{787D707D-1D41-4345-B8A0-386A8F9F89B5}" dt="2018-05-28T14:19:31.363" v="365"/>
        <pc:sldMkLst>
          <pc:docMk/>
          <pc:sldMk cId="2331955537" sldId="410"/>
        </pc:sldMkLst>
      </pc:sldChg>
      <pc:sldChg chg="del">
        <pc:chgData name="Aleksandra Cwiek" userId="866160e2e6235955" providerId="LiveId" clId="{787D707D-1D41-4345-B8A0-386A8F9F89B5}" dt="2018-05-28T11:24:09.432" v="25" actId="2696"/>
        <pc:sldMkLst>
          <pc:docMk/>
          <pc:sldMk cId="315743823" sldId="411"/>
        </pc:sldMkLst>
      </pc:sldChg>
      <pc:sldChg chg="del">
        <pc:chgData name="Aleksandra Cwiek" userId="866160e2e6235955" providerId="LiveId" clId="{787D707D-1D41-4345-B8A0-386A8F9F89B5}" dt="2018-05-28T11:24:09.463" v="26" actId="2696"/>
        <pc:sldMkLst>
          <pc:docMk/>
          <pc:sldMk cId="4095872792" sldId="412"/>
        </pc:sldMkLst>
      </pc:sldChg>
      <pc:sldChg chg="add del">
        <pc:chgData name="Aleksandra Cwiek" userId="866160e2e6235955" providerId="LiveId" clId="{787D707D-1D41-4345-B8A0-386A8F9F89B5}" dt="2018-05-28T14:14:49.741" v="339"/>
        <pc:sldMkLst>
          <pc:docMk/>
          <pc:sldMk cId="1238623064" sldId="413"/>
        </pc:sldMkLst>
      </pc:sldChg>
      <pc:sldChg chg="add del">
        <pc:chgData name="Aleksandra Cwiek" userId="866160e2e6235955" providerId="LiveId" clId="{787D707D-1D41-4345-B8A0-386A8F9F89B5}" dt="2018-05-28T14:19:17.984" v="364"/>
        <pc:sldMkLst>
          <pc:docMk/>
          <pc:sldMk cId="3964953259" sldId="416"/>
        </pc:sldMkLst>
      </pc:sldChg>
      <pc:sldChg chg="add del">
        <pc:chgData name="Aleksandra Cwiek" userId="866160e2e6235955" providerId="LiveId" clId="{787D707D-1D41-4345-B8A0-386A8F9F89B5}" dt="2018-05-28T14:19:17.984" v="364"/>
        <pc:sldMkLst>
          <pc:docMk/>
          <pc:sldMk cId="500479494" sldId="417"/>
        </pc:sldMkLst>
      </pc:sldChg>
      <pc:sldChg chg="add del">
        <pc:chgData name="Aleksandra Cwiek" userId="866160e2e6235955" providerId="LiveId" clId="{787D707D-1D41-4345-B8A0-386A8F9F89B5}" dt="2018-05-28T14:19:17.984" v="364"/>
        <pc:sldMkLst>
          <pc:docMk/>
          <pc:sldMk cId="3734673281" sldId="418"/>
        </pc:sldMkLst>
      </pc:sldChg>
      <pc:sldChg chg="add del">
        <pc:chgData name="Aleksandra Cwiek" userId="866160e2e6235955" providerId="LiveId" clId="{787D707D-1D41-4345-B8A0-386A8F9F89B5}" dt="2018-05-28T14:25:49.158" v="398"/>
        <pc:sldMkLst>
          <pc:docMk/>
          <pc:sldMk cId="1746042325" sldId="419"/>
        </pc:sldMkLst>
      </pc:sldChg>
      <pc:sldChg chg="add del">
        <pc:chgData name="Aleksandra Cwiek" userId="866160e2e6235955" providerId="LiveId" clId="{787D707D-1D41-4345-B8A0-386A8F9F89B5}" dt="2018-05-28T14:25:49.158" v="398"/>
        <pc:sldMkLst>
          <pc:docMk/>
          <pc:sldMk cId="2191450859" sldId="420"/>
        </pc:sldMkLst>
      </pc:sldChg>
      <pc:sldChg chg="add del">
        <pc:chgData name="Aleksandra Cwiek" userId="866160e2e6235955" providerId="LiveId" clId="{787D707D-1D41-4345-B8A0-386A8F9F89B5}" dt="2018-05-28T14:25:49.158" v="398"/>
        <pc:sldMkLst>
          <pc:docMk/>
          <pc:sldMk cId="2468682628" sldId="421"/>
        </pc:sldMkLst>
      </pc:sldChg>
      <pc:sldChg chg="add del">
        <pc:chgData name="Aleksandra Cwiek" userId="866160e2e6235955" providerId="LiveId" clId="{787D707D-1D41-4345-B8A0-386A8F9F89B5}" dt="2018-05-28T14:20:35.991" v="371"/>
        <pc:sldMkLst>
          <pc:docMk/>
          <pc:sldMk cId="1911987044" sldId="422"/>
        </pc:sldMkLst>
      </pc:sldChg>
      <pc:sldChg chg="add del">
        <pc:chgData name="Aleksandra Cwiek" userId="866160e2e6235955" providerId="LiveId" clId="{787D707D-1D41-4345-B8A0-386A8F9F89B5}" dt="2018-05-28T14:20:35.991" v="371"/>
        <pc:sldMkLst>
          <pc:docMk/>
          <pc:sldMk cId="3690301532" sldId="423"/>
        </pc:sldMkLst>
      </pc:sldChg>
      <pc:sldChg chg="add del">
        <pc:chgData name="Aleksandra Cwiek" userId="866160e2e6235955" providerId="LiveId" clId="{787D707D-1D41-4345-B8A0-386A8F9F89B5}" dt="2018-05-28T14:20:35.991" v="371"/>
        <pc:sldMkLst>
          <pc:docMk/>
          <pc:sldMk cId="2636251775" sldId="424"/>
        </pc:sldMkLst>
      </pc:sldChg>
      <pc:sldChg chg="add del">
        <pc:chgData name="Aleksandra Cwiek" userId="866160e2e6235955" providerId="LiveId" clId="{787D707D-1D41-4345-B8A0-386A8F9F89B5}" dt="2018-05-28T14:26:24.274" v="401"/>
        <pc:sldMkLst>
          <pc:docMk/>
          <pc:sldMk cId="1182754623" sldId="425"/>
        </pc:sldMkLst>
      </pc:sldChg>
      <pc:sldChg chg="add del">
        <pc:chgData name="Aleksandra Cwiek" userId="866160e2e6235955" providerId="LiveId" clId="{787D707D-1D41-4345-B8A0-386A8F9F89B5}" dt="2018-05-28T14:26:24.274" v="401"/>
        <pc:sldMkLst>
          <pc:docMk/>
          <pc:sldMk cId="3822468866" sldId="426"/>
        </pc:sldMkLst>
      </pc:sldChg>
      <pc:sldChg chg="add del">
        <pc:chgData name="Aleksandra Cwiek" userId="866160e2e6235955" providerId="LiveId" clId="{787D707D-1D41-4345-B8A0-386A8F9F89B5}" dt="2018-05-28T14:26:24.274" v="401"/>
        <pc:sldMkLst>
          <pc:docMk/>
          <pc:sldMk cId="2847255455" sldId="427"/>
        </pc:sldMkLst>
      </pc:sldChg>
      <pc:sldChg chg="add del">
        <pc:chgData name="Aleksandra Cwiek" userId="866160e2e6235955" providerId="LiveId" clId="{787D707D-1D41-4345-B8A0-386A8F9F89B5}" dt="2018-05-28T14:23:11.459" v="383"/>
        <pc:sldMkLst>
          <pc:docMk/>
          <pc:sldMk cId="1673482227" sldId="428"/>
        </pc:sldMkLst>
      </pc:sldChg>
      <pc:sldChg chg="add del">
        <pc:chgData name="Aleksandra Cwiek" userId="866160e2e6235955" providerId="LiveId" clId="{787D707D-1D41-4345-B8A0-386A8F9F89B5}" dt="2018-05-28T14:23:11.459" v="383"/>
        <pc:sldMkLst>
          <pc:docMk/>
          <pc:sldMk cId="3794596926" sldId="429"/>
        </pc:sldMkLst>
      </pc:sldChg>
      <pc:sldChg chg="add del">
        <pc:chgData name="Aleksandra Cwiek" userId="866160e2e6235955" providerId="LiveId" clId="{787D707D-1D41-4345-B8A0-386A8F9F89B5}" dt="2018-05-28T14:23:11.459" v="383"/>
        <pc:sldMkLst>
          <pc:docMk/>
          <pc:sldMk cId="1151054243" sldId="430"/>
        </pc:sldMkLst>
      </pc:sldChg>
      <pc:sldChg chg="add del">
        <pc:chgData name="Aleksandra Cwiek" userId="866160e2e6235955" providerId="LiveId" clId="{787D707D-1D41-4345-B8A0-386A8F9F89B5}" dt="2018-05-28T14:12:26.678" v="325"/>
        <pc:sldMkLst>
          <pc:docMk/>
          <pc:sldMk cId="3089132099" sldId="431"/>
        </pc:sldMkLst>
      </pc:sldChg>
      <pc:sldChg chg="add del">
        <pc:chgData name="Aleksandra Cwiek" userId="866160e2e6235955" providerId="LiveId" clId="{787D707D-1D41-4345-B8A0-386A8F9F89B5}" dt="2018-05-28T14:12:26.678" v="325"/>
        <pc:sldMkLst>
          <pc:docMk/>
          <pc:sldMk cId="2601990245" sldId="432"/>
        </pc:sldMkLst>
      </pc:sldChg>
      <pc:sldChg chg="add del">
        <pc:chgData name="Aleksandra Cwiek" userId="866160e2e6235955" providerId="LiveId" clId="{787D707D-1D41-4345-B8A0-386A8F9F89B5}" dt="2018-05-28T14:12:26.678" v="325"/>
        <pc:sldMkLst>
          <pc:docMk/>
          <pc:sldMk cId="1073055320" sldId="433"/>
        </pc:sldMkLst>
      </pc:sldChg>
      <pc:sldChg chg="add del">
        <pc:chgData name="Aleksandra Cwiek" userId="866160e2e6235955" providerId="LiveId" clId="{787D707D-1D41-4345-B8A0-386A8F9F89B5}" dt="2018-05-28T14:20:04.141" v="368"/>
        <pc:sldMkLst>
          <pc:docMk/>
          <pc:sldMk cId="676997396" sldId="434"/>
        </pc:sldMkLst>
      </pc:sldChg>
      <pc:sldChg chg="add del">
        <pc:chgData name="Aleksandra Cwiek" userId="866160e2e6235955" providerId="LiveId" clId="{787D707D-1D41-4345-B8A0-386A8F9F89B5}" dt="2018-05-28T14:20:04.141" v="368"/>
        <pc:sldMkLst>
          <pc:docMk/>
          <pc:sldMk cId="1549272358" sldId="435"/>
        </pc:sldMkLst>
      </pc:sldChg>
      <pc:sldChg chg="add del">
        <pc:chgData name="Aleksandra Cwiek" userId="866160e2e6235955" providerId="LiveId" clId="{787D707D-1D41-4345-B8A0-386A8F9F89B5}" dt="2018-05-28T14:20:04.141" v="368"/>
        <pc:sldMkLst>
          <pc:docMk/>
          <pc:sldMk cId="294213316" sldId="436"/>
        </pc:sldMkLst>
      </pc:sldChg>
      <pc:sldChg chg="add del">
        <pc:chgData name="Aleksandra Cwiek" userId="866160e2e6235955" providerId="LiveId" clId="{787D707D-1D41-4345-B8A0-386A8F9F89B5}" dt="2018-05-28T13:49:49.681" v="308"/>
        <pc:sldMkLst>
          <pc:docMk/>
          <pc:sldMk cId="3138944239" sldId="437"/>
        </pc:sldMkLst>
      </pc:sldChg>
      <pc:sldChg chg="add del">
        <pc:chgData name="Aleksandra Cwiek" userId="866160e2e6235955" providerId="LiveId" clId="{787D707D-1D41-4345-B8A0-386A8F9F89B5}" dt="2018-05-28T13:49:49.681" v="308"/>
        <pc:sldMkLst>
          <pc:docMk/>
          <pc:sldMk cId="1602104260" sldId="438"/>
        </pc:sldMkLst>
      </pc:sldChg>
      <pc:sldChg chg="add del">
        <pc:chgData name="Aleksandra Cwiek" userId="866160e2e6235955" providerId="LiveId" clId="{787D707D-1D41-4345-B8A0-386A8F9F89B5}" dt="2018-05-28T13:49:49.681" v="308"/>
        <pc:sldMkLst>
          <pc:docMk/>
          <pc:sldMk cId="1914346137" sldId="439"/>
        </pc:sldMkLst>
      </pc:sldChg>
      <pc:sldChg chg="add del">
        <pc:chgData name="Aleksandra Cwiek" userId="866160e2e6235955" providerId="LiveId" clId="{787D707D-1D41-4345-B8A0-386A8F9F89B5}" dt="2018-05-28T13:52:52.422" v="310"/>
        <pc:sldMkLst>
          <pc:docMk/>
          <pc:sldMk cId="3498299681" sldId="440"/>
        </pc:sldMkLst>
      </pc:sldChg>
      <pc:sldChg chg="add del">
        <pc:chgData name="Aleksandra Cwiek" userId="866160e2e6235955" providerId="LiveId" clId="{787D707D-1D41-4345-B8A0-386A8F9F89B5}" dt="2018-05-28T13:52:52.422" v="310"/>
        <pc:sldMkLst>
          <pc:docMk/>
          <pc:sldMk cId="1433068509" sldId="441"/>
        </pc:sldMkLst>
      </pc:sldChg>
      <pc:sldChg chg="add del">
        <pc:chgData name="Aleksandra Cwiek" userId="866160e2e6235955" providerId="LiveId" clId="{787D707D-1D41-4345-B8A0-386A8F9F89B5}" dt="2018-05-28T13:52:52.422" v="310"/>
        <pc:sldMkLst>
          <pc:docMk/>
          <pc:sldMk cId="3124484845" sldId="442"/>
        </pc:sldMkLst>
      </pc:sldChg>
      <pc:sldChg chg="add del">
        <pc:chgData name="Aleksandra Cwiek" userId="866160e2e6235955" providerId="LiveId" clId="{787D707D-1D41-4345-B8A0-386A8F9F89B5}" dt="2018-05-28T14:13:03.599" v="329"/>
        <pc:sldMkLst>
          <pc:docMk/>
          <pc:sldMk cId="2410660299" sldId="443"/>
        </pc:sldMkLst>
      </pc:sldChg>
      <pc:sldChg chg="add del">
        <pc:chgData name="Aleksandra Cwiek" userId="866160e2e6235955" providerId="LiveId" clId="{787D707D-1D41-4345-B8A0-386A8F9F89B5}" dt="2018-05-28T14:13:03.599" v="329"/>
        <pc:sldMkLst>
          <pc:docMk/>
          <pc:sldMk cId="1947865999" sldId="444"/>
        </pc:sldMkLst>
      </pc:sldChg>
      <pc:sldChg chg="add del">
        <pc:chgData name="Aleksandra Cwiek" userId="866160e2e6235955" providerId="LiveId" clId="{787D707D-1D41-4345-B8A0-386A8F9F89B5}" dt="2018-05-28T14:13:03.599" v="329"/>
        <pc:sldMkLst>
          <pc:docMk/>
          <pc:sldMk cId="2921654420" sldId="445"/>
        </pc:sldMkLst>
      </pc:sldChg>
      <pc:sldChg chg="add del">
        <pc:chgData name="Aleksandra Cwiek" userId="866160e2e6235955" providerId="LiveId" clId="{787D707D-1D41-4345-B8A0-386A8F9F89B5}" dt="2018-05-28T14:25:31.596" v="396"/>
        <pc:sldMkLst>
          <pc:docMk/>
          <pc:sldMk cId="2040526039" sldId="446"/>
        </pc:sldMkLst>
      </pc:sldChg>
      <pc:sldChg chg="add del">
        <pc:chgData name="Aleksandra Cwiek" userId="866160e2e6235955" providerId="LiveId" clId="{787D707D-1D41-4345-B8A0-386A8F9F89B5}" dt="2018-05-28T14:25:31.596" v="396"/>
        <pc:sldMkLst>
          <pc:docMk/>
          <pc:sldMk cId="1975750821" sldId="447"/>
        </pc:sldMkLst>
      </pc:sldChg>
      <pc:sldChg chg="add del">
        <pc:chgData name="Aleksandra Cwiek" userId="866160e2e6235955" providerId="LiveId" clId="{787D707D-1D41-4345-B8A0-386A8F9F89B5}" dt="2018-05-28T14:25:31.596" v="396"/>
        <pc:sldMkLst>
          <pc:docMk/>
          <pc:sldMk cId="4275118564" sldId="448"/>
        </pc:sldMkLst>
      </pc:sldChg>
      <pc:sldChg chg="add del">
        <pc:chgData name="Aleksandra Cwiek" userId="866160e2e6235955" providerId="LiveId" clId="{787D707D-1D41-4345-B8A0-386A8F9F89B5}" dt="2018-05-28T14:23:55.840" v="387"/>
        <pc:sldMkLst>
          <pc:docMk/>
          <pc:sldMk cId="2371383387" sldId="449"/>
        </pc:sldMkLst>
      </pc:sldChg>
      <pc:sldChg chg="add del">
        <pc:chgData name="Aleksandra Cwiek" userId="866160e2e6235955" providerId="LiveId" clId="{787D707D-1D41-4345-B8A0-386A8F9F89B5}" dt="2018-05-28T14:23:55.840" v="387"/>
        <pc:sldMkLst>
          <pc:docMk/>
          <pc:sldMk cId="1125294000" sldId="450"/>
        </pc:sldMkLst>
      </pc:sldChg>
      <pc:sldChg chg="add del">
        <pc:chgData name="Aleksandra Cwiek" userId="866160e2e6235955" providerId="LiveId" clId="{787D707D-1D41-4345-B8A0-386A8F9F89B5}" dt="2018-05-28T14:23:55.840" v="387"/>
        <pc:sldMkLst>
          <pc:docMk/>
          <pc:sldMk cId="1095319204" sldId="451"/>
        </pc:sldMkLst>
      </pc:sldChg>
      <pc:sldChg chg="add del">
        <pc:chgData name="Aleksandra Cwiek" userId="866160e2e6235955" providerId="LiveId" clId="{787D707D-1D41-4345-B8A0-386A8F9F89B5}" dt="2018-05-28T14:15:18.960" v="341"/>
        <pc:sldMkLst>
          <pc:docMk/>
          <pc:sldMk cId="4170437488" sldId="452"/>
        </pc:sldMkLst>
      </pc:sldChg>
      <pc:sldChg chg="add del">
        <pc:chgData name="Aleksandra Cwiek" userId="866160e2e6235955" providerId="LiveId" clId="{787D707D-1D41-4345-B8A0-386A8F9F89B5}" dt="2018-05-28T14:15:18.960" v="341"/>
        <pc:sldMkLst>
          <pc:docMk/>
          <pc:sldMk cId="2154331269" sldId="453"/>
        </pc:sldMkLst>
      </pc:sldChg>
      <pc:sldChg chg="add del">
        <pc:chgData name="Aleksandra Cwiek" userId="866160e2e6235955" providerId="LiveId" clId="{787D707D-1D41-4345-B8A0-386A8F9F89B5}" dt="2018-05-28T14:15:18.960" v="341"/>
        <pc:sldMkLst>
          <pc:docMk/>
          <pc:sldMk cId="3320608525" sldId="454"/>
        </pc:sldMkLst>
      </pc:sldChg>
      <pc:sldChg chg="add del">
        <pc:chgData name="Aleksandra Cwiek" userId="866160e2e6235955" providerId="LiveId" clId="{787D707D-1D41-4345-B8A0-386A8F9F89B5}" dt="2018-05-28T14:16:01.553" v="345"/>
        <pc:sldMkLst>
          <pc:docMk/>
          <pc:sldMk cId="3671570070" sldId="455"/>
        </pc:sldMkLst>
      </pc:sldChg>
      <pc:sldChg chg="add del">
        <pc:chgData name="Aleksandra Cwiek" userId="866160e2e6235955" providerId="LiveId" clId="{787D707D-1D41-4345-B8A0-386A8F9F89B5}" dt="2018-05-28T14:16:01.553" v="345"/>
        <pc:sldMkLst>
          <pc:docMk/>
          <pc:sldMk cId="4243735701" sldId="456"/>
        </pc:sldMkLst>
      </pc:sldChg>
      <pc:sldChg chg="add del">
        <pc:chgData name="Aleksandra Cwiek" userId="866160e2e6235955" providerId="LiveId" clId="{787D707D-1D41-4345-B8A0-386A8F9F89B5}" dt="2018-05-28T14:16:01.553" v="345"/>
        <pc:sldMkLst>
          <pc:docMk/>
          <pc:sldMk cId="219857593" sldId="457"/>
        </pc:sldMkLst>
      </pc:sldChg>
      <pc:sldChg chg="add del">
        <pc:chgData name="Aleksandra Cwiek" userId="866160e2e6235955" providerId="LiveId" clId="{787D707D-1D41-4345-B8A0-386A8F9F89B5}" dt="2018-05-28T14:26:15.660" v="400"/>
        <pc:sldMkLst>
          <pc:docMk/>
          <pc:sldMk cId="1220200246" sldId="458"/>
        </pc:sldMkLst>
      </pc:sldChg>
      <pc:sldChg chg="add del">
        <pc:chgData name="Aleksandra Cwiek" userId="866160e2e6235955" providerId="LiveId" clId="{787D707D-1D41-4345-B8A0-386A8F9F89B5}" dt="2018-05-28T14:26:15.660" v="400"/>
        <pc:sldMkLst>
          <pc:docMk/>
          <pc:sldMk cId="1915184809" sldId="459"/>
        </pc:sldMkLst>
      </pc:sldChg>
      <pc:sldChg chg="add del">
        <pc:chgData name="Aleksandra Cwiek" userId="866160e2e6235955" providerId="LiveId" clId="{787D707D-1D41-4345-B8A0-386A8F9F89B5}" dt="2018-05-28T14:26:15.660" v="400"/>
        <pc:sldMkLst>
          <pc:docMk/>
          <pc:sldMk cId="1113379640" sldId="460"/>
        </pc:sldMkLst>
      </pc:sldChg>
      <pc:sldChg chg="add del">
        <pc:chgData name="Aleksandra Cwiek" userId="866160e2e6235955" providerId="LiveId" clId="{787D707D-1D41-4345-B8A0-386A8F9F89B5}" dt="2018-05-28T14:15:39.085" v="343"/>
        <pc:sldMkLst>
          <pc:docMk/>
          <pc:sldMk cId="2339303200" sldId="461"/>
        </pc:sldMkLst>
      </pc:sldChg>
      <pc:sldChg chg="add del">
        <pc:chgData name="Aleksandra Cwiek" userId="866160e2e6235955" providerId="LiveId" clId="{787D707D-1D41-4345-B8A0-386A8F9F89B5}" dt="2018-05-28T14:15:39.085" v="343"/>
        <pc:sldMkLst>
          <pc:docMk/>
          <pc:sldMk cId="921493584" sldId="462"/>
        </pc:sldMkLst>
      </pc:sldChg>
      <pc:sldChg chg="add del">
        <pc:chgData name="Aleksandra Cwiek" userId="866160e2e6235955" providerId="LiveId" clId="{787D707D-1D41-4345-B8A0-386A8F9F89B5}" dt="2018-05-28T14:15:39.085" v="343"/>
        <pc:sldMkLst>
          <pc:docMk/>
          <pc:sldMk cId="3244358773" sldId="463"/>
        </pc:sldMkLst>
      </pc:sldChg>
      <pc:sldChg chg="add del">
        <pc:chgData name="Aleksandra Cwiek" userId="866160e2e6235955" providerId="LiveId" clId="{787D707D-1D41-4345-B8A0-386A8F9F89B5}" dt="2018-05-28T14:24:36.728" v="391"/>
        <pc:sldMkLst>
          <pc:docMk/>
          <pc:sldMk cId="3835447946" sldId="464"/>
        </pc:sldMkLst>
      </pc:sldChg>
      <pc:sldChg chg="add del">
        <pc:chgData name="Aleksandra Cwiek" userId="866160e2e6235955" providerId="LiveId" clId="{787D707D-1D41-4345-B8A0-386A8F9F89B5}" dt="2018-05-28T14:24:36.728" v="391"/>
        <pc:sldMkLst>
          <pc:docMk/>
          <pc:sldMk cId="4192434579" sldId="465"/>
        </pc:sldMkLst>
      </pc:sldChg>
      <pc:sldChg chg="add del">
        <pc:chgData name="Aleksandra Cwiek" userId="866160e2e6235955" providerId="LiveId" clId="{787D707D-1D41-4345-B8A0-386A8F9F89B5}" dt="2018-05-28T14:24:36.728" v="391"/>
        <pc:sldMkLst>
          <pc:docMk/>
          <pc:sldMk cId="3163292836" sldId="466"/>
        </pc:sldMkLst>
      </pc:sldChg>
      <pc:sldChg chg="add del">
        <pc:chgData name="Aleksandra Cwiek" userId="866160e2e6235955" providerId="LiveId" clId="{787D707D-1D41-4345-B8A0-386A8F9F89B5}" dt="2018-05-28T14:26:54.082" v="404"/>
        <pc:sldMkLst>
          <pc:docMk/>
          <pc:sldMk cId="3605945830" sldId="467"/>
        </pc:sldMkLst>
      </pc:sldChg>
      <pc:sldChg chg="add del">
        <pc:chgData name="Aleksandra Cwiek" userId="866160e2e6235955" providerId="LiveId" clId="{787D707D-1D41-4345-B8A0-386A8F9F89B5}" dt="2018-05-28T14:26:54.082" v="404"/>
        <pc:sldMkLst>
          <pc:docMk/>
          <pc:sldMk cId="122433720" sldId="468"/>
        </pc:sldMkLst>
      </pc:sldChg>
      <pc:sldChg chg="add del">
        <pc:chgData name="Aleksandra Cwiek" userId="866160e2e6235955" providerId="LiveId" clId="{787D707D-1D41-4345-B8A0-386A8F9F89B5}" dt="2018-05-28T14:26:54.082" v="404"/>
        <pc:sldMkLst>
          <pc:docMk/>
          <pc:sldMk cId="2039756568" sldId="469"/>
        </pc:sldMkLst>
      </pc:sldChg>
      <pc:sldChg chg="add del">
        <pc:chgData name="Aleksandra Cwiek" userId="866160e2e6235955" providerId="LiveId" clId="{787D707D-1D41-4345-B8A0-386A8F9F89B5}" dt="2018-05-28T14:24:42.751" v="392"/>
        <pc:sldMkLst>
          <pc:docMk/>
          <pc:sldMk cId="857071429" sldId="470"/>
        </pc:sldMkLst>
      </pc:sldChg>
      <pc:sldChg chg="add del">
        <pc:chgData name="Aleksandra Cwiek" userId="866160e2e6235955" providerId="LiveId" clId="{787D707D-1D41-4345-B8A0-386A8F9F89B5}" dt="2018-05-28T14:24:42.751" v="392"/>
        <pc:sldMkLst>
          <pc:docMk/>
          <pc:sldMk cId="3239692518" sldId="471"/>
        </pc:sldMkLst>
      </pc:sldChg>
      <pc:sldChg chg="add del">
        <pc:chgData name="Aleksandra Cwiek" userId="866160e2e6235955" providerId="LiveId" clId="{787D707D-1D41-4345-B8A0-386A8F9F89B5}" dt="2018-05-28T14:24:42.751" v="392"/>
        <pc:sldMkLst>
          <pc:docMk/>
          <pc:sldMk cId="159559978" sldId="472"/>
        </pc:sldMkLst>
      </pc:sldChg>
      <pc:sldChg chg="add del">
        <pc:chgData name="Aleksandra Cwiek" userId="866160e2e6235955" providerId="LiveId" clId="{787D707D-1D41-4345-B8A0-386A8F9F89B5}" dt="2018-05-28T14:12:56.062" v="328"/>
        <pc:sldMkLst>
          <pc:docMk/>
          <pc:sldMk cId="4133397297" sldId="473"/>
        </pc:sldMkLst>
      </pc:sldChg>
      <pc:sldChg chg="add del">
        <pc:chgData name="Aleksandra Cwiek" userId="866160e2e6235955" providerId="LiveId" clId="{787D707D-1D41-4345-B8A0-386A8F9F89B5}" dt="2018-05-28T14:12:56.062" v="328"/>
        <pc:sldMkLst>
          <pc:docMk/>
          <pc:sldMk cId="2838546383" sldId="474"/>
        </pc:sldMkLst>
      </pc:sldChg>
      <pc:sldChg chg="add del">
        <pc:chgData name="Aleksandra Cwiek" userId="866160e2e6235955" providerId="LiveId" clId="{787D707D-1D41-4345-B8A0-386A8F9F89B5}" dt="2018-05-28T14:12:56.062" v="328"/>
        <pc:sldMkLst>
          <pc:docMk/>
          <pc:sldMk cId="150458716" sldId="475"/>
        </pc:sldMkLst>
      </pc:sldChg>
      <pc:sldChg chg="add del">
        <pc:chgData name="Aleksandra Cwiek" userId="866160e2e6235955" providerId="LiveId" clId="{787D707D-1D41-4345-B8A0-386A8F9F89B5}" dt="2018-05-28T14:14:18.320" v="336"/>
        <pc:sldMkLst>
          <pc:docMk/>
          <pc:sldMk cId="1688582487" sldId="476"/>
        </pc:sldMkLst>
      </pc:sldChg>
      <pc:sldChg chg="add del">
        <pc:chgData name="Aleksandra Cwiek" userId="866160e2e6235955" providerId="LiveId" clId="{787D707D-1D41-4345-B8A0-386A8F9F89B5}" dt="2018-05-28T14:14:18.320" v="336"/>
        <pc:sldMkLst>
          <pc:docMk/>
          <pc:sldMk cId="2789545004" sldId="477"/>
        </pc:sldMkLst>
      </pc:sldChg>
      <pc:sldChg chg="add del">
        <pc:chgData name="Aleksandra Cwiek" userId="866160e2e6235955" providerId="LiveId" clId="{787D707D-1D41-4345-B8A0-386A8F9F89B5}" dt="2018-05-28T14:14:18.320" v="336"/>
        <pc:sldMkLst>
          <pc:docMk/>
          <pc:sldMk cId="3526333003" sldId="478"/>
        </pc:sldMkLst>
      </pc:sldChg>
      <pc:sldChg chg="add del">
        <pc:chgData name="Aleksandra Cwiek" userId="866160e2e6235955" providerId="LiveId" clId="{787D707D-1D41-4345-B8A0-386A8F9F89B5}" dt="2018-05-28T14:09:20.668" v="315"/>
        <pc:sldMkLst>
          <pc:docMk/>
          <pc:sldMk cId="3238080062" sldId="479"/>
        </pc:sldMkLst>
      </pc:sldChg>
      <pc:sldChg chg="add del">
        <pc:chgData name="Aleksandra Cwiek" userId="866160e2e6235955" providerId="LiveId" clId="{787D707D-1D41-4345-B8A0-386A8F9F89B5}" dt="2018-05-28T14:09:20.668" v="315"/>
        <pc:sldMkLst>
          <pc:docMk/>
          <pc:sldMk cId="4114576924" sldId="480"/>
        </pc:sldMkLst>
      </pc:sldChg>
      <pc:sldChg chg="add del">
        <pc:chgData name="Aleksandra Cwiek" userId="866160e2e6235955" providerId="LiveId" clId="{787D707D-1D41-4345-B8A0-386A8F9F89B5}" dt="2018-05-28T14:09:20.668" v="315"/>
        <pc:sldMkLst>
          <pc:docMk/>
          <pc:sldMk cId="638356905" sldId="481"/>
        </pc:sldMkLst>
      </pc:sldChg>
      <pc:sldChg chg="add del">
        <pc:chgData name="Aleksandra Cwiek" userId="866160e2e6235955" providerId="LiveId" clId="{787D707D-1D41-4345-B8A0-386A8F9F89B5}" dt="2018-05-28T14:18:55.876" v="362"/>
        <pc:sldMkLst>
          <pc:docMk/>
          <pc:sldMk cId="3524063616" sldId="482"/>
        </pc:sldMkLst>
      </pc:sldChg>
      <pc:sldChg chg="add del">
        <pc:chgData name="Aleksandra Cwiek" userId="866160e2e6235955" providerId="LiveId" clId="{787D707D-1D41-4345-B8A0-386A8F9F89B5}" dt="2018-05-28T14:18:55.876" v="362"/>
        <pc:sldMkLst>
          <pc:docMk/>
          <pc:sldMk cId="1980341685" sldId="483"/>
        </pc:sldMkLst>
      </pc:sldChg>
      <pc:sldChg chg="add del">
        <pc:chgData name="Aleksandra Cwiek" userId="866160e2e6235955" providerId="LiveId" clId="{787D707D-1D41-4345-B8A0-386A8F9F89B5}" dt="2018-05-28T14:18:55.876" v="362"/>
        <pc:sldMkLst>
          <pc:docMk/>
          <pc:sldMk cId="2886053680" sldId="484"/>
        </pc:sldMkLst>
      </pc:sldChg>
      <pc:sldChg chg="add del">
        <pc:chgData name="Aleksandra Cwiek" userId="866160e2e6235955" providerId="LiveId" clId="{787D707D-1D41-4345-B8A0-386A8F9F89B5}" dt="2018-05-28T14:21:24.705" v="375"/>
        <pc:sldMkLst>
          <pc:docMk/>
          <pc:sldMk cId="2544635289" sldId="485"/>
        </pc:sldMkLst>
      </pc:sldChg>
      <pc:sldChg chg="add del">
        <pc:chgData name="Aleksandra Cwiek" userId="866160e2e6235955" providerId="LiveId" clId="{787D707D-1D41-4345-B8A0-386A8F9F89B5}" dt="2018-05-28T14:21:24.705" v="375"/>
        <pc:sldMkLst>
          <pc:docMk/>
          <pc:sldMk cId="2703480010" sldId="486"/>
        </pc:sldMkLst>
      </pc:sldChg>
      <pc:sldChg chg="add del">
        <pc:chgData name="Aleksandra Cwiek" userId="866160e2e6235955" providerId="LiveId" clId="{787D707D-1D41-4345-B8A0-386A8F9F89B5}" dt="2018-05-28T14:21:24.705" v="375"/>
        <pc:sldMkLst>
          <pc:docMk/>
          <pc:sldMk cId="3480342056" sldId="487"/>
        </pc:sldMkLst>
      </pc:sldChg>
      <pc:sldChg chg="add del">
        <pc:chgData name="Aleksandra Cwiek" userId="866160e2e6235955" providerId="LiveId" clId="{787D707D-1D41-4345-B8A0-386A8F9F89B5}" dt="2018-05-28T14:14:27.103" v="337"/>
        <pc:sldMkLst>
          <pc:docMk/>
          <pc:sldMk cId="4259887365" sldId="488"/>
        </pc:sldMkLst>
      </pc:sldChg>
      <pc:sldChg chg="add del">
        <pc:chgData name="Aleksandra Cwiek" userId="866160e2e6235955" providerId="LiveId" clId="{787D707D-1D41-4345-B8A0-386A8F9F89B5}" dt="2018-05-28T14:14:27.103" v="337"/>
        <pc:sldMkLst>
          <pc:docMk/>
          <pc:sldMk cId="706276048" sldId="489"/>
        </pc:sldMkLst>
      </pc:sldChg>
      <pc:sldChg chg="add del">
        <pc:chgData name="Aleksandra Cwiek" userId="866160e2e6235955" providerId="LiveId" clId="{787D707D-1D41-4345-B8A0-386A8F9F89B5}" dt="2018-05-28T14:14:27.103" v="337"/>
        <pc:sldMkLst>
          <pc:docMk/>
          <pc:sldMk cId="2064028432" sldId="490"/>
        </pc:sldMkLst>
      </pc:sldChg>
      <pc:sldChg chg="del">
        <pc:chgData name="Aleksandra Cwiek" userId="866160e2e6235955" providerId="LiveId" clId="{787D707D-1D41-4345-B8A0-386A8F9F89B5}" dt="2018-05-28T11:24:09.732" v="43" actId="2696"/>
        <pc:sldMkLst>
          <pc:docMk/>
          <pc:sldMk cId="21610024" sldId="491"/>
        </pc:sldMkLst>
      </pc:sldChg>
      <pc:sldChg chg="del">
        <pc:chgData name="Aleksandra Cwiek" userId="866160e2e6235955" providerId="LiveId" clId="{787D707D-1D41-4345-B8A0-386A8F9F89B5}" dt="2018-05-28T11:24:09.747" v="44" actId="2696"/>
        <pc:sldMkLst>
          <pc:docMk/>
          <pc:sldMk cId="127841135" sldId="492"/>
        </pc:sldMkLst>
      </pc:sldChg>
      <pc:sldChg chg="add del">
        <pc:chgData name="Aleksandra Cwiek" userId="866160e2e6235955" providerId="LiveId" clId="{787D707D-1D41-4345-B8A0-386A8F9F89B5}" dt="2018-05-28T14:20:11.824" v="369"/>
        <pc:sldMkLst>
          <pc:docMk/>
          <pc:sldMk cId="635585941" sldId="493"/>
        </pc:sldMkLst>
      </pc:sldChg>
      <pc:sldChg chg="del">
        <pc:chgData name="Aleksandra Cwiek" userId="866160e2e6235955" providerId="LiveId" clId="{787D707D-1D41-4345-B8A0-386A8F9F89B5}" dt="2018-05-28T11:24:11.919" v="223" actId="2696"/>
        <pc:sldMkLst>
          <pc:docMk/>
          <pc:sldMk cId="3189033545" sldId="494"/>
        </pc:sldMkLst>
      </pc:sldChg>
      <pc:sldChg chg="del">
        <pc:chgData name="Aleksandra Cwiek" userId="866160e2e6235955" providerId="LiveId" clId="{787D707D-1D41-4345-B8A0-386A8F9F89B5}" dt="2018-05-28T11:24:11.934" v="224" actId="2696"/>
        <pc:sldMkLst>
          <pc:docMk/>
          <pc:sldMk cId="1393657538" sldId="495"/>
        </pc:sldMkLst>
      </pc:sldChg>
      <pc:sldChg chg="add del">
        <pc:chgData name="Aleksandra Cwiek" userId="866160e2e6235955" providerId="LiveId" clId="{787D707D-1D41-4345-B8A0-386A8F9F89B5}" dt="2018-05-28T14:17:23.031" v="353"/>
        <pc:sldMkLst>
          <pc:docMk/>
          <pc:sldMk cId="3676985130" sldId="496"/>
        </pc:sldMkLst>
      </pc:sldChg>
      <pc:sldChg chg="add del">
        <pc:chgData name="Aleksandra Cwiek" userId="866160e2e6235955" providerId="LiveId" clId="{787D707D-1D41-4345-B8A0-386A8F9F89B5}" dt="2018-05-28T14:25:03.435" v="394"/>
        <pc:sldMkLst>
          <pc:docMk/>
          <pc:sldMk cId="3856132284" sldId="497"/>
        </pc:sldMkLst>
      </pc:sldChg>
      <pc:sldChg chg="add del">
        <pc:chgData name="Aleksandra Cwiek" userId="866160e2e6235955" providerId="LiveId" clId="{787D707D-1D41-4345-B8A0-386A8F9F89B5}" dt="2018-05-28T14:25:03.435" v="394"/>
        <pc:sldMkLst>
          <pc:docMk/>
          <pc:sldMk cId="1576790748" sldId="498"/>
        </pc:sldMkLst>
      </pc:sldChg>
      <pc:sldChg chg="add del">
        <pc:chgData name="Aleksandra Cwiek" userId="866160e2e6235955" providerId="LiveId" clId="{787D707D-1D41-4345-B8A0-386A8F9F89B5}" dt="2018-05-28T14:25:03.435" v="394"/>
        <pc:sldMkLst>
          <pc:docMk/>
          <pc:sldMk cId="57477722" sldId="499"/>
        </pc:sldMkLst>
      </pc:sldChg>
      <pc:sldChg chg="del">
        <pc:chgData name="Aleksandra Cwiek" userId="866160e2e6235955" providerId="LiveId" clId="{787D707D-1D41-4345-B8A0-386A8F9F89B5}" dt="2018-05-28T11:24:12.335" v="277" actId="2696"/>
        <pc:sldMkLst>
          <pc:docMk/>
          <pc:sldMk cId="2997970575" sldId="500"/>
        </pc:sldMkLst>
      </pc:sldChg>
      <pc:sldChg chg="del">
        <pc:chgData name="Aleksandra Cwiek" userId="866160e2e6235955" providerId="LiveId" clId="{787D707D-1D41-4345-B8A0-386A8F9F89B5}" dt="2018-05-28T11:24:12.335" v="278" actId="2696"/>
        <pc:sldMkLst>
          <pc:docMk/>
          <pc:sldMk cId="3603554580" sldId="501"/>
        </pc:sldMkLst>
      </pc:sldChg>
      <pc:sldChg chg="add del">
        <pc:chgData name="Aleksandra Cwiek" userId="866160e2e6235955" providerId="LiveId" clId="{787D707D-1D41-4345-B8A0-386A8F9F89B5}" dt="2018-05-28T14:26:43.235" v="403"/>
        <pc:sldMkLst>
          <pc:docMk/>
          <pc:sldMk cId="400406177" sldId="502"/>
        </pc:sldMkLst>
      </pc:sldChg>
      <pc:sldChg chg="del">
        <pc:chgData name="Aleksandra Cwiek" userId="866160e2e6235955" providerId="LiveId" clId="{787D707D-1D41-4345-B8A0-386A8F9F89B5}" dt="2018-05-28T11:24:09.332" v="19" actId="2696"/>
        <pc:sldMkLst>
          <pc:docMk/>
          <pc:sldMk cId="4136009424" sldId="503"/>
        </pc:sldMkLst>
      </pc:sldChg>
      <pc:sldChg chg="del">
        <pc:chgData name="Aleksandra Cwiek" userId="866160e2e6235955" providerId="LiveId" clId="{787D707D-1D41-4345-B8A0-386A8F9F89B5}" dt="2018-05-28T11:24:09.348" v="20" actId="2696"/>
        <pc:sldMkLst>
          <pc:docMk/>
          <pc:sldMk cId="2009636695" sldId="504"/>
        </pc:sldMkLst>
      </pc:sldChg>
      <pc:sldChg chg="add del">
        <pc:chgData name="Aleksandra Cwiek" userId="866160e2e6235955" providerId="LiveId" clId="{787D707D-1D41-4345-B8A0-386A8F9F89B5}" dt="2018-05-28T14:11:55.725" v="322"/>
        <pc:sldMkLst>
          <pc:docMk/>
          <pc:sldMk cId="3468641317" sldId="505"/>
        </pc:sldMkLst>
      </pc:sldChg>
      <pc:sldChg chg="del">
        <pc:chgData name="Aleksandra Cwiek" userId="866160e2e6235955" providerId="LiveId" clId="{787D707D-1D41-4345-B8A0-386A8F9F89B5}" dt="2018-05-28T11:24:12.152" v="250" actId="2696"/>
        <pc:sldMkLst>
          <pc:docMk/>
          <pc:sldMk cId="1753118396" sldId="506"/>
        </pc:sldMkLst>
      </pc:sldChg>
      <pc:sldChg chg="del">
        <pc:chgData name="Aleksandra Cwiek" userId="866160e2e6235955" providerId="LiveId" clId="{787D707D-1D41-4345-B8A0-386A8F9F89B5}" dt="2018-05-28T11:24:12.152" v="251" actId="2696"/>
        <pc:sldMkLst>
          <pc:docMk/>
          <pc:sldMk cId="3792582988" sldId="507"/>
        </pc:sldMkLst>
      </pc:sldChg>
      <pc:sldChg chg="add del">
        <pc:chgData name="Aleksandra Cwiek" userId="866160e2e6235955" providerId="LiveId" clId="{787D707D-1D41-4345-B8A0-386A8F9F89B5}" dt="2018-05-28T14:20:19.363" v="370"/>
        <pc:sldMkLst>
          <pc:docMk/>
          <pc:sldMk cId="198877112" sldId="508"/>
        </pc:sldMkLst>
      </pc:sldChg>
      <pc:sldChg chg="del">
        <pc:chgData name="Aleksandra Cwiek" userId="866160e2e6235955" providerId="LiveId" clId="{787D707D-1D41-4345-B8A0-386A8F9F89B5}" dt="2018-05-28T11:24:11.983" v="229" actId="2696"/>
        <pc:sldMkLst>
          <pc:docMk/>
          <pc:sldMk cId="4143556750" sldId="509"/>
        </pc:sldMkLst>
      </pc:sldChg>
      <pc:sldChg chg="del">
        <pc:chgData name="Aleksandra Cwiek" userId="866160e2e6235955" providerId="LiveId" clId="{787D707D-1D41-4345-B8A0-386A8F9F89B5}" dt="2018-05-28T11:24:11.999" v="230" actId="2696"/>
        <pc:sldMkLst>
          <pc:docMk/>
          <pc:sldMk cId="2053177031" sldId="510"/>
        </pc:sldMkLst>
      </pc:sldChg>
      <pc:sldChg chg="add del">
        <pc:chgData name="Aleksandra Cwiek" userId="866160e2e6235955" providerId="LiveId" clId="{787D707D-1D41-4345-B8A0-386A8F9F89B5}" dt="2018-05-28T14:17:32.458" v="354"/>
        <pc:sldMkLst>
          <pc:docMk/>
          <pc:sldMk cId="2495427559" sldId="511"/>
        </pc:sldMkLst>
      </pc:sldChg>
      <pc:sldChg chg="add del">
        <pc:chgData name="Aleksandra Cwiek" userId="866160e2e6235955" providerId="LiveId" clId="{787D707D-1D41-4345-B8A0-386A8F9F89B5}" dt="2018-05-28T14:22:33.818" v="380"/>
        <pc:sldMkLst>
          <pc:docMk/>
          <pc:sldMk cId="589905461" sldId="512"/>
        </pc:sldMkLst>
      </pc:sldChg>
      <pc:sldChg chg="add del">
        <pc:chgData name="Aleksandra Cwiek" userId="866160e2e6235955" providerId="LiveId" clId="{787D707D-1D41-4345-B8A0-386A8F9F89B5}" dt="2018-05-28T14:22:33.818" v="380"/>
        <pc:sldMkLst>
          <pc:docMk/>
          <pc:sldMk cId="4195225209" sldId="513"/>
        </pc:sldMkLst>
      </pc:sldChg>
      <pc:sldChg chg="add del">
        <pc:chgData name="Aleksandra Cwiek" userId="866160e2e6235955" providerId="LiveId" clId="{787D707D-1D41-4345-B8A0-386A8F9F89B5}" dt="2018-05-28T14:22:33.818" v="380"/>
        <pc:sldMkLst>
          <pc:docMk/>
          <pc:sldMk cId="514366566" sldId="514"/>
        </pc:sldMkLst>
      </pc:sldChg>
      <pc:sldChg chg="del">
        <pc:chgData name="Aleksandra Cwiek" userId="866160e2e6235955" providerId="LiveId" clId="{787D707D-1D41-4345-B8A0-386A8F9F89B5}" dt="2018-05-28T11:24:11.397" v="169" actId="2696"/>
        <pc:sldMkLst>
          <pc:docMk/>
          <pc:sldMk cId="1510409556" sldId="515"/>
        </pc:sldMkLst>
      </pc:sldChg>
      <pc:sldChg chg="del">
        <pc:chgData name="Aleksandra Cwiek" userId="866160e2e6235955" providerId="LiveId" clId="{787D707D-1D41-4345-B8A0-386A8F9F89B5}" dt="2018-05-28T11:24:11.413" v="170" actId="2696"/>
        <pc:sldMkLst>
          <pc:docMk/>
          <pc:sldMk cId="1093311217" sldId="516"/>
        </pc:sldMkLst>
      </pc:sldChg>
      <pc:sldChg chg="add del">
        <pc:chgData name="Aleksandra Cwiek" userId="866160e2e6235955" providerId="LiveId" clId="{787D707D-1D41-4345-B8A0-386A8F9F89B5}" dt="2018-05-28T14:14:39.381" v="338"/>
        <pc:sldMkLst>
          <pc:docMk/>
          <pc:sldMk cId="2981830861" sldId="517"/>
        </pc:sldMkLst>
      </pc:sldChg>
      <pc:sldChg chg="del">
        <pc:chgData name="Aleksandra Cwiek" userId="866160e2e6235955" providerId="LiveId" clId="{787D707D-1D41-4345-B8A0-386A8F9F89B5}" dt="2018-05-28T11:24:12.382" v="286" actId="2696"/>
        <pc:sldMkLst>
          <pc:docMk/>
          <pc:sldMk cId="303112810" sldId="518"/>
        </pc:sldMkLst>
      </pc:sldChg>
      <pc:sldChg chg="del">
        <pc:chgData name="Aleksandra Cwiek" userId="866160e2e6235955" providerId="LiveId" clId="{787D707D-1D41-4345-B8A0-386A8F9F89B5}" dt="2018-05-28T11:24:12.398" v="287" actId="2696"/>
        <pc:sldMkLst>
          <pc:docMk/>
          <pc:sldMk cId="1513753752" sldId="519"/>
        </pc:sldMkLst>
      </pc:sldChg>
      <pc:sldChg chg="add del">
        <pc:chgData name="Aleksandra Cwiek" userId="866160e2e6235955" providerId="LiveId" clId="{787D707D-1D41-4345-B8A0-386A8F9F89B5}" dt="2018-05-28T14:09:50.089" v="317"/>
        <pc:sldMkLst>
          <pc:docMk/>
          <pc:sldMk cId="3516019192" sldId="520"/>
        </pc:sldMkLst>
      </pc:sldChg>
      <pc:sldChg chg="del">
        <pc:chgData name="Aleksandra Cwiek" userId="866160e2e6235955" providerId="LiveId" clId="{787D707D-1D41-4345-B8A0-386A8F9F89B5}" dt="2018-05-28T11:24:12.398" v="289" actId="2696"/>
        <pc:sldMkLst>
          <pc:docMk/>
          <pc:sldMk cId="3172468271" sldId="521"/>
        </pc:sldMkLst>
      </pc:sldChg>
      <pc:sldChg chg="del">
        <pc:chgData name="Aleksandra Cwiek" userId="866160e2e6235955" providerId="LiveId" clId="{787D707D-1D41-4345-B8A0-386A8F9F89B5}" dt="2018-05-28T11:24:12.417" v="290" actId="2696"/>
        <pc:sldMkLst>
          <pc:docMk/>
          <pc:sldMk cId="4233558025" sldId="522"/>
        </pc:sldMkLst>
      </pc:sldChg>
      <pc:sldChg chg="add del">
        <pc:chgData name="Aleksandra Cwiek" userId="866160e2e6235955" providerId="LiveId" clId="{787D707D-1D41-4345-B8A0-386A8F9F89B5}" dt="2018-05-28T14:20:58.348" v="373"/>
        <pc:sldMkLst>
          <pc:docMk/>
          <pc:sldMk cId="688242847" sldId="523"/>
        </pc:sldMkLst>
      </pc:sldChg>
      <pc:sldChg chg="del">
        <pc:chgData name="Aleksandra Cwiek" userId="866160e2e6235955" providerId="LiveId" clId="{787D707D-1D41-4345-B8A0-386A8F9F89B5}" dt="2018-05-28T11:24:10.569" v="94" actId="2696"/>
        <pc:sldMkLst>
          <pc:docMk/>
          <pc:sldMk cId="3240095868" sldId="524"/>
        </pc:sldMkLst>
      </pc:sldChg>
      <pc:sldChg chg="del">
        <pc:chgData name="Aleksandra Cwiek" userId="866160e2e6235955" providerId="LiveId" clId="{787D707D-1D41-4345-B8A0-386A8F9F89B5}" dt="2018-05-28T11:24:10.584" v="95" actId="2696"/>
        <pc:sldMkLst>
          <pc:docMk/>
          <pc:sldMk cId="2598312854" sldId="525"/>
        </pc:sldMkLst>
      </pc:sldChg>
      <pc:sldChg chg="add del">
        <pc:chgData name="Aleksandra Cwiek" userId="866160e2e6235955" providerId="LiveId" clId="{787D707D-1D41-4345-B8A0-386A8F9F89B5}" dt="2018-05-28T14:13:17.867" v="330"/>
        <pc:sldMkLst>
          <pc:docMk/>
          <pc:sldMk cId="2609114160" sldId="526"/>
        </pc:sldMkLst>
      </pc:sldChg>
      <pc:sldChg chg="add del">
        <pc:chgData name="Aleksandra Cwiek" userId="866160e2e6235955" providerId="LiveId" clId="{787D707D-1D41-4345-B8A0-386A8F9F89B5}" dt="2018-05-28T14:27:50.714" v="407"/>
        <pc:sldMkLst>
          <pc:docMk/>
          <pc:sldMk cId="2627532962" sldId="527"/>
        </pc:sldMkLst>
      </pc:sldChg>
      <pc:sldChg chg="add del">
        <pc:chgData name="Aleksandra Cwiek" userId="866160e2e6235955" providerId="LiveId" clId="{787D707D-1D41-4345-B8A0-386A8F9F89B5}" dt="2018-05-28T14:27:50.714" v="407"/>
        <pc:sldMkLst>
          <pc:docMk/>
          <pc:sldMk cId="1829137253" sldId="528"/>
        </pc:sldMkLst>
      </pc:sldChg>
      <pc:sldChg chg="add del">
        <pc:chgData name="Aleksandra Cwiek" userId="866160e2e6235955" providerId="LiveId" clId="{787D707D-1D41-4345-B8A0-386A8F9F89B5}" dt="2018-05-28T14:27:50.714" v="407"/>
        <pc:sldMkLst>
          <pc:docMk/>
          <pc:sldMk cId="2295185542" sldId="529"/>
        </pc:sldMkLst>
      </pc:sldChg>
      <pc:sldChg chg="del">
        <pc:chgData name="Aleksandra Cwiek" userId="866160e2e6235955" providerId="LiveId" clId="{787D707D-1D41-4345-B8A0-386A8F9F89B5}" dt="2018-05-28T11:24:11.682" v="202" actId="2696"/>
        <pc:sldMkLst>
          <pc:docMk/>
          <pc:sldMk cId="927627870" sldId="530"/>
        </pc:sldMkLst>
      </pc:sldChg>
      <pc:sldChg chg="del">
        <pc:chgData name="Aleksandra Cwiek" userId="866160e2e6235955" providerId="LiveId" clId="{787D707D-1D41-4345-B8A0-386A8F9F89B5}" dt="2018-05-28T11:24:11.685" v="203" actId="2696"/>
        <pc:sldMkLst>
          <pc:docMk/>
          <pc:sldMk cId="397002712" sldId="531"/>
        </pc:sldMkLst>
      </pc:sldChg>
      <pc:sldChg chg="add del">
        <pc:chgData name="Aleksandra Cwiek" userId="866160e2e6235955" providerId="LiveId" clId="{787D707D-1D41-4345-B8A0-386A8F9F89B5}" dt="2018-05-28T14:18:13.289" v="358"/>
        <pc:sldMkLst>
          <pc:docMk/>
          <pc:sldMk cId="1814723141" sldId="532"/>
        </pc:sldMkLst>
      </pc:sldChg>
      <pc:sldChg chg="del">
        <pc:chgData name="Aleksandra Cwiek" userId="866160e2e6235955" providerId="LiveId" clId="{787D707D-1D41-4345-B8A0-386A8F9F89B5}" dt="2018-05-28T11:24:10.731" v="106" actId="2696"/>
        <pc:sldMkLst>
          <pc:docMk/>
          <pc:sldMk cId="4069478001" sldId="533"/>
        </pc:sldMkLst>
      </pc:sldChg>
      <pc:sldChg chg="del">
        <pc:chgData name="Aleksandra Cwiek" userId="866160e2e6235955" providerId="LiveId" clId="{787D707D-1D41-4345-B8A0-386A8F9F89B5}" dt="2018-05-28T11:24:10.746" v="107" actId="2696"/>
        <pc:sldMkLst>
          <pc:docMk/>
          <pc:sldMk cId="2847576931" sldId="534"/>
        </pc:sldMkLst>
      </pc:sldChg>
      <pc:sldChg chg="add del">
        <pc:chgData name="Aleksandra Cwiek" userId="866160e2e6235955" providerId="LiveId" clId="{787D707D-1D41-4345-B8A0-386A8F9F89B5}" dt="2018-05-28T14:11:31.887" v="321"/>
        <pc:sldMkLst>
          <pc:docMk/>
          <pc:sldMk cId="2037722265" sldId="535"/>
        </pc:sldMkLst>
      </pc:sldChg>
      <pc:sldChg chg="del">
        <pc:chgData name="Aleksandra Cwiek" userId="866160e2e6235955" providerId="LiveId" clId="{787D707D-1D41-4345-B8A0-386A8F9F89B5}" dt="2018-05-28T11:24:12.098" v="244" actId="2696"/>
        <pc:sldMkLst>
          <pc:docMk/>
          <pc:sldMk cId="2516477397" sldId="536"/>
        </pc:sldMkLst>
      </pc:sldChg>
      <pc:sldChg chg="del">
        <pc:chgData name="Aleksandra Cwiek" userId="866160e2e6235955" providerId="LiveId" clId="{787D707D-1D41-4345-B8A0-386A8F9F89B5}" dt="2018-05-28T11:24:12.116" v="245" actId="2696"/>
        <pc:sldMkLst>
          <pc:docMk/>
          <pc:sldMk cId="2381144493" sldId="537"/>
        </pc:sldMkLst>
      </pc:sldChg>
      <pc:sldChg chg="add del">
        <pc:chgData name="Aleksandra Cwiek" userId="866160e2e6235955" providerId="LiveId" clId="{787D707D-1D41-4345-B8A0-386A8F9F89B5}" dt="2018-05-28T14:16:12.065" v="346"/>
        <pc:sldMkLst>
          <pc:docMk/>
          <pc:sldMk cId="434258501" sldId="538"/>
        </pc:sldMkLst>
      </pc:sldChg>
      <pc:sldChg chg="del">
        <pc:chgData name="Aleksandra Cwiek" userId="866160e2e6235955" providerId="LiveId" clId="{787D707D-1D41-4345-B8A0-386A8F9F89B5}" dt="2018-05-28T11:24:11.818" v="214" actId="2696"/>
        <pc:sldMkLst>
          <pc:docMk/>
          <pc:sldMk cId="3574081717" sldId="539"/>
        </pc:sldMkLst>
      </pc:sldChg>
      <pc:sldChg chg="del">
        <pc:chgData name="Aleksandra Cwiek" userId="866160e2e6235955" providerId="LiveId" clId="{787D707D-1D41-4345-B8A0-386A8F9F89B5}" dt="2018-05-28T11:24:11.818" v="215" actId="2696"/>
        <pc:sldMkLst>
          <pc:docMk/>
          <pc:sldMk cId="4156616135" sldId="540"/>
        </pc:sldMkLst>
      </pc:sldChg>
      <pc:sldChg chg="add del">
        <pc:chgData name="Aleksandra Cwiek" userId="866160e2e6235955" providerId="LiveId" clId="{787D707D-1D41-4345-B8A0-386A8F9F89B5}" dt="2018-05-28T14:17:53.863" v="356"/>
        <pc:sldMkLst>
          <pc:docMk/>
          <pc:sldMk cId="3122315280" sldId="541"/>
        </pc:sldMkLst>
      </pc:sldChg>
      <pc:sldChg chg="add del">
        <pc:chgData name="Aleksandra Cwiek" userId="866160e2e6235955" providerId="LiveId" clId="{787D707D-1D41-4345-B8A0-386A8F9F89B5}" dt="2018-05-28T14:22:23.878" v="379"/>
        <pc:sldMkLst>
          <pc:docMk/>
          <pc:sldMk cId="1790563523" sldId="542"/>
        </pc:sldMkLst>
      </pc:sldChg>
      <pc:sldChg chg="add del">
        <pc:chgData name="Aleksandra Cwiek" userId="866160e2e6235955" providerId="LiveId" clId="{787D707D-1D41-4345-B8A0-386A8F9F89B5}" dt="2018-05-28T14:22:23.878" v="379"/>
        <pc:sldMkLst>
          <pc:docMk/>
          <pc:sldMk cId="3206955502" sldId="543"/>
        </pc:sldMkLst>
      </pc:sldChg>
      <pc:sldChg chg="add del">
        <pc:chgData name="Aleksandra Cwiek" userId="866160e2e6235955" providerId="LiveId" clId="{787D707D-1D41-4345-B8A0-386A8F9F89B5}" dt="2018-05-28T14:22:23.878" v="379"/>
        <pc:sldMkLst>
          <pc:docMk/>
          <pc:sldMk cId="2480111466" sldId="544"/>
        </pc:sldMkLst>
      </pc:sldChg>
      <pc:sldChg chg="del">
        <pc:chgData name="Aleksandra Cwiek" userId="866160e2e6235955" providerId="LiveId" clId="{787D707D-1D41-4345-B8A0-386A8F9F89B5}" dt="2018-05-28T11:24:10.799" v="112" actId="2696"/>
        <pc:sldMkLst>
          <pc:docMk/>
          <pc:sldMk cId="3360313849" sldId="545"/>
        </pc:sldMkLst>
      </pc:sldChg>
      <pc:sldChg chg="del">
        <pc:chgData name="Aleksandra Cwiek" userId="866160e2e6235955" providerId="LiveId" clId="{787D707D-1D41-4345-B8A0-386A8F9F89B5}" dt="2018-05-28T11:24:10.816" v="113" actId="2696"/>
        <pc:sldMkLst>
          <pc:docMk/>
          <pc:sldMk cId="1665757727" sldId="546"/>
        </pc:sldMkLst>
      </pc:sldChg>
      <pc:sldChg chg="add del">
        <pc:chgData name="Aleksandra Cwiek" userId="866160e2e6235955" providerId="LiveId" clId="{787D707D-1D41-4345-B8A0-386A8F9F89B5}" dt="2018-05-28T14:17:12.855" v="352"/>
        <pc:sldMkLst>
          <pc:docMk/>
          <pc:sldMk cId="1281975608" sldId="547"/>
        </pc:sldMkLst>
      </pc:sldChg>
      <pc:sldChg chg="del">
        <pc:chgData name="Aleksandra Cwiek" userId="866160e2e6235955" providerId="LiveId" clId="{787D707D-1D41-4345-B8A0-386A8F9F89B5}" dt="2018-05-28T11:24:09.171" v="10" actId="2696"/>
        <pc:sldMkLst>
          <pc:docMk/>
          <pc:sldMk cId="3933104673" sldId="548"/>
        </pc:sldMkLst>
      </pc:sldChg>
      <pc:sldChg chg="del">
        <pc:chgData name="Aleksandra Cwiek" userId="866160e2e6235955" providerId="LiveId" clId="{787D707D-1D41-4345-B8A0-386A8F9F89B5}" dt="2018-05-28T11:24:09.187" v="11" actId="2696"/>
        <pc:sldMkLst>
          <pc:docMk/>
          <pc:sldMk cId="4143927111" sldId="549"/>
        </pc:sldMkLst>
      </pc:sldChg>
      <pc:sldChg chg="add del">
        <pc:chgData name="Aleksandra Cwiek" userId="866160e2e6235955" providerId="LiveId" clId="{787D707D-1D41-4345-B8A0-386A8F9F89B5}" dt="2018-05-28T14:19:08.712" v="363"/>
        <pc:sldMkLst>
          <pc:docMk/>
          <pc:sldMk cId="1912260134" sldId="550"/>
        </pc:sldMkLst>
      </pc:sldChg>
      <pc:sldChg chg="del">
        <pc:chgData name="Aleksandra Cwiek" userId="866160e2e6235955" providerId="LiveId" clId="{787D707D-1D41-4345-B8A0-386A8F9F89B5}" dt="2018-05-28T11:24:11.498" v="181" actId="2696"/>
        <pc:sldMkLst>
          <pc:docMk/>
          <pc:sldMk cId="2900848024" sldId="551"/>
        </pc:sldMkLst>
      </pc:sldChg>
      <pc:sldChg chg="del">
        <pc:chgData name="Aleksandra Cwiek" userId="866160e2e6235955" providerId="LiveId" clId="{787D707D-1D41-4345-B8A0-386A8F9F89B5}" dt="2018-05-28T11:24:11.515" v="182" actId="2696"/>
        <pc:sldMkLst>
          <pc:docMk/>
          <pc:sldMk cId="76039582" sldId="552"/>
        </pc:sldMkLst>
      </pc:sldChg>
      <pc:sldChg chg="add del">
        <pc:chgData name="Aleksandra Cwiek" userId="866160e2e6235955" providerId="LiveId" clId="{787D707D-1D41-4345-B8A0-386A8F9F89B5}" dt="2018-05-28T14:23:45.083" v="386"/>
        <pc:sldMkLst>
          <pc:docMk/>
          <pc:sldMk cId="4138817110" sldId="553"/>
        </pc:sldMkLst>
      </pc:sldChg>
      <pc:sldChg chg="del">
        <pc:chgData name="Aleksandra Cwiek" userId="866160e2e6235955" providerId="LiveId" clId="{787D707D-1D41-4345-B8A0-386A8F9F89B5}" dt="2018-05-28T11:24:11.595" v="193" actId="2696"/>
        <pc:sldMkLst>
          <pc:docMk/>
          <pc:sldMk cId="1478325049" sldId="554"/>
        </pc:sldMkLst>
      </pc:sldChg>
      <pc:sldChg chg="del">
        <pc:chgData name="Aleksandra Cwiek" userId="866160e2e6235955" providerId="LiveId" clId="{787D707D-1D41-4345-B8A0-386A8F9F89B5}" dt="2018-05-28T11:24:11.616" v="194" actId="2696"/>
        <pc:sldMkLst>
          <pc:docMk/>
          <pc:sldMk cId="1735178208" sldId="555"/>
        </pc:sldMkLst>
      </pc:sldChg>
      <pc:sldChg chg="add del">
        <pc:chgData name="Aleksandra Cwiek" userId="866160e2e6235955" providerId="LiveId" clId="{787D707D-1D41-4345-B8A0-386A8F9F89B5}" dt="2018-05-28T14:14:07.643" v="335"/>
        <pc:sldMkLst>
          <pc:docMk/>
          <pc:sldMk cId="2282551597" sldId="556"/>
        </pc:sldMkLst>
      </pc:sldChg>
      <pc:sldChg chg="add del">
        <pc:chgData name="Aleksandra Cwiek" userId="866160e2e6235955" providerId="LiveId" clId="{787D707D-1D41-4345-B8A0-386A8F9F89B5}" dt="2018-05-28T13:53:01.372" v="311"/>
        <pc:sldMkLst>
          <pc:docMk/>
          <pc:sldMk cId="487557096" sldId="557"/>
        </pc:sldMkLst>
      </pc:sldChg>
      <pc:sldChg chg="add del">
        <pc:chgData name="Aleksandra Cwiek" userId="866160e2e6235955" providerId="LiveId" clId="{787D707D-1D41-4345-B8A0-386A8F9F89B5}" dt="2018-05-28T13:53:01.372" v="311"/>
        <pc:sldMkLst>
          <pc:docMk/>
          <pc:sldMk cId="1797550027" sldId="558"/>
        </pc:sldMkLst>
      </pc:sldChg>
      <pc:sldChg chg="add del">
        <pc:chgData name="Aleksandra Cwiek" userId="866160e2e6235955" providerId="LiveId" clId="{787D707D-1D41-4345-B8A0-386A8F9F89B5}" dt="2018-05-28T13:53:01.372" v="311"/>
        <pc:sldMkLst>
          <pc:docMk/>
          <pc:sldMk cId="702940292" sldId="559"/>
        </pc:sldMkLst>
      </pc:sldChg>
      <pc:sldChg chg="del">
        <pc:chgData name="Aleksandra Cwiek" userId="866160e2e6235955" providerId="LiveId" clId="{787D707D-1D41-4345-B8A0-386A8F9F89B5}" dt="2018-05-28T11:24:10.999" v="130" actId="2696"/>
        <pc:sldMkLst>
          <pc:docMk/>
          <pc:sldMk cId="3717559398" sldId="560"/>
        </pc:sldMkLst>
      </pc:sldChg>
      <pc:sldChg chg="del">
        <pc:chgData name="Aleksandra Cwiek" userId="866160e2e6235955" providerId="LiveId" clId="{787D707D-1D41-4345-B8A0-386A8F9F89B5}" dt="2018-05-28T11:24:11.015" v="131" actId="2696"/>
        <pc:sldMkLst>
          <pc:docMk/>
          <pc:sldMk cId="1792993467" sldId="561"/>
        </pc:sldMkLst>
      </pc:sldChg>
      <pc:sldChg chg="add del">
        <pc:chgData name="Aleksandra Cwiek" userId="866160e2e6235955" providerId="LiveId" clId="{787D707D-1D41-4345-B8A0-386A8F9F89B5}" dt="2018-05-28T14:16:19.785" v="347"/>
        <pc:sldMkLst>
          <pc:docMk/>
          <pc:sldMk cId="2128839145" sldId="562"/>
        </pc:sldMkLst>
      </pc:sldChg>
      <pc:sldChg chg="del">
        <pc:chgData name="Aleksandra Cwiek" userId="866160e2e6235955" providerId="LiveId" clId="{787D707D-1D41-4345-B8A0-386A8F9F89B5}" dt="2018-05-28T11:24:12.219" v="259" actId="2696"/>
        <pc:sldMkLst>
          <pc:docMk/>
          <pc:sldMk cId="2388455741" sldId="563"/>
        </pc:sldMkLst>
      </pc:sldChg>
      <pc:sldChg chg="del">
        <pc:chgData name="Aleksandra Cwiek" userId="866160e2e6235955" providerId="LiveId" clId="{787D707D-1D41-4345-B8A0-386A8F9F89B5}" dt="2018-05-28T11:24:12.248" v="260" actId="2696"/>
        <pc:sldMkLst>
          <pc:docMk/>
          <pc:sldMk cId="1082434335" sldId="564"/>
        </pc:sldMkLst>
      </pc:sldChg>
      <pc:sldChg chg="add del">
        <pc:chgData name="Aleksandra Cwiek" userId="866160e2e6235955" providerId="LiveId" clId="{787D707D-1D41-4345-B8A0-386A8F9F89B5}" dt="2018-05-28T14:25:10.515" v="395"/>
        <pc:sldMkLst>
          <pc:docMk/>
          <pc:sldMk cId="1548006997" sldId="565"/>
        </pc:sldMkLst>
      </pc:sldChg>
      <pc:sldChg chg="add">
        <pc:chgData name="Aleksandra Cwiek" userId="866160e2e6235955" providerId="LiveId" clId="{787D707D-1D41-4345-B8A0-386A8F9F89B5}" dt="2018-05-28T14:25:40.631" v="397"/>
        <pc:sldMkLst>
          <pc:docMk/>
          <pc:sldMk cId="539529901" sldId="567"/>
        </pc:sldMkLst>
      </pc:sldChg>
      <pc:sldChg chg="add">
        <pc:chgData name="Aleksandra Cwiek" userId="866160e2e6235955" providerId="LiveId" clId="{787D707D-1D41-4345-B8A0-386A8F9F89B5}" dt="2018-05-28T14:21:51.117" v="377"/>
        <pc:sldMkLst>
          <pc:docMk/>
          <pc:sldMk cId="4062441147" sldId="568"/>
        </pc:sldMkLst>
      </pc:sldChg>
      <pc:sldChg chg="add">
        <pc:chgData name="Aleksandra Cwiek" userId="866160e2e6235955" providerId="LiveId" clId="{787D707D-1D41-4345-B8A0-386A8F9F89B5}" dt="2018-05-28T14:21:51.117" v="377"/>
        <pc:sldMkLst>
          <pc:docMk/>
          <pc:sldMk cId="1820173191" sldId="569"/>
        </pc:sldMkLst>
      </pc:sldChg>
      <pc:sldChg chg="add">
        <pc:chgData name="Aleksandra Cwiek" userId="866160e2e6235955" providerId="LiveId" clId="{787D707D-1D41-4345-B8A0-386A8F9F89B5}" dt="2018-05-28T14:12:17.303" v="324"/>
        <pc:sldMkLst>
          <pc:docMk/>
          <pc:sldMk cId="577591174" sldId="570"/>
        </pc:sldMkLst>
      </pc:sldChg>
      <pc:sldChg chg="add">
        <pc:chgData name="Aleksandra Cwiek" userId="866160e2e6235955" providerId="LiveId" clId="{787D707D-1D41-4345-B8A0-386A8F9F89B5}" dt="2018-05-28T14:12:17.303" v="324"/>
        <pc:sldMkLst>
          <pc:docMk/>
          <pc:sldMk cId="1285687789" sldId="571"/>
        </pc:sldMkLst>
      </pc:sldChg>
      <pc:sldChg chg="add">
        <pc:chgData name="Aleksandra Cwiek" userId="866160e2e6235955" providerId="LiveId" clId="{787D707D-1D41-4345-B8A0-386A8F9F89B5}" dt="2018-05-28T13:53:17.228" v="312"/>
        <pc:sldMkLst>
          <pc:docMk/>
          <pc:sldMk cId="220902420" sldId="572"/>
        </pc:sldMkLst>
      </pc:sldChg>
      <pc:sldChg chg="add">
        <pc:chgData name="Aleksandra Cwiek" userId="866160e2e6235955" providerId="LiveId" clId="{787D707D-1D41-4345-B8A0-386A8F9F89B5}" dt="2018-05-28T13:53:17.228" v="312"/>
        <pc:sldMkLst>
          <pc:docMk/>
          <pc:sldMk cId="3737801066" sldId="573"/>
        </pc:sldMkLst>
      </pc:sldChg>
      <pc:sldChg chg="add">
        <pc:chgData name="Aleksandra Cwiek" userId="866160e2e6235955" providerId="LiveId" clId="{787D707D-1D41-4345-B8A0-386A8F9F89B5}" dt="2018-05-28T14:15:50.822" v="344"/>
        <pc:sldMkLst>
          <pc:docMk/>
          <pc:sldMk cId="2171315111" sldId="574"/>
        </pc:sldMkLst>
      </pc:sldChg>
      <pc:sldChg chg="add">
        <pc:chgData name="Aleksandra Cwiek" userId="866160e2e6235955" providerId="LiveId" clId="{787D707D-1D41-4345-B8A0-386A8F9F89B5}" dt="2018-05-28T14:15:50.822" v="344"/>
        <pc:sldMkLst>
          <pc:docMk/>
          <pc:sldMk cId="4020430116" sldId="575"/>
        </pc:sldMkLst>
      </pc:sldChg>
      <pc:sldChg chg="add">
        <pc:chgData name="Aleksandra Cwiek" userId="866160e2e6235955" providerId="LiveId" clId="{787D707D-1D41-4345-B8A0-386A8F9F89B5}" dt="2018-05-28T14:22:46.469" v="381"/>
        <pc:sldMkLst>
          <pc:docMk/>
          <pc:sldMk cId="2303066625" sldId="576"/>
        </pc:sldMkLst>
      </pc:sldChg>
      <pc:sldChg chg="add">
        <pc:chgData name="Aleksandra Cwiek" userId="866160e2e6235955" providerId="LiveId" clId="{787D707D-1D41-4345-B8A0-386A8F9F89B5}" dt="2018-05-28T14:22:46.469" v="381"/>
        <pc:sldMkLst>
          <pc:docMk/>
          <pc:sldMk cId="3008288755" sldId="577"/>
        </pc:sldMkLst>
      </pc:sldChg>
      <pc:sldChg chg="add">
        <pc:chgData name="Aleksandra Cwiek" userId="866160e2e6235955" providerId="LiveId" clId="{787D707D-1D41-4345-B8A0-386A8F9F89B5}" dt="2018-05-28T14:13:48.051" v="333"/>
        <pc:sldMkLst>
          <pc:docMk/>
          <pc:sldMk cId="4110159683" sldId="578"/>
        </pc:sldMkLst>
      </pc:sldChg>
      <pc:sldChg chg="add">
        <pc:chgData name="Aleksandra Cwiek" userId="866160e2e6235955" providerId="LiveId" clId="{787D707D-1D41-4345-B8A0-386A8F9F89B5}" dt="2018-05-28T14:13:48.051" v="333"/>
        <pc:sldMkLst>
          <pc:docMk/>
          <pc:sldMk cId="871389864" sldId="579"/>
        </pc:sldMkLst>
      </pc:sldChg>
      <pc:sldChg chg="add">
        <pc:chgData name="Aleksandra Cwiek" userId="866160e2e6235955" providerId="LiveId" clId="{787D707D-1D41-4345-B8A0-386A8F9F89B5}" dt="2018-05-28T14:13:30.114" v="331"/>
        <pc:sldMkLst>
          <pc:docMk/>
          <pc:sldMk cId="2067984073" sldId="580"/>
        </pc:sldMkLst>
      </pc:sldChg>
      <pc:sldChg chg="add">
        <pc:chgData name="Aleksandra Cwiek" userId="866160e2e6235955" providerId="LiveId" clId="{787D707D-1D41-4345-B8A0-386A8F9F89B5}" dt="2018-05-28T14:13:30.114" v="331"/>
        <pc:sldMkLst>
          <pc:docMk/>
          <pc:sldMk cId="2217935331" sldId="581"/>
        </pc:sldMkLst>
      </pc:sldChg>
      <pc:sldChg chg="add">
        <pc:chgData name="Aleksandra Cwiek" userId="866160e2e6235955" providerId="LiveId" clId="{787D707D-1D41-4345-B8A0-386A8F9F89B5}" dt="2018-05-28T14:22:58.485" v="382"/>
        <pc:sldMkLst>
          <pc:docMk/>
          <pc:sldMk cId="226531139" sldId="582"/>
        </pc:sldMkLst>
      </pc:sldChg>
      <pc:sldChg chg="add">
        <pc:chgData name="Aleksandra Cwiek" userId="866160e2e6235955" providerId="LiveId" clId="{787D707D-1D41-4345-B8A0-386A8F9F89B5}" dt="2018-05-28T14:22:58.485" v="382"/>
        <pc:sldMkLst>
          <pc:docMk/>
          <pc:sldMk cId="569413979" sldId="583"/>
        </pc:sldMkLst>
      </pc:sldChg>
      <pc:sldChg chg="add">
        <pc:chgData name="Aleksandra Cwiek" userId="866160e2e6235955" providerId="LiveId" clId="{787D707D-1D41-4345-B8A0-386A8F9F89B5}" dt="2018-05-28T14:27:38.042" v="406"/>
        <pc:sldMkLst>
          <pc:docMk/>
          <pc:sldMk cId="1800782952" sldId="584"/>
        </pc:sldMkLst>
      </pc:sldChg>
      <pc:sldChg chg="add">
        <pc:chgData name="Aleksandra Cwiek" userId="866160e2e6235955" providerId="LiveId" clId="{787D707D-1D41-4345-B8A0-386A8F9F89B5}" dt="2018-05-28T14:27:38.042" v="406"/>
        <pc:sldMkLst>
          <pc:docMk/>
          <pc:sldMk cId="1102914354" sldId="585"/>
        </pc:sldMkLst>
      </pc:sldChg>
      <pc:sldChg chg="add">
        <pc:chgData name="Aleksandra Cwiek" userId="866160e2e6235955" providerId="LiveId" clId="{787D707D-1D41-4345-B8A0-386A8F9F89B5}" dt="2018-05-28T14:09:12.115" v="314"/>
        <pc:sldMkLst>
          <pc:docMk/>
          <pc:sldMk cId="37457015" sldId="586"/>
        </pc:sldMkLst>
      </pc:sldChg>
      <pc:sldChg chg="add">
        <pc:chgData name="Aleksandra Cwiek" userId="866160e2e6235955" providerId="LiveId" clId="{787D707D-1D41-4345-B8A0-386A8F9F89B5}" dt="2018-05-28T14:09:12.115" v="314"/>
        <pc:sldMkLst>
          <pc:docMk/>
          <pc:sldMk cId="2138783050" sldId="587"/>
        </pc:sldMkLst>
      </pc:sldChg>
      <pc:sldChg chg="add">
        <pc:chgData name="Aleksandra Cwiek" userId="866160e2e6235955" providerId="LiveId" clId="{787D707D-1D41-4345-B8A0-386A8F9F89B5}" dt="2018-05-28T14:23:34.732" v="385"/>
        <pc:sldMkLst>
          <pc:docMk/>
          <pc:sldMk cId="518872646" sldId="588"/>
        </pc:sldMkLst>
      </pc:sldChg>
      <pc:sldChg chg="add">
        <pc:chgData name="Aleksandra Cwiek" userId="866160e2e6235955" providerId="LiveId" clId="{787D707D-1D41-4345-B8A0-386A8F9F89B5}" dt="2018-05-28T14:23:34.732" v="385"/>
        <pc:sldMkLst>
          <pc:docMk/>
          <pc:sldMk cId="3047946350" sldId="589"/>
        </pc:sldMkLst>
      </pc:sldChg>
      <pc:sldChg chg="add">
        <pc:chgData name="Aleksandra Cwiek" userId="866160e2e6235955" providerId="LiveId" clId="{787D707D-1D41-4345-B8A0-386A8F9F89B5}" dt="2018-05-28T14:18:33.838" v="360"/>
        <pc:sldMkLst>
          <pc:docMk/>
          <pc:sldMk cId="2425358993" sldId="590"/>
        </pc:sldMkLst>
      </pc:sldChg>
      <pc:sldChg chg="add">
        <pc:chgData name="Aleksandra Cwiek" userId="866160e2e6235955" providerId="LiveId" clId="{787D707D-1D41-4345-B8A0-386A8F9F89B5}" dt="2018-05-28T14:18:33.838" v="360"/>
        <pc:sldMkLst>
          <pc:docMk/>
          <pc:sldMk cId="1331440671" sldId="591"/>
        </pc:sldMkLst>
      </pc:sldChg>
      <pc:sldChg chg="add">
        <pc:chgData name="Aleksandra Cwiek" userId="866160e2e6235955" providerId="LiveId" clId="{787D707D-1D41-4345-B8A0-386A8F9F89B5}" dt="2018-05-28T14:10:59.659" v="318"/>
        <pc:sldMkLst>
          <pc:docMk/>
          <pc:sldMk cId="1968132269" sldId="592"/>
        </pc:sldMkLst>
      </pc:sldChg>
      <pc:sldChg chg="add">
        <pc:chgData name="Aleksandra Cwiek" userId="866160e2e6235955" providerId="LiveId" clId="{787D707D-1D41-4345-B8A0-386A8F9F89B5}" dt="2018-05-28T14:10:59.659" v="318"/>
        <pc:sldMkLst>
          <pc:docMk/>
          <pc:sldMk cId="3091373920" sldId="593"/>
        </pc:sldMkLst>
      </pc:sldChg>
      <pc:sldChg chg="add">
        <pc:chgData name="Aleksandra Cwiek" userId="866160e2e6235955" providerId="LiveId" clId="{787D707D-1D41-4345-B8A0-386A8F9F89B5}" dt="2018-05-28T14:12:35.334" v="326"/>
        <pc:sldMkLst>
          <pc:docMk/>
          <pc:sldMk cId="1540653656" sldId="594"/>
        </pc:sldMkLst>
      </pc:sldChg>
      <pc:sldChg chg="add">
        <pc:chgData name="Aleksandra Cwiek" userId="866160e2e6235955" providerId="LiveId" clId="{787D707D-1D41-4345-B8A0-386A8F9F89B5}" dt="2018-05-28T14:12:35.334" v="326"/>
        <pc:sldMkLst>
          <pc:docMk/>
          <pc:sldMk cId="885877829" sldId="595"/>
        </pc:sldMkLst>
      </pc:sldChg>
      <pc:sldChg chg="add">
        <pc:chgData name="Aleksandra Cwiek" userId="866160e2e6235955" providerId="LiveId" clId="{787D707D-1D41-4345-B8A0-386A8F9F89B5}" dt="2018-05-28T14:24:28.915" v="390"/>
        <pc:sldMkLst>
          <pc:docMk/>
          <pc:sldMk cId="1411901651" sldId="596"/>
        </pc:sldMkLst>
      </pc:sldChg>
      <pc:sldChg chg="add">
        <pc:chgData name="Aleksandra Cwiek" userId="866160e2e6235955" providerId="LiveId" clId="{787D707D-1D41-4345-B8A0-386A8F9F89B5}" dt="2018-05-28T14:24:28.915" v="390"/>
        <pc:sldMkLst>
          <pc:docMk/>
          <pc:sldMk cId="1865980394" sldId="597"/>
        </pc:sldMkLst>
      </pc:sldChg>
      <pc:sldChg chg="add">
        <pc:chgData name="Aleksandra Cwiek" userId="866160e2e6235955" providerId="LiveId" clId="{787D707D-1D41-4345-B8A0-386A8F9F89B5}" dt="2018-05-28T14:14:59.428" v="340"/>
        <pc:sldMkLst>
          <pc:docMk/>
          <pc:sldMk cId="3001509329" sldId="598"/>
        </pc:sldMkLst>
      </pc:sldChg>
      <pc:sldChg chg="add">
        <pc:chgData name="Aleksandra Cwiek" userId="866160e2e6235955" providerId="LiveId" clId="{787D707D-1D41-4345-B8A0-386A8F9F89B5}" dt="2018-05-28T14:14:59.428" v="340"/>
        <pc:sldMkLst>
          <pc:docMk/>
          <pc:sldMk cId="1478753015" sldId="599"/>
        </pc:sldMkLst>
      </pc:sldChg>
      <pc:sldChg chg="add">
        <pc:chgData name="Aleksandra Cwiek" userId="866160e2e6235955" providerId="LiveId" clId="{787D707D-1D41-4345-B8A0-386A8F9F89B5}" dt="2018-05-28T14:13:39.414" v="332"/>
        <pc:sldMkLst>
          <pc:docMk/>
          <pc:sldMk cId="2084958993" sldId="600"/>
        </pc:sldMkLst>
      </pc:sldChg>
      <pc:sldChg chg="add">
        <pc:chgData name="Aleksandra Cwiek" userId="866160e2e6235955" providerId="LiveId" clId="{787D707D-1D41-4345-B8A0-386A8F9F89B5}" dt="2018-05-28T14:13:39.414" v="332"/>
        <pc:sldMkLst>
          <pc:docMk/>
          <pc:sldMk cId="3921223586" sldId="601"/>
        </pc:sldMkLst>
      </pc:sldChg>
      <pc:sldChg chg="add">
        <pc:chgData name="Aleksandra Cwiek" userId="866160e2e6235955" providerId="LiveId" clId="{787D707D-1D41-4345-B8A0-386A8F9F89B5}" dt="2018-05-28T14:19:31.363" v="365"/>
        <pc:sldMkLst>
          <pc:docMk/>
          <pc:sldMk cId="1182985761" sldId="602"/>
        </pc:sldMkLst>
      </pc:sldChg>
      <pc:sldChg chg="add">
        <pc:chgData name="Aleksandra Cwiek" userId="866160e2e6235955" providerId="LiveId" clId="{787D707D-1D41-4345-B8A0-386A8F9F89B5}" dt="2018-05-28T14:19:31.363" v="365"/>
        <pc:sldMkLst>
          <pc:docMk/>
          <pc:sldMk cId="76040579" sldId="603"/>
        </pc:sldMkLst>
      </pc:sldChg>
      <pc:sldChg chg="add">
        <pc:chgData name="Aleksandra Cwiek" userId="866160e2e6235955" providerId="LiveId" clId="{787D707D-1D41-4345-B8A0-386A8F9F89B5}" dt="2018-05-28T14:14:49.741" v="339"/>
        <pc:sldMkLst>
          <pc:docMk/>
          <pc:sldMk cId="3111118964" sldId="604"/>
        </pc:sldMkLst>
      </pc:sldChg>
      <pc:sldChg chg="add">
        <pc:chgData name="Aleksandra Cwiek" userId="866160e2e6235955" providerId="LiveId" clId="{787D707D-1D41-4345-B8A0-386A8F9F89B5}" dt="2018-05-28T14:14:49.741" v="339"/>
        <pc:sldMkLst>
          <pc:docMk/>
          <pc:sldMk cId="3433597687" sldId="605"/>
        </pc:sldMkLst>
      </pc:sldChg>
      <pc:sldChg chg="add">
        <pc:chgData name="Aleksandra Cwiek" userId="866160e2e6235955" providerId="LiveId" clId="{787D707D-1D41-4345-B8A0-386A8F9F89B5}" dt="2018-05-28T14:20:11.824" v="369"/>
        <pc:sldMkLst>
          <pc:docMk/>
          <pc:sldMk cId="2179303544" sldId="606"/>
        </pc:sldMkLst>
      </pc:sldChg>
      <pc:sldChg chg="add">
        <pc:chgData name="Aleksandra Cwiek" userId="866160e2e6235955" providerId="LiveId" clId="{787D707D-1D41-4345-B8A0-386A8F9F89B5}" dt="2018-05-28T14:20:11.824" v="369"/>
        <pc:sldMkLst>
          <pc:docMk/>
          <pc:sldMk cId="3483496108" sldId="607"/>
        </pc:sldMkLst>
      </pc:sldChg>
      <pc:sldChg chg="add">
        <pc:chgData name="Aleksandra Cwiek" userId="866160e2e6235955" providerId="LiveId" clId="{787D707D-1D41-4345-B8A0-386A8F9F89B5}" dt="2018-05-28T14:17:23.031" v="353"/>
        <pc:sldMkLst>
          <pc:docMk/>
          <pc:sldMk cId="4220620678" sldId="608"/>
        </pc:sldMkLst>
      </pc:sldChg>
      <pc:sldChg chg="add">
        <pc:chgData name="Aleksandra Cwiek" userId="866160e2e6235955" providerId="LiveId" clId="{787D707D-1D41-4345-B8A0-386A8F9F89B5}" dt="2018-05-28T14:17:23.031" v="353"/>
        <pc:sldMkLst>
          <pc:docMk/>
          <pc:sldMk cId="570337901" sldId="609"/>
        </pc:sldMkLst>
      </pc:sldChg>
      <pc:sldChg chg="add">
        <pc:chgData name="Aleksandra Cwiek" userId="866160e2e6235955" providerId="LiveId" clId="{787D707D-1D41-4345-B8A0-386A8F9F89B5}" dt="2018-05-28T14:26:43.235" v="403"/>
        <pc:sldMkLst>
          <pc:docMk/>
          <pc:sldMk cId="3707196480" sldId="610"/>
        </pc:sldMkLst>
      </pc:sldChg>
      <pc:sldChg chg="add">
        <pc:chgData name="Aleksandra Cwiek" userId="866160e2e6235955" providerId="LiveId" clId="{787D707D-1D41-4345-B8A0-386A8F9F89B5}" dt="2018-05-28T14:26:43.235" v="403"/>
        <pc:sldMkLst>
          <pc:docMk/>
          <pc:sldMk cId="3246033046" sldId="611"/>
        </pc:sldMkLst>
      </pc:sldChg>
      <pc:sldChg chg="add">
        <pc:chgData name="Aleksandra Cwiek" userId="866160e2e6235955" providerId="LiveId" clId="{787D707D-1D41-4345-B8A0-386A8F9F89B5}" dt="2018-05-28T14:11:55.725" v="322"/>
        <pc:sldMkLst>
          <pc:docMk/>
          <pc:sldMk cId="194585929" sldId="612"/>
        </pc:sldMkLst>
      </pc:sldChg>
      <pc:sldChg chg="add">
        <pc:chgData name="Aleksandra Cwiek" userId="866160e2e6235955" providerId="LiveId" clId="{787D707D-1D41-4345-B8A0-386A8F9F89B5}" dt="2018-05-28T14:11:55.725" v="322"/>
        <pc:sldMkLst>
          <pc:docMk/>
          <pc:sldMk cId="1425087303" sldId="613"/>
        </pc:sldMkLst>
      </pc:sldChg>
      <pc:sldChg chg="add">
        <pc:chgData name="Aleksandra Cwiek" userId="866160e2e6235955" providerId="LiveId" clId="{787D707D-1D41-4345-B8A0-386A8F9F89B5}" dt="2018-05-28T14:20:19.363" v="370"/>
        <pc:sldMkLst>
          <pc:docMk/>
          <pc:sldMk cId="417856906" sldId="614"/>
        </pc:sldMkLst>
      </pc:sldChg>
      <pc:sldChg chg="add">
        <pc:chgData name="Aleksandra Cwiek" userId="866160e2e6235955" providerId="LiveId" clId="{787D707D-1D41-4345-B8A0-386A8F9F89B5}" dt="2018-05-28T14:20:19.363" v="370"/>
        <pc:sldMkLst>
          <pc:docMk/>
          <pc:sldMk cId="179287380" sldId="615"/>
        </pc:sldMkLst>
      </pc:sldChg>
      <pc:sldChg chg="add">
        <pc:chgData name="Aleksandra Cwiek" userId="866160e2e6235955" providerId="LiveId" clId="{787D707D-1D41-4345-B8A0-386A8F9F89B5}" dt="2018-05-28T14:17:32.458" v="354"/>
        <pc:sldMkLst>
          <pc:docMk/>
          <pc:sldMk cId="1803940468" sldId="616"/>
        </pc:sldMkLst>
      </pc:sldChg>
      <pc:sldChg chg="add">
        <pc:chgData name="Aleksandra Cwiek" userId="866160e2e6235955" providerId="LiveId" clId="{787D707D-1D41-4345-B8A0-386A8F9F89B5}" dt="2018-05-28T14:17:32.458" v="354"/>
        <pc:sldMkLst>
          <pc:docMk/>
          <pc:sldMk cId="1649561151" sldId="617"/>
        </pc:sldMkLst>
      </pc:sldChg>
      <pc:sldChg chg="add">
        <pc:chgData name="Aleksandra Cwiek" userId="866160e2e6235955" providerId="LiveId" clId="{787D707D-1D41-4345-B8A0-386A8F9F89B5}" dt="2018-05-28T14:14:39.381" v="338"/>
        <pc:sldMkLst>
          <pc:docMk/>
          <pc:sldMk cId="2570653651" sldId="618"/>
        </pc:sldMkLst>
      </pc:sldChg>
      <pc:sldChg chg="add">
        <pc:chgData name="Aleksandra Cwiek" userId="866160e2e6235955" providerId="LiveId" clId="{787D707D-1D41-4345-B8A0-386A8F9F89B5}" dt="2018-05-28T14:14:39.381" v="338"/>
        <pc:sldMkLst>
          <pc:docMk/>
          <pc:sldMk cId="3621068384" sldId="619"/>
        </pc:sldMkLst>
      </pc:sldChg>
      <pc:sldChg chg="add">
        <pc:chgData name="Aleksandra Cwiek" userId="866160e2e6235955" providerId="LiveId" clId="{787D707D-1D41-4345-B8A0-386A8F9F89B5}" dt="2018-05-28T14:09:50.089" v="317"/>
        <pc:sldMkLst>
          <pc:docMk/>
          <pc:sldMk cId="131246749" sldId="620"/>
        </pc:sldMkLst>
      </pc:sldChg>
      <pc:sldChg chg="add">
        <pc:chgData name="Aleksandra Cwiek" userId="866160e2e6235955" providerId="LiveId" clId="{787D707D-1D41-4345-B8A0-386A8F9F89B5}" dt="2018-05-28T14:09:50.089" v="317"/>
        <pc:sldMkLst>
          <pc:docMk/>
          <pc:sldMk cId="3688094540" sldId="621"/>
        </pc:sldMkLst>
      </pc:sldChg>
      <pc:sldChg chg="add">
        <pc:chgData name="Aleksandra Cwiek" userId="866160e2e6235955" providerId="LiveId" clId="{787D707D-1D41-4345-B8A0-386A8F9F89B5}" dt="2018-05-28T14:20:58.348" v="373"/>
        <pc:sldMkLst>
          <pc:docMk/>
          <pc:sldMk cId="3748115930" sldId="622"/>
        </pc:sldMkLst>
      </pc:sldChg>
      <pc:sldChg chg="add">
        <pc:chgData name="Aleksandra Cwiek" userId="866160e2e6235955" providerId="LiveId" clId="{787D707D-1D41-4345-B8A0-386A8F9F89B5}" dt="2018-05-28T14:20:58.348" v="373"/>
        <pc:sldMkLst>
          <pc:docMk/>
          <pc:sldMk cId="264167920" sldId="623"/>
        </pc:sldMkLst>
      </pc:sldChg>
      <pc:sldChg chg="add">
        <pc:chgData name="Aleksandra Cwiek" userId="866160e2e6235955" providerId="LiveId" clId="{787D707D-1D41-4345-B8A0-386A8F9F89B5}" dt="2018-05-28T14:13:17.867" v="330"/>
        <pc:sldMkLst>
          <pc:docMk/>
          <pc:sldMk cId="1634559563" sldId="624"/>
        </pc:sldMkLst>
      </pc:sldChg>
      <pc:sldChg chg="add">
        <pc:chgData name="Aleksandra Cwiek" userId="866160e2e6235955" providerId="LiveId" clId="{787D707D-1D41-4345-B8A0-386A8F9F89B5}" dt="2018-05-28T14:13:17.867" v="330"/>
        <pc:sldMkLst>
          <pc:docMk/>
          <pc:sldMk cId="409179395" sldId="625"/>
        </pc:sldMkLst>
      </pc:sldChg>
      <pc:sldChg chg="add">
        <pc:chgData name="Aleksandra Cwiek" userId="866160e2e6235955" providerId="LiveId" clId="{787D707D-1D41-4345-B8A0-386A8F9F89B5}" dt="2018-05-28T14:18:13.289" v="358"/>
        <pc:sldMkLst>
          <pc:docMk/>
          <pc:sldMk cId="458805426" sldId="626"/>
        </pc:sldMkLst>
      </pc:sldChg>
      <pc:sldChg chg="add">
        <pc:chgData name="Aleksandra Cwiek" userId="866160e2e6235955" providerId="LiveId" clId="{787D707D-1D41-4345-B8A0-386A8F9F89B5}" dt="2018-05-28T14:18:13.289" v="358"/>
        <pc:sldMkLst>
          <pc:docMk/>
          <pc:sldMk cId="2635859121" sldId="627"/>
        </pc:sldMkLst>
      </pc:sldChg>
      <pc:sldChg chg="add">
        <pc:chgData name="Aleksandra Cwiek" userId="866160e2e6235955" providerId="LiveId" clId="{787D707D-1D41-4345-B8A0-386A8F9F89B5}" dt="2018-05-28T14:11:31.887" v="321"/>
        <pc:sldMkLst>
          <pc:docMk/>
          <pc:sldMk cId="3947431074" sldId="628"/>
        </pc:sldMkLst>
      </pc:sldChg>
      <pc:sldChg chg="add">
        <pc:chgData name="Aleksandra Cwiek" userId="866160e2e6235955" providerId="LiveId" clId="{787D707D-1D41-4345-B8A0-386A8F9F89B5}" dt="2018-05-28T14:11:31.887" v="321"/>
        <pc:sldMkLst>
          <pc:docMk/>
          <pc:sldMk cId="1744078635" sldId="629"/>
        </pc:sldMkLst>
      </pc:sldChg>
      <pc:sldChg chg="add">
        <pc:chgData name="Aleksandra Cwiek" userId="866160e2e6235955" providerId="LiveId" clId="{787D707D-1D41-4345-B8A0-386A8F9F89B5}" dt="2018-05-28T14:16:12.065" v="346"/>
        <pc:sldMkLst>
          <pc:docMk/>
          <pc:sldMk cId="834116532" sldId="630"/>
        </pc:sldMkLst>
      </pc:sldChg>
      <pc:sldChg chg="add">
        <pc:chgData name="Aleksandra Cwiek" userId="866160e2e6235955" providerId="LiveId" clId="{787D707D-1D41-4345-B8A0-386A8F9F89B5}" dt="2018-05-28T14:16:12.065" v="346"/>
        <pc:sldMkLst>
          <pc:docMk/>
          <pc:sldMk cId="267594444" sldId="631"/>
        </pc:sldMkLst>
      </pc:sldChg>
      <pc:sldChg chg="add">
        <pc:chgData name="Aleksandra Cwiek" userId="866160e2e6235955" providerId="LiveId" clId="{787D707D-1D41-4345-B8A0-386A8F9F89B5}" dt="2018-05-28T14:17:53.863" v="356"/>
        <pc:sldMkLst>
          <pc:docMk/>
          <pc:sldMk cId="4289549237" sldId="632"/>
        </pc:sldMkLst>
      </pc:sldChg>
      <pc:sldChg chg="add">
        <pc:chgData name="Aleksandra Cwiek" userId="866160e2e6235955" providerId="LiveId" clId="{787D707D-1D41-4345-B8A0-386A8F9F89B5}" dt="2018-05-28T14:17:53.863" v="356"/>
        <pc:sldMkLst>
          <pc:docMk/>
          <pc:sldMk cId="2655885816" sldId="633"/>
        </pc:sldMkLst>
      </pc:sldChg>
      <pc:sldChg chg="add">
        <pc:chgData name="Aleksandra Cwiek" userId="866160e2e6235955" providerId="LiveId" clId="{787D707D-1D41-4345-B8A0-386A8F9F89B5}" dt="2018-05-28T14:17:12.855" v="352"/>
        <pc:sldMkLst>
          <pc:docMk/>
          <pc:sldMk cId="889954936" sldId="634"/>
        </pc:sldMkLst>
      </pc:sldChg>
      <pc:sldChg chg="add">
        <pc:chgData name="Aleksandra Cwiek" userId="866160e2e6235955" providerId="LiveId" clId="{787D707D-1D41-4345-B8A0-386A8F9F89B5}" dt="2018-05-28T14:17:12.855" v="352"/>
        <pc:sldMkLst>
          <pc:docMk/>
          <pc:sldMk cId="3640879640" sldId="635"/>
        </pc:sldMkLst>
      </pc:sldChg>
      <pc:sldChg chg="add">
        <pc:chgData name="Aleksandra Cwiek" userId="866160e2e6235955" providerId="LiveId" clId="{787D707D-1D41-4345-B8A0-386A8F9F89B5}" dt="2018-05-28T14:19:08.712" v="363"/>
        <pc:sldMkLst>
          <pc:docMk/>
          <pc:sldMk cId="2072566415" sldId="636"/>
        </pc:sldMkLst>
      </pc:sldChg>
      <pc:sldChg chg="add">
        <pc:chgData name="Aleksandra Cwiek" userId="866160e2e6235955" providerId="LiveId" clId="{787D707D-1D41-4345-B8A0-386A8F9F89B5}" dt="2018-05-28T14:19:08.712" v="363"/>
        <pc:sldMkLst>
          <pc:docMk/>
          <pc:sldMk cId="3924466757" sldId="637"/>
        </pc:sldMkLst>
      </pc:sldChg>
      <pc:sldChg chg="add">
        <pc:chgData name="Aleksandra Cwiek" userId="866160e2e6235955" providerId="LiveId" clId="{787D707D-1D41-4345-B8A0-386A8F9F89B5}" dt="2018-05-28T14:23:45.083" v="386"/>
        <pc:sldMkLst>
          <pc:docMk/>
          <pc:sldMk cId="2154284956" sldId="638"/>
        </pc:sldMkLst>
      </pc:sldChg>
      <pc:sldChg chg="add">
        <pc:chgData name="Aleksandra Cwiek" userId="866160e2e6235955" providerId="LiveId" clId="{787D707D-1D41-4345-B8A0-386A8F9F89B5}" dt="2018-05-28T14:23:45.083" v="386"/>
        <pc:sldMkLst>
          <pc:docMk/>
          <pc:sldMk cId="1041926946" sldId="639"/>
        </pc:sldMkLst>
      </pc:sldChg>
      <pc:sldChg chg="add">
        <pc:chgData name="Aleksandra Cwiek" userId="866160e2e6235955" providerId="LiveId" clId="{787D707D-1D41-4345-B8A0-386A8F9F89B5}" dt="2018-05-28T14:14:07.643" v="335"/>
        <pc:sldMkLst>
          <pc:docMk/>
          <pc:sldMk cId="700872240" sldId="640"/>
        </pc:sldMkLst>
      </pc:sldChg>
      <pc:sldChg chg="add">
        <pc:chgData name="Aleksandra Cwiek" userId="866160e2e6235955" providerId="LiveId" clId="{787D707D-1D41-4345-B8A0-386A8F9F89B5}" dt="2018-05-28T14:14:07.643" v="335"/>
        <pc:sldMkLst>
          <pc:docMk/>
          <pc:sldMk cId="3897459873" sldId="641"/>
        </pc:sldMkLst>
      </pc:sldChg>
      <pc:sldChg chg="add">
        <pc:chgData name="Aleksandra Cwiek" userId="866160e2e6235955" providerId="LiveId" clId="{787D707D-1D41-4345-B8A0-386A8F9F89B5}" dt="2018-05-28T14:16:19.785" v="347"/>
        <pc:sldMkLst>
          <pc:docMk/>
          <pc:sldMk cId="3123189921" sldId="642"/>
        </pc:sldMkLst>
      </pc:sldChg>
      <pc:sldChg chg="add">
        <pc:chgData name="Aleksandra Cwiek" userId="866160e2e6235955" providerId="LiveId" clId="{787D707D-1D41-4345-B8A0-386A8F9F89B5}" dt="2018-05-28T14:16:19.785" v="347"/>
        <pc:sldMkLst>
          <pc:docMk/>
          <pc:sldMk cId="4083899526" sldId="643"/>
        </pc:sldMkLst>
      </pc:sldChg>
      <pc:sldChg chg="add">
        <pc:chgData name="Aleksandra Cwiek" userId="866160e2e6235955" providerId="LiveId" clId="{787D707D-1D41-4345-B8A0-386A8F9F89B5}" dt="2018-05-28T14:25:10.515" v="395"/>
        <pc:sldMkLst>
          <pc:docMk/>
          <pc:sldMk cId="1930636019" sldId="644"/>
        </pc:sldMkLst>
      </pc:sldChg>
      <pc:sldChg chg="add">
        <pc:chgData name="Aleksandra Cwiek" userId="866160e2e6235955" providerId="LiveId" clId="{787D707D-1D41-4345-B8A0-386A8F9F89B5}" dt="2018-05-28T14:25:10.515" v="395"/>
        <pc:sldMkLst>
          <pc:docMk/>
          <pc:sldMk cId="1956986087" sldId="645"/>
        </pc:sldMkLst>
      </pc:sldChg>
      <pc:sldChg chg="add">
        <pc:chgData name="Aleksandra Cwiek" userId="866160e2e6235955" providerId="LiveId" clId="{787D707D-1D41-4345-B8A0-386A8F9F89B5}" dt="2018-05-28T14:25:40.631" v="397"/>
        <pc:sldMkLst>
          <pc:docMk/>
          <pc:sldMk cId="4037891780" sldId="646"/>
        </pc:sldMkLst>
      </pc:sldChg>
      <pc:sldChg chg="add">
        <pc:chgData name="Aleksandra Cwiek" userId="866160e2e6235955" providerId="LiveId" clId="{787D707D-1D41-4345-B8A0-386A8F9F89B5}" dt="2018-05-28T14:28:45.222" v="408"/>
        <pc:sldMkLst>
          <pc:docMk/>
          <pc:sldMk cId="2870833603" sldId="6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07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00732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94896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3919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71537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66166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15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55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540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642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472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554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779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92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01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06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009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28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566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219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08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698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995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493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631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0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094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996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008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22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93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3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94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98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7474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200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1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686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41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80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0152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147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429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128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900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7125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63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7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4877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153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846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154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4376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10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9720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071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193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2342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035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035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995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3892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4837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2756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3724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273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2068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4339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5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552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6763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8442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7885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678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8376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215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79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658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385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66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374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5097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0306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250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7937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308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9368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381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91886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42108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89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4773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566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73959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77674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991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2061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750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58766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294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09237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83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090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74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6085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547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3651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032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848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3587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51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0537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700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575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1653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5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70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99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391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87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251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53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79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1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404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037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086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549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9756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06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402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851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046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6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2755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763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90085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6017311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4923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1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42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929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20547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C7ACF-B6B6-483C-907B-D5E9064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4849324"/>
            <a:ext cx="9314796" cy="11027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8000" b="1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69533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1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02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56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59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35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4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9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6018963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2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1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5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863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775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1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722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41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6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46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64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91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9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2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055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3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11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0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2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8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97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587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0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6544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141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40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3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0885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89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1276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96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246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718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1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257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22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5515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24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96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73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0284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536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308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189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6230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217</Words>
  <Application>Microsoft Office PowerPoint</Application>
  <PresentationFormat>Benutzerdefiniert</PresentationFormat>
  <Paragraphs>212</Paragraphs>
  <Slides>153</Slides>
  <Notes>104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3</cp:revision>
  <dcterms:created xsi:type="dcterms:W3CDTF">2018-05-25T12:08:51Z</dcterms:created>
  <dcterms:modified xsi:type="dcterms:W3CDTF">2018-05-28T19:21:05Z</dcterms:modified>
</cp:coreProperties>
</file>