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5"/>
  </p:notesMasterIdLst>
  <p:sldIdLst>
    <p:sldId id="256" r:id="rId2"/>
    <p:sldId id="648" r:id="rId3"/>
    <p:sldId id="626" r:id="rId4"/>
    <p:sldId id="627" r:id="rId5"/>
    <p:sldId id="532" r:id="rId6"/>
    <p:sldId id="289" r:id="rId7"/>
    <p:sldId id="290" r:id="rId8"/>
    <p:sldId id="291" r:id="rId9"/>
    <p:sldId id="590" r:id="rId10"/>
    <p:sldId id="591" r:id="rId11"/>
    <p:sldId id="386" r:id="rId12"/>
    <p:sldId id="360" r:id="rId13"/>
    <p:sldId id="361" r:id="rId14"/>
    <p:sldId id="362" r:id="rId15"/>
    <p:sldId id="482" r:id="rId16"/>
    <p:sldId id="483" r:id="rId17"/>
    <p:sldId id="484" r:id="rId18"/>
    <p:sldId id="636" r:id="rId19"/>
    <p:sldId id="637" r:id="rId20"/>
    <p:sldId id="550" r:id="rId21"/>
    <p:sldId id="416" r:id="rId22"/>
    <p:sldId id="417" r:id="rId23"/>
    <p:sldId id="418" r:id="rId24"/>
    <p:sldId id="602" r:id="rId25"/>
    <p:sldId id="603" r:id="rId26"/>
    <p:sldId id="410" r:id="rId27"/>
    <p:sldId id="274" r:id="rId28"/>
    <p:sldId id="275" r:id="rId29"/>
    <p:sldId id="276" r:id="rId30"/>
    <p:sldId id="271" r:id="rId31"/>
    <p:sldId id="272" r:id="rId32"/>
    <p:sldId id="273" r:id="rId33"/>
    <p:sldId id="434" r:id="rId34"/>
    <p:sldId id="435" r:id="rId35"/>
    <p:sldId id="436" r:id="rId36"/>
    <p:sldId id="606" r:id="rId37"/>
    <p:sldId id="607" r:id="rId38"/>
    <p:sldId id="493" r:id="rId39"/>
    <p:sldId id="614" r:id="rId40"/>
    <p:sldId id="615" r:id="rId41"/>
    <p:sldId id="508" r:id="rId42"/>
    <p:sldId id="422" r:id="rId43"/>
    <p:sldId id="423" r:id="rId44"/>
    <p:sldId id="424" r:id="rId45"/>
    <p:sldId id="295" r:id="rId46"/>
    <p:sldId id="296" r:id="rId47"/>
    <p:sldId id="297" r:id="rId48"/>
    <p:sldId id="622" r:id="rId49"/>
    <p:sldId id="623" r:id="rId50"/>
    <p:sldId id="523" r:id="rId51"/>
    <p:sldId id="328" r:id="rId52"/>
    <p:sldId id="329" r:id="rId53"/>
    <p:sldId id="330" r:id="rId54"/>
    <p:sldId id="485" r:id="rId55"/>
    <p:sldId id="486" r:id="rId56"/>
    <p:sldId id="487" r:id="rId57"/>
    <p:sldId id="322" r:id="rId58"/>
    <p:sldId id="323" r:id="rId59"/>
    <p:sldId id="324" r:id="rId60"/>
    <p:sldId id="568" r:id="rId61"/>
    <p:sldId id="569" r:id="rId62"/>
    <p:sldId id="344" r:id="rId63"/>
    <p:sldId id="405" r:id="rId64"/>
    <p:sldId id="406" r:id="rId65"/>
    <p:sldId id="407" r:id="rId66"/>
    <p:sldId id="542" r:id="rId67"/>
    <p:sldId id="543" r:id="rId68"/>
    <p:sldId id="544" r:id="rId69"/>
    <p:sldId id="512" r:id="rId70"/>
    <p:sldId id="513" r:id="rId71"/>
    <p:sldId id="514" r:id="rId72"/>
    <p:sldId id="576" r:id="rId73"/>
    <p:sldId id="577" r:id="rId74"/>
    <p:sldId id="359" r:id="rId75"/>
    <p:sldId id="582" r:id="rId76"/>
    <p:sldId id="583" r:id="rId77"/>
    <p:sldId id="371" r:id="rId78"/>
    <p:sldId id="428" r:id="rId79"/>
    <p:sldId id="429" r:id="rId80"/>
    <p:sldId id="430" r:id="rId81"/>
    <p:sldId id="310" r:id="rId82"/>
    <p:sldId id="311" r:id="rId83"/>
    <p:sldId id="312" r:id="rId84"/>
    <p:sldId id="588" r:id="rId85"/>
    <p:sldId id="589" r:id="rId86"/>
    <p:sldId id="383" r:id="rId87"/>
    <p:sldId id="638" r:id="rId88"/>
    <p:sldId id="639" r:id="rId89"/>
    <p:sldId id="553" r:id="rId90"/>
    <p:sldId id="449" r:id="rId91"/>
    <p:sldId id="450" r:id="rId92"/>
    <p:sldId id="451" r:id="rId93"/>
    <p:sldId id="313" r:id="rId94"/>
    <p:sldId id="314" r:id="rId95"/>
    <p:sldId id="315" r:id="rId96"/>
    <p:sldId id="262" r:id="rId97"/>
    <p:sldId id="263" r:id="rId98"/>
    <p:sldId id="264" r:id="rId99"/>
    <p:sldId id="596" r:id="rId100"/>
    <p:sldId id="597" r:id="rId101"/>
    <p:sldId id="398" r:id="rId102"/>
    <p:sldId id="464" r:id="rId103"/>
    <p:sldId id="465" r:id="rId104"/>
    <p:sldId id="466" r:id="rId105"/>
    <p:sldId id="470" r:id="rId106"/>
    <p:sldId id="471" r:id="rId107"/>
    <p:sldId id="472" r:id="rId108"/>
    <p:sldId id="286" r:id="rId109"/>
    <p:sldId id="287" r:id="rId110"/>
    <p:sldId id="288" r:id="rId111"/>
    <p:sldId id="497" r:id="rId112"/>
    <p:sldId id="498" r:id="rId113"/>
    <p:sldId id="499" r:id="rId114"/>
    <p:sldId id="644" r:id="rId115"/>
    <p:sldId id="645" r:id="rId116"/>
    <p:sldId id="565" r:id="rId117"/>
    <p:sldId id="446" r:id="rId118"/>
    <p:sldId id="447" r:id="rId119"/>
    <p:sldId id="448" r:id="rId120"/>
    <p:sldId id="646" r:id="rId121"/>
    <p:sldId id="567" r:id="rId122"/>
    <p:sldId id="339" r:id="rId123"/>
    <p:sldId id="419" r:id="rId124"/>
    <p:sldId id="420" r:id="rId125"/>
    <p:sldId id="421" r:id="rId126"/>
    <p:sldId id="277" r:id="rId127"/>
    <p:sldId id="278" r:id="rId128"/>
    <p:sldId id="279" r:id="rId129"/>
    <p:sldId id="458" r:id="rId130"/>
    <p:sldId id="459" r:id="rId131"/>
    <p:sldId id="460" r:id="rId132"/>
    <p:sldId id="425" r:id="rId133"/>
    <p:sldId id="426" r:id="rId134"/>
    <p:sldId id="427" r:id="rId135"/>
    <p:sldId id="298" r:id="rId136"/>
    <p:sldId id="299" r:id="rId137"/>
    <p:sldId id="300" r:id="rId138"/>
    <p:sldId id="610" r:id="rId139"/>
    <p:sldId id="611" r:id="rId140"/>
    <p:sldId id="502" r:id="rId141"/>
    <p:sldId id="467" r:id="rId142"/>
    <p:sldId id="468" r:id="rId143"/>
    <p:sldId id="469" r:id="rId144"/>
    <p:sldId id="307" r:id="rId145"/>
    <p:sldId id="308" r:id="rId146"/>
    <p:sldId id="309" r:id="rId147"/>
    <p:sldId id="584" r:id="rId148"/>
    <p:sldId id="585" r:id="rId149"/>
    <p:sldId id="374" r:id="rId150"/>
    <p:sldId id="527" r:id="rId151"/>
    <p:sldId id="528" r:id="rId152"/>
    <p:sldId id="529" r:id="rId153"/>
    <p:sldId id="647" r:id="rId154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401" userDrawn="1">
          <p15:clr>
            <a:srgbClr val="A4A3A4"/>
          </p15:clr>
        </p15:guide>
        <p15:guide id="6" orient="horz" pos="3402" userDrawn="1">
          <p15:clr>
            <a:srgbClr val="A4A3A4"/>
          </p15:clr>
        </p15:guide>
        <p15:guide id="9" orient="horz" pos="34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359F79-B186-480C-A4B9-9029C9E8CFB9}" v="409" dt="2018-05-28T14:28:45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3798" autoAdjust="0"/>
    <p:restoredTop sz="94660"/>
  </p:normalViewPr>
  <p:slideViewPr>
    <p:cSldViewPr snapToGrid="0">
      <p:cViewPr varScale="1">
        <p:scale>
          <a:sx n="55" d="100"/>
          <a:sy n="55" d="100"/>
        </p:scale>
        <p:origin x="2040" y="58"/>
      </p:cViewPr>
      <p:guideLst>
        <p:guide pos="3401"/>
        <p:guide orient="horz" pos="3402"/>
        <p:guide orient="horz" pos="34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microsoft.com/office/2016/11/relationships/changesInfo" Target="changesInfos/changesInfo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6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andra Cwiek" userId="866160e2e6235955" providerId="LiveId" clId="{787D707D-1D41-4345-B8A0-386A8F9F89B5}"/>
    <pc:docChg chg="addSld delSld modSld">
      <pc:chgData name="Aleksandra Cwiek" userId="866160e2e6235955" providerId="LiveId" clId="{787D707D-1D41-4345-B8A0-386A8F9F89B5}" dt="2018-05-28T14:28:45.222" v="408"/>
      <pc:docMkLst>
        <pc:docMk/>
      </pc:docMkLst>
      <pc:sldChg chg="add del">
        <pc:chgData name="Aleksandra Cwiek" userId="866160e2e6235955" providerId="LiveId" clId="{787D707D-1D41-4345-B8A0-386A8F9F89B5}" dt="2018-05-28T14:24:14.440" v="389"/>
        <pc:sldMkLst>
          <pc:docMk/>
          <pc:sldMk cId="1024101131" sldId="262"/>
        </pc:sldMkLst>
      </pc:sldChg>
      <pc:sldChg chg="add del">
        <pc:chgData name="Aleksandra Cwiek" userId="866160e2e6235955" providerId="LiveId" clId="{787D707D-1D41-4345-B8A0-386A8F9F89B5}" dt="2018-05-28T14:24:14.440" v="389"/>
        <pc:sldMkLst>
          <pc:docMk/>
          <pc:sldMk cId="1224645616" sldId="263"/>
        </pc:sldMkLst>
      </pc:sldChg>
      <pc:sldChg chg="add del">
        <pc:chgData name="Aleksandra Cwiek" userId="866160e2e6235955" providerId="LiveId" clId="{787D707D-1D41-4345-B8A0-386A8F9F89B5}" dt="2018-05-28T14:24:14.440" v="389"/>
        <pc:sldMkLst>
          <pc:docMk/>
          <pc:sldMk cId="4128505610" sldId="264"/>
        </pc:sldMkLst>
      </pc:sldChg>
      <pc:sldChg chg="add del">
        <pc:chgData name="Aleksandra Cwiek" userId="866160e2e6235955" providerId="LiveId" clId="{787D707D-1D41-4345-B8A0-386A8F9F89B5}" dt="2018-05-28T14:12:45.642" v="327"/>
        <pc:sldMkLst>
          <pc:docMk/>
          <pc:sldMk cId="3675392583" sldId="265"/>
        </pc:sldMkLst>
      </pc:sldChg>
      <pc:sldChg chg="add del">
        <pc:chgData name="Aleksandra Cwiek" userId="866160e2e6235955" providerId="LiveId" clId="{787D707D-1D41-4345-B8A0-386A8F9F89B5}" dt="2018-05-28T14:12:45.642" v="327"/>
        <pc:sldMkLst>
          <pc:docMk/>
          <pc:sldMk cId="651397924" sldId="266"/>
        </pc:sldMkLst>
      </pc:sldChg>
      <pc:sldChg chg="add del">
        <pc:chgData name="Aleksandra Cwiek" userId="866160e2e6235955" providerId="LiveId" clId="{787D707D-1D41-4345-B8A0-386A8F9F89B5}" dt="2018-05-28T14:12:45.642" v="327"/>
        <pc:sldMkLst>
          <pc:docMk/>
          <pc:sldMk cId="479886189" sldId="267"/>
        </pc:sldMkLst>
      </pc:sldChg>
      <pc:sldChg chg="add del">
        <pc:chgData name="Aleksandra Cwiek" userId="866160e2e6235955" providerId="LiveId" clId="{787D707D-1D41-4345-B8A0-386A8F9F89B5}" dt="2018-05-28T14:16:55.087" v="350"/>
        <pc:sldMkLst>
          <pc:docMk/>
          <pc:sldMk cId="2549113407" sldId="268"/>
        </pc:sldMkLst>
      </pc:sldChg>
      <pc:sldChg chg="add del">
        <pc:chgData name="Aleksandra Cwiek" userId="866160e2e6235955" providerId="LiveId" clId="{787D707D-1D41-4345-B8A0-386A8F9F89B5}" dt="2018-05-28T14:16:55.087" v="350"/>
        <pc:sldMkLst>
          <pc:docMk/>
          <pc:sldMk cId="2136368884" sldId="269"/>
        </pc:sldMkLst>
      </pc:sldChg>
      <pc:sldChg chg="add del">
        <pc:chgData name="Aleksandra Cwiek" userId="866160e2e6235955" providerId="LiveId" clId="{787D707D-1D41-4345-B8A0-386A8F9F89B5}" dt="2018-05-28T14:16:55.087" v="350"/>
        <pc:sldMkLst>
          <pc:docMk/>
          <pc:sldMk cId="750940415" sldId="270"/>
        </pc:sldMkLst>
      </pc:sldChg>
      <pc:sldChg chg="add del">
        <pc:chgData name="Aleksandra Cwiek" userId="866160e2e6235955" providerId="LiveId" clId="{787D707D-1D41-4345-B8A0-386A8F9F89B5}" dt="2018-05-28T14:19:49.725" v="367"/>
        <pc:sldMkLst>
          <pc:docMk/>
          <pc:sldMk cId="574267753" sldId="271"/>
        </pc:sldMkLst>
      </pc:sldChg>
      <pc:sldChg chg="add del">
        <pc:chgData name="Aleksandra Cwiek" userId="866160e2e6235955" providerId="LiveId" clId="{787D707D-1D41-4345-B8A0-386A8F9F89B5}" dt="2018-05-28T14:19:49.725" v="367"/>
        <pc:sldMkLst>
          <pc:docMk/>
          <pc:sldMk cId="1186756675" sldId="272"/>
        </pc:sldMkLst>
      </pc:sldChg>
      <pc:sldChg chg="add del">
        <pc:chgData name="Aleksandra Cwiek" userId="866160e2e6235955" providerId="LiveId" clId="{787D707D-1D41-4345-B8A0-386A8F9F89B5}" dt="2018-05-28T14:19:49.725" v="367"/>
        <pc:sldMkLst>
          <pc:docMk/>
          <pc:sldMk cId="1570667467" sldId="273"/>
        </pc:sldMkLst>
      </pc:sldChg>
      <pc:sldChg chg="add del">
        <pc:chgData name="Aleksandra Cwiek" userId="866160e2e6235955" providerId="LiveId" clId="{787D707D-1D41-4345-B8A0-386A8F9F89B5}" dt="2018-05-28T14:19:42.163" v="366"/>
        <pc:sldMkLst>
          <pc:docMk/>
          <pc:sldMk cId="2100608323" sldId="274"/>
        </pc:sldMkLst>
      </pc:sldChg>
      <pc:sldChg chg="add del">
        <pc:chgData name="Aleksandra Cwiek" userId="866160e2e6235955" providerId="LiveId" clId="{787D707D-1D41-4345-B8A0-386A8F9F89B5}" dt="2018-05-28T14:19:42.163" v="366"/>
        <pc:sldMkLst>
          <pc:docMk/>
          <pc:sldMk cId="4284356471" sldId="275"/>
        </pc:sldMkLst>
      </pc:sldChg>
      <pc:sldChg chg="add del">
        <pc:chgData name="Aleksandra Cwiek" userId="866160e2e6235955" providerId="LiveId" clId="{787D707D-1D41-4345-B8A0-386A8F9F89B5}" dt="2018-05-28T14:19:42.163" v="366"/>
        <pc:sldMkLst>
          <pc:docMk/>
          <pc:sldMk cId="3132257289" sldId="276"/>
        </pc:sldMkLst>
      </pc:sldChg>
      <pc:sldChg chg="add del">
        <pc:chgData name="Aleksandra Cwiek" userId="866160e2e6235955" providerId="LiveId" clId="{787D707D-1D41-4345-B8A0-386A8F9F89B5}" dt="2018-05-28T14:26:00.235" v="399"/>
        <pc:sldMkLst>
          <pc:docMk/>
          <pc:sldMk cId="2103286805" sldId="277"/>
        </pc:sldMkLst>
      </pc:sldChg>
      <pc:sldChg chg="add del">
        <pc:chgData name="Aleksandra Cwiek" userId="866160e2e6235955" providerId="LiveId" clId="{787D707D-1D41-4345-B8A0-386A8F9F89B5}" dt="2018-05-28T14:26:00.235" v="399"/>
        <pc:sldMkLst>
          <pc:docMk/>
          <pc:sldMk cId="384986046" sldId="278"/>
        </pc:sldMkLst>
      </pc:sldChg>
      <pc:sldChg chg="add del">
        <pc:chgData name="Aleksandra Cwiek" userId="866160e2e6235955" providerId="LiveId" clId="{787D707D-1D41-4345-B8A0-386A8F9F89B5}" dt="2018-05-28T14:26:00.235" v="399"/>
        <pc:sldMkLst>
          <pc:docMk/>
          <pc:sldMk cId="2314673500" sldId="279"/>
        </pc:sldMkLst>
      </pc:sldChg>
      <pc:sldChg chg="add del">
        <pc:chgData name="Aleksandra Cwiek" userId="866160e2e6235955" providerId="LiveId" clId="{787D707D-1D41-4345-B8A0-386A8F9F89B5}" dt="2018-05-28T14:11:15.112" v="319"/>
        <pc:sldMkLst>
          <pc:docMk/>
          <pc:sldMk cId="3486905505" sldId="280"/>
        </pc:sldMkLst>
      </pc:sldChg>
      <pc:sldChg chg="add del">
        <pc:chgData name="Aleksandra Cwiek" userId="866160e2e6235955" providerId="LiveId" clId="{787D707D-1D41-4345-B8A0-386A8F9F89B5}" dt="2018-05-28T14:11:15.112" v="319"/>
        <pc:sldMkLst>
          <pc:docMk/>
          <pc:sldMk cId="3393274525" sldId="281"/>
        </pc:sldMkLst>
      </pc:sldChg>
      <pc:sldChg chg="add del">
        <pc:chgData name="Aleksandra Cwiek" userId="866160e2e6235955" providerId="LiveId" clId="{787D707D-1D41-4345-B8A0-386A8F9F89B5}" dt="2018-05-28T14:11:15.112" v="319"/>
        <pc:sldMkLst>
          <pc:docMk/>
          <pc:sldMk cId="886863108" sldId="282"/>
        </pc:sldMkLst>
      </pc:sldChg>
      <pc:sldChg chg="add del">
        <pc:chgData name="Aleksandra Cwiek" userId="866160e2e6235955" providerId="LiveId" clId="{787D707D-1D41-4345-B8A0-386A8F9F89B5}" dt="2018-05-28T14:11:20.633" v="320"/>
        <pc:sldMkLst>
          <pc:docMk/>
          <pc:sldMk cId="3779905532" sldId="283"/>
        </pc:sldMkLst>
      </pc:sldChg>
      <pc:sldChg chg="add del">
        <pc:chgData name="Aleksandra Cwiek" userId="866160e2e6235955" providerId="LiveId" clId="{787D707D-1D41-4345-B8A0-386A8F9F89B5}" dt="2018-05-28T14:11:20.633" v="320"/>
        <pc:sldMkLst>
          <pc:docMk/>
          <pc:sldMk cId="3118782191" sldId="284"/>
        </pc:sldMkLst>
      </pc:sldChg>
      <pc:sldChg chg="add del">
        <pc:chgData name="Aleksandra Cwiek" userId="866160e2e6235955" providerId="LiveId" clId="{787D707D-1D41-4345-B8A0-386A8F9F89B5}" dt="2018-05-28T14:11:20.633" v="320"/>
        <pc:sldMkLst>
          <pc:docMk/>
          <pc:sldMk cId="950775857" sldId="285"/>
        </pc:sldMkLst>
      </pc:sldChg>
      <pc:sldChg chg="add del">
        <pc:chgData name="Aleksandra Cwiek" userId="866160e2e6235955" providerId="LiveId" clId="{787D707D-1D41-4345-B8A0-386A8F9F89B5}" dt="2018-05-28T14:24:52.605" v="393"/>
        <pc:sldMkLst>
          <pc:docMk/>
          <pc:sldMk cId="2339833167" sldId="286"/>
        </pc:sldMkLst>
      </pc:sldChg>
      <pc:sldChg chg="add del">
        <pc:chgData name="Aleksandra Cwiek" userId="866160e2e6235955" providerId="LiveId" clId="{787D707D-1D41-4345-B8A0-386A8F9F89B5}" dt="2018-05-28T14:24:52.605" v="393"/>
        <pc:sldMkLst>
          <pc:docMk/>
          <pc:sldMk cId="3389930610" sldId="287"/>
        </pc:sldMkLst>
      </pc:sldChg>
      <pc:sldChg chg="add del">
        <pc:chgData name="Aleksandra Cwiek" userId="866160e2e6235955" providerId="LiveId" clId="{787D707D-1D41-4345-B8A0-386A8F9F89B5}" dt="2018-05-28T14:24:52.605" v="393"/>
        <pc:sldMkLst>
          <pc:docMk/>
          <pc:sldMk cId="1000902809" sldId="288"/>
        </pc:sldMkLst>
      </pc:sldChg>
      <pc:sldChg chg="add del">
        <pc:chgData name="Aleksandra Cwiek" userId="866160e2e6235955" providerId="LiveId" clId="{787D707D-1D41-4345-B8A0-386A8F9F89B5}" dt="2018-05-28T14:18:23.115" v="359"/>
        <pc:sldMkLst>
          <pc:docMk/>
          <pc:sldMk cId="804354993" sldId="289"/>
        </pc:sldMkLst>
      </pc:sldChg>
      <pc:sldChg chg="add del">
        <pc:chgData name="Aleksandra Cwiek" userId="866160e2e6235955" providerId="LiveId" clId="{787D707D-1D41-4345-B8A0-386A8F9F89B5}" dt="2018-05-28T14:18:23.115" v="359"/>
        <pc:sldMkLst>
          <pc:docMk/>
          <pc:sldMk cId="499974084" sldId="290"/>
        </pc:sldMkLst>
      </pc:sldChg>
      <pc:sldChg chg="add del">
        <pc:chgData name="Aleksandra Cwiek" userId="866160e2e6235955" providerId="LiveId" clId="{787D707D-1D41-4345-B8A0-386A8F9F89B5}" dt="2018-05-28T14:18:23.115" v="359"/>
        <pc:sldMkLst>
          <pc:docMk/>
          <pc:sldMk cId="605692224" sldId="291"/>
        </pc:sldMkLst>
      </pc:sldChg>
      <pc:sldChg chg="add del">
        <pc:chgData name="Aleksandra Cwiek" userId="866160e2e6235955" providerId="LiveId" clId="{787D707D-1D41-4345-B8A0-386A8F9F89B5}" dt="2018-05-28T14:18:03.847" v="357"/>
        <pc:sldMkLst>
          <pc:docMk/>
          <pc:sldMk cId="585879295" sldId="292"/>
        </pc:sldMkLst>
      </pc:sldChg>
      <pc:sldChg chg="add del">
        <pc:chgData name="Aleksandra Cwiek" userId="866160e2e6235955" providerId="LiveId" clId="{787D707D-1D41-4345-B8A0-386A8F9F89B5}" dt="2018-05-28T14:18:03.847" v="357"/>
        <pc:sldMkLst>
          <pc:docMk/>
          <pc:sldMk cId="1722647459" sldId="293"/>
        </pc:sldMkLst>
      </pc:sldChg>
      <pc:sldChg chg="add del">
        <pc:chgData name="Aleksandra Cwiek" userId="866160e2e6235955" providerId="LiveId" clId="{787D707D-1D41-4345-B8A0-386A8F9F89B5}" dt="2018-05-28T14:18:03.847" v="357"/>
        <pc:sldMkLst>
          <pc:docMk/>
          <pc:sldMk cId="1408205473" sldId="294"/>
        </pc:sldMkLst>
      </pc:sldChg>
      <pc:sldChg chg="add del">
        <pc:chgData name="Aleksandra Cwiek" userId="866160e2e6235955" providerId="LiveId" clId="{787D707D-1D41-4345-B8A0-386A8F9F89B5}" dt="2018-05-28T14:20:47.782" v="372"/>
        <pc:sldMkLst>
          <pc:docMk/>
          <pc:sldMk cId="1583095061" sldId="295"/>
        </pc:sldMkLst>
      </pc:sldChg>
      <pc:sldChg chg="add del">
        <pc:chgData name="Aleksandra Cwiek" userId="866160e2e6235955" providerId="LiveId" clId="{787D707D-1D41-4345-B8A0-386A8F9F89B5}" dt="2018-05-28T14:20:47.782" v="372"/>
        <pc:sldMkLst>
          <pc:docMk/>
          <pc:sldMk cId="1535984095" sldId="296"/>
        </pc:sldMkLst>
      </pc:sldChg>
      <pc:sldChg chg="add del">
        <pc:chgData name="Aleksandra Cwiek" userId="866160e2e6235955" providerId="LiveId" clId="{787D707D-1D41-4345-B8A0-386A8F9F89B5}" dt="2018-05-28T14:20:47.782" v="372"/>
        <pc:sldMkLst>
          <pc:docMk/>
          <pc:sldMk cId="2806914862" sldId="297"/>
        </pc:sldMkLst>
      </pc:sldChg>
      <pc:sldChg chg="add del">
        <pc:chgData name="Aleksandra Cwiek" userId="866160e2e6235955" providerId="LiveId" clId="{787D707D-1D41-4345-B8A0-386A8F9F89B5}" dt="2018-05-28T14:26:31.639" v="402"/>
        <pc:sldMkLst>
          <pc:docMk/>
          <pc:sldMk cId="2306721262" sldId="298"/>
        </pc:sldMkLst>
      </pc:sldChg>
      <pc:sldChg chg="add del">
        <pc:chgData name="Aleksandra Cwiek" userId="866160e2e6235955" providerId="LiveId" clId="{787D707D-1D41-4345-B8A0-386A8F9F89B5}" dt="2018-05-28T14:26:31.639" v="402"/>
        <pc:sldMkLst>
          <pc:docMk/>
          <pc:sldMk cId="693186018" sldId="299"/>
        </pc:sldMkLst>
      </pc:sldChg>
      <pc:sldChg chg="add del">
        <pc:chgData name="Aleksandra Cwiek" userId="866160e2e6235955" providerId="LiveId" clId="{787D707D-1D41-4345-B8A0-386A8F9F89B5}" dt="2018-05-28T14:26:31.639" v="402"/>
        <pc:sldMkLst>
          <pc:docMk/>
          <pc:sldMk cId="1626836638" sldId="300"/>
        </pc:sldMkLst>
      </pc:sldChg>
      <pc:sldChg chg="add del">
        <pc:chgData name="Aleksandra Cwiek" userId="866160e2e6235955" providerId="LiveId" clId="{787D707D-1D41-4345-B8A0-386A8F9F89B5}" dt="2018-05-28T14:17:03.683" v="351"/>
        <pc:sldMkLst>
          <pc:docMk/>
          <pc:sldMk cId="1149640375" sldId="301"/>
        </pc:sldMkLst>
      </pc:sldChg>
      <pc:sldChg chg="add del">
        <pc:chgData name="Aleksandra Cwiek" userId="866160e2e6235955" providerId="LiveId" clId="{787D707D-1D41-4345-B8A0-386A8F9F89B5}" dt="2018-05-28T14:17:03.683" v="351"/>
        <pc:sldMkLst>
          <pc:docMk/>
          <pc:sldMk cId="3326791692" sldId="302"/>
        </pc:sldMkLst>
      </pc:sldChg>
      <pc:sldChg chg="add del">
        <pc:chgData name="Aleksandra Cwiek" userId="866160e2e6235955" providerId="LiveId" clId="{787D707D-1D41-4345-B8A0-386A8F9F89B5}" dt="2018-05-28T14:17:03.683" v="351"/>
        <pc:sldMkLst>
          <pc:docMk/>
          <pc:sldMk cId="816308668" sldId="303"/>
        </pc:sldMkLst>
      </pc:sldChg>
      <pc:sldChg chg="add del">
        <pc:chgData name="Aleksandra Cwiek" userId="866160e2e6235955" providerId="LiveId" clId="{787D707D-1D41-4345-B8A0-386A8F9F89B5}" dt="2018-05-28T14:13:58.235" v="334"/>
        <pc:sldMkLst>
          <pc:docMk/>
          <pc:sldMk cId="3064701733" sldId="304"/>
        </pc:sldMkLst>
      </pc:sldChg>
      <pc:sldChg chg="add del">
        <pc:chgData name="Aleksandra Cwiek" userId="866160e2e6235955" providerId="LiveId" clId="{787D707D-1D41-4345-B8A0-386A8F9F89B5}" dt="2018-05-28T14:13:58.235" v="334"/>
        <pc:sldMkLst>
          <pc:docMk/>
          <pc:sldMk cId="2116338965" sldId="305"/>
        </pc:sldMkLst>
      </pc:sldChg>
      <pc:sldChg chg="add del">
        <pc:chgData name="Aleksandra Cwiek" userId="866160e2e6235955" providerId="LiveId" clId="{787D707D-1D41-4345-B8A0-386A8F9F89B5}" dt="2018-05-28T14:13:58.235" v="334"/>
        <pc:sldMkLst>
          <pc:docMk/>
          <pc:sldMk cId="381525719" sldId="306"/>
        </pc:sldMkLst>
      </pc:sldChg>
      <pc:sldChg chg="add del">
        <pc:chgData name="Aleksandra Cwiek" userId="866160e2e6235955" providerId="LiveId" clId="{787D707D-1D41-4345-B8A0-386A8F9F89B5}" dt="2018-05-28T14:27:02.085" v="405"/>
        <pc:sldMkLst>
          <pc:docMk/>
          <pc:sldMk cId="3910783369" sldId="307"/>
        </pc:sldMkLst>
      </pc:sldChg>
      <pc:sldChg chg="add del">
        <pc:chgData name="Aleksandra Cwiek" userId="866160e2e6235955" providerId="LiveId" clId="{787D707D-1D41-4345-B8A0-386A8F9F89B5}" dt="2018-05-28T14:27:02.085" v="405"/>
        <pc:sldMkLst>
          <pc:docMk/>
          <pc:sldMk cId="755324591" sldId="308"/>
        </pc:sldMkLst>
      </pc:sldChg>
      <pc:sldChg chg="add del">
        <pc:chgData name="Aleksandra Cwiek" userId="866160e2e6235955" providerId="LiveId" clId="{787D707D-1D41-4345-B8A0-386A8F9F89B5}" dt="2018-05-28T14:27:02.085" v="405"/>
        <pc:sldMkLst>
          <pc:docMk/>
          <pc:sldMk cId="1501769931" sldId="309"/>
        </pc:sldMkLst>
      </pc:sldChg>
      <pc:sldChg chg="add del">
        <pc:chgData name="Aleksandra Cwiek" userId="866160e2e6235955" providerId="LiveId" clId="{787D707D-1D41-4345-B8A0-386A8F9F89B5}" dt="2018-05-28T14:23:23.714" v="384"/>
        <pc:sldMkLst>
          <pc:docMk/>
          <pc:sldMk cId="434945994" sldId="310"/>
        </pc:sldMkLst>
      </pc:sldChg>
      <pc:sldChg chg="add del">
        <pc:chgData name="Aleksandra Cwiek" userId="866160e2e6235955" providerId="LiveId" clId="{787D707D-1D41-4345-B8A0-386A8F9F89B5}" dt="2018-05-28T14:23:23.714" v="384"/>
        <pc:sldMkLst>
          <pc:docMk/>
          <pc:sldMk cId="3928551138" sldId="311"/>
        </pc:sldMkLst>
      </pc:sldChg>
      <pc:sldChg chg="add del">
        <pc:chgData name="Aleksandra Cwiek" userId="866160e2e6235955" providerId="LiveId" clId="{787D707D-1D41-4345-B8A0-386A8F9F89B5}" dt="2018-05-28T14:23:23.714" v="384"/>
        <pc:sldMkLst>
          <pc:docMk/>
          <pc:sldMk cId="973605138" sldId="312"/>
        </pc:sldMkLst>
      </pc:sldChg>
      <pc:sldChg chg="add del">
        <pc:chgData name="Aleksandra Cwiek" userId="866160e2e6235955" providerId="LiveId" clId="{787D707D-1D41-4345-B8A0-386A8F9F89B5}" dt="2018-05-28T14:24:05.131" v="388"/>
        <pc:sldMkLst>
          <pc:docMk/>
          <pc:sldMk cId="271930314" sldId="313"/>
        </pc:sldMkLst>
      </pc:sldChg>
      <pc:sldChg chg="add del">
        <pc:chgData name="Aleksandra Cwiek" userId="866160e2e6235955" providerId="LiveId" clId="{787D707D-1D41-4345-B8A0-386A8F9F89B5}" dt="2018-05-28T14:24:05.131" v="388"/>
        <pc:sldMkLst>
          <pc:docMk/>
          <pc:sldMk cId="3774634309" sldId="314"/>
        </pc:sldMkLst>
      </pc:sldChg>
      <pc:sldChg chg="add del">
        <pc:chgData name="Aleksandra Cwiek" userId="866160e2e6235955" providerId="LiveId" clId="{787D707D-1D41-4345-B8A0-386A8F9F89B5}" dt="2018-05-28T14:24:05.131" v="388"/>
        <pc:sldMkLst>
          <pc:docMk/>
          <pc:sldMk cId="923948776" sldId="315"/>
        </pc:sldMkLst>
      </pc:sldChg>
      <pc:sldChg chg="add del">
        <pc:chgData name="Aleksandra Cwiek" userId="866160e2e6235955" providerId="LiveId" clId="{787D707D-1D41-4345-B8A0-386A8F9F89B5}" dt="2018-05-28T14:09:35.780" v="316"/>
        <pc:sldMkLst>
          <pc:docMk/>
          <pc:sldMk cId="4158938808" sldId="316"/>
        </pc:sldMkLst>
      </pc:sldChg>
      <pc:sldChg chg="add del">
        <pc:chgData name="Aleksandra Cwiek" userId="866160e2e6235955" providerId="LiveId" clId="{787D707D-1D41-4345-B8A0-386A8F9F89B5}" dt="2018-05-28T14:09:35.780" v="316"/>
        <pc:sldMkLst>
          <pc:docMk/>
          <pc:sldMk cId="58149852" sldId="317"/>
        </pc:sldMkLst>
      </pc:sldChg>
      <pc:sldChg chg="add del">
        <pc:chgData name="Aleksandra Cwiek" userId="866160e2e6235955" providerId="LiveId" clId="{787D707D-1D41-4345-B8A0-386A8F9F89B5}" dt="2018-05-28T14:09:35.780" v="316"/>
        <pc:sldMkLst>
          <pc:docMk/>
          <pc:sldMk cId="1140240641" sldId="318"/>
        </pc:sldMkLst>
      </pc:sldChg>
      <pc:sldChg chg="add del">
        <pc:chgData name="Aleksandra Cwiek" userId="866160e2e6235955" providerId="LiveId" clId="{787D707D-1D41-4345-B8A0-386A8F9F89B5}" dt="2018-05-28T14:15:28.958" v="342"/>
        <pc:sldMkLst>
          <pc:docMk/>
          <pc:sldMk cId="1971954763" sldId="319"/>
        </pc:sldMkLst>
      </pc:sldChg>
      <pc:sldChg chg="add del">
        <pc:chgData name="Aleksandra Cwiek" userId="866160e2e6235955" providerId="LiveId" clId="{787D707D-1D41-4345-B8A0-386A8F9F89B5}" dt="2018-05-28T14:15:28.958" v="342"/>
        <pc:sldMkLst>
          <pc:docMk/>
          <pc:sldMk cId="3635427915" sldId="320"/>
        </pc:sldMkLst>
      </pc:sldChg>
      <pc:sldChg chg="add del">
        <pc:chgData name="Aleksandra Cwiek" userId="866160e2e6235955" providerId="LiveId" clId="{787D707D-1D41-4345-B8A0-386A8F9F89B5}" dt="2018-05-28T14:15:28.958" v="342"/>
        <pc:sldMkLst>
          <pc:docMk/>
          <pc:sldMk cId="748365102" sldId="321"/>
        </pc:sldMkLst>
      </pc:sldChg>
      <pc:sldChg chg="add del">
        <pc:chgData name="Aleksandra Cwiek" userId="866160e2e6235955" providerId="LiveId" clId="{787D707D-1D41-4345-B8A0-386A8F9F89B5}" dt="2018-05-28T14:21:33.204" v="376"/>
        <pc:sldMkLst>
          <pc:docMk/>
          <pc:sldMk cId="2338288215" sldId="322"/>
        </pc:sldMkLst>
      </pc:sldChg>
      <pc:sldChg chg="add del">
        <pc:chgData name="Aleksandra Cwiek" userId="866160e2e6235955" providerId="LiveId" clId="{787D707D-1D41-4345-B8A0-386A8F9F89B5}" dt="2018-05-28T14:21:33.204" v="376"/>
        <pc:sldMkLst>
          <pc:docMk/>
          <pc:sldMk cId="3847337250" sldId="323"/>
        </pc:sldMkLst>
      </pc:sldChg>
      <pc:sldChg chg="add del">
        <pc:chgData name="Aleksandra Cwiek" userId="866160e2e6235955" providerId="LiveId" clId="{787D707D-1D41-4345-B8A0-386A8F9F89B5}" dt="2018-05-28T14:21:33.204" v="376"/>
        <pc:sldMkLst>
          <pc:docMk/>
          <pc:sldMk cId="558493034" sldId="324"/>
        </pc:sldMkLst>
      </pc:sldChg>
      <pc:sldChg chg="add del">
        <pc:chgData name="Aleksandra Cwiek" userId="866160e2e6235955" providerId="LiveId" clId="{787D707D-1D41-4345-B8A0-386A8F9F89B5}" dt="2018-05-28T14:17:46.762" v="355"/>
        <pc:sldMkLst>
          <pc:docMk/>
          <pc:sldMk cId="1432687638" sldId="325"/>
        </pc:sldMkLst>
      </pc:sldChg>
      <pc:sldChg chg="add del">
        <pc:chgData name="Aleksandra Cwiek" userId="866160e2e6235955" providerId="LiveId" clId="{787D707D-1D41-4345-B8A0-386A8F9F89B5}" dt="2018-05-28T14:17:46.762" v="355"/>
        <pc:sldMkLst>
          <pc:docMk/>
          <pc:sldMk cId="1046819594" sldId="326"/>
        </pc:sldMkLst>
      </pc:sldChg>
      <pc:sldChg chg="add del">
        <pc:chgData name="Aleksandra Cwiek" userId="866160e2e6235955" providerId="LiveId" clId="{787D707D-1D41-4345-B8A0-386A8F9F89B5}" dt="2018-05-28T14:17:46.762" v="355"/>
        <pc:sldMkLst>
          <pc:docMk/>
          <pc:sldMk cId="1616900852" sldId="327"/>
        </pc:sldMkLst>
      </pc:sldChg>
      <pc:sldChg chg="add del">
        <pc:chgData name="Aleksandra Cwiek" userId="866160e2e6235955" providerId="LiveId" clId="{787D707D-1D41-4345-B8A0-386A8F9F89B5}" dt="2018-05-28T14:21:09.706" v="374"/>
        <pc:sldMkLst>
          <pc:docMk/>
          <pc:sldMk cId="1543757816" sldId="328"/>
        </pc:sldMkLst>
      </pc:sldChg>
      <pc:sldChg chg="add del">
        <pc:chgData name="Aleksandra Cwiek" userId="866160e2e6235955" providerId="LiveId" clId="{787D707D-1D41-4345-B8A0-386A8F9F89B5}" dt="2018-05-28T14:21:09.706" v="374"/>
        <pc:sldMkLst>
          <pc:docMk/>
          <pc:sldMk cId="3305998798" sldId="329"/>
        </pc:sldMkLst>
      </pc:sldChg>
      <pc:sldChg chg="add del">
        <pc:chgData name="Aleksandra Cwiek" userId="866160e2e6235955" providerId="LiveId" clId="{787D707D-1D41-4345-B8A0-386A8F9F89B5}" dt="2018-05-28T14:21:09.706" v="374"/>
        <pc:sldMkLst>
          <pc:docMk/>
          <pc:sldMk cId="4039268020" sldId="330"/>
        </pc:sldMkLst>
      </pc:sldChg>
      <pc:sldChg chg="add del">
        <pc:chgData name="Aleksandra Cwiek" userId="866160e2e6235955" providerId="LiveId" clId="{787D707D-1D41-4345-B8A0-386A8F9F89B5}" dt="2018-05-28T14:16:42.351" v="349"/>
        <pc:sldMkLst>
          <pc:docMk/>
          <pc:sldMk cId="2571095391" sldId="331"/>
        </pc:sldMkLst>
      </pc:sldChg>
      <pc:sldChg chg="add del">
        <pc:chgData name="Aleksandra Cwiek" userId="866160e2e6235955" providerId="LiveId" clId="{787D707D-1D41-4345-B8A0-386A8F9F89B5}" dt="2018-05-28T14:16:42.351" v="349"/>
        <pc:sldMkLst>
          <pc:docMk/>
          <pc:sldMk cId="808812139" sldId="332"/>
        </pc:sldMkLst>
      </pc:sldChg>
      <pc:sldChg chg="add del">
        <pc:chgData name="Aleksandra Cwiek" userId="866160e2e6235955" providerId="LiveId" clId="{787D707D-1D41-4345-B8A0-386A8F9F89B5}" dt="2018-05-28T14:16:42.351" v="349"/>
        <pc:sldMkLst>
          <pc:docMk/>
          <pc:sldMk cId="451157936" sldId="333"/>
        </pc:sldMkLst>
      </pc:sldChg>
      <pc:sldChg chg="add del">
        <pc:chgData name="Aleksandra Cwiek" userId="866160e2e6235955" providerId="LiveId" clId="{787D707D-1D41-4345-B8A0-386A8F9F89B5}" dt="2018-05-28T13:57:13.216" v="313"/>
        <pc:sldMkLst>
          <pc:docMk/>
          <pc:sldMk cId="2017472085" sldId="334"/>
        </pc:sldMkLst>
      </pc:sldChg>
      <pc:sldChg chg="add del">
        <pc:chgData name="Aleksandra Cwiek" userId="866160e2e6235955" providerId="LiveId" clId="{787D707D-1D41-4345-B8A0-386A8F9F89B5}" dt="2018-05-28T13:57:13.216" v="313"/>
        <pc:sldMkLst>
          <pc:docMk/>
          <pc:sldMk cId="1381782029" sldId="335"/>
        </pc:sldMkLst>
      </pc:sldChg>
      <pc:sldChg chg="add del">
        <pc:chgData name="Aleksandra Cwiek" userId="866160e2e6235955" providerId="LiveId" clId="{787D707D-1D41-4345-B8A0-386A8F9F89B5}" dt="2018-05-28T13:57:13.216" v="313"/>
        <pc:sldMkLst>
          <pc:docMk/>
          <pc:sldMk cId="832556322" sldId="336"/>
        </pc:sldMkLst>
      </pc:sldChg>
      <pc:sldChg chg="add del">
        <pc:chgData name="Aleksandra Cwiek" userId="866160e2e6235955" providerId="LiveId" clId="{787D707D-1D41-4345-B8A0-386A8F9F89B5}" dt="2018-05-28T14:25:40.631" v="397"/>
        <pc:sldMkLst>
          <pc:docMk/>
          <pc:sldMk cId="3760923653" sldId="339"/>
        </pc:sldMkLst>
      </pc:sldChg>
      <pc:sldChg chg="del">
        <pc:chgData name="Aleksandra Cwiek" userId="866160e2e6235955" providerId="LiveId" clId="{787D707D-1D41-4345-B8A0-386A8F9F89B5}" dt="2018-05-28T11:24:09.919" v="55" actId="2696"/>
        <pc:sldMkLst>
          <pc:docMk/>
          <pc:sldMk cId="2000700330" sldId="340"/>
        </pc:sldMkLst>
      </pc:sldChg>
      <pc:sldChg chg="del">
        <pc:chgData name="Aleksandra Cwiek" userId="866160e2e6235955" providerId="LiveId" clId="{787D707D-1D41-4345-B8A0-386A8F9F89B5}" dt="2018-05-28T11:24:09.937" v="56" actId="2696"/>
        <pc:sldMkLst>
          <pc:docMk/>
          <pc:sldMk cId="3405342326" sldId="341"/>
        </pc:sldMkLst>
      </pc:sldChg>
      <pc:sldChg chg="del">
        <pc:chgData name="Aleksandra Cwiek" userId="866160e2e6235955" providerId="LiveId" clId="{787D707D-1D41-4345-B8A0-386A8F9F89B5}" dt="2018-05-28T11:24:09.233" v="13" actId="2696"/>
        <pc:sldMkLst>
          <pc:docMk/>
          <pc:sldMk cId="2157051593" sldId="342"/>
        </pc:sldMkLst>
      </pc:sldChg>
      <pc:sldChg chg="del">
        <pc:chgData name="Aleksandra Cwiek" userId="866160e2e6235955" providerId="LiveId" clId="{787D707D-1D41-4345-B8A0-386A8F9F89B5}" dt="2018-05-28T11:24:09.251" v="14" actId="2696"/>
        <pc:sldMkLst>
          <pc:docMk/>
          <pc:sldMk cId="1471863469" sldId="343"/>
        </pc:sldMkLst>
      </pc:sldChg>
      <pc:sldChg chg="add del">
        <pc:chgData name="Aleksandra Cwiek" userId="866160e2e6235955" providerId="LiveId" clId="{787D707D-1D41-4345-B8A0-386A8F9F89B5}" dt="2018-05-28T14:21:51.117" v="377"/>
        <pc:sldMkLst>
          <pc:docMk/>
          <pc:sldMk cId="1873159608" sldId="344"/>
        </pc:sldMkLst>
      </pc:sldChg>
      <pc:sldChg chg="add del">
        <pc:chgData name="Aleksandra Cwiek" userId="866160e2e6235955" providerId="LiveId" clId="{787D707D-1D41-4345-B8A0-386A8F9F89B5}" dt="2018-05-28T14:16:30.775" v="348"/>
        <pc:sldMkLst>
          <pc:docMk/>
          <pc:sldMk cId="1113018713" sldId="345"/>
        </pc:sldMkLst>
      </pc:sldChg>
      <pc:sldChg chg="add del">
        <pc:chgData name="Aleksandra Cwiek" userId="866160e2e6235955" providerId="LiveId" clId="{787D707D-1D41-4345-B8A0-386A8F9F89B5}" dt="2018-05-28T14:16:30.775" v="348"/>
        <pc:sldMkLst>
          <pc:docMk/>
          <pc:sldMk cId="1406749071" sldId="346"/>
        </pc:sldMkLst>
      </pc:sldChg>
      <pc:sldChg chg="add del">
        <pc:chgData name="Aleksandra Cwiek" userId="866160e2e6235955" providerId="LiveId" clId="{787D707D-1D41-4345-B8A0-386A8F9F89B5}" dt="2018-05-28T14:16:30.775" v="348"/>
        <pc:sldMkLst>
          <pc:docMk/>
          <pc:sldMk cId="1298025107" sldId="347"/>
        </pc:sldMkLst>
      </pc:sldChg>
      <pc:sldChg chg="del">
        <pc:chgData name="Aleksandra Cwiek" userId="866160e2e6235955" providerId="LiveId" clId="{787D707D-1D41-4345-B8A0-386A8F9F89B5}" dt="2018-05-28T11:24:09.533" v="31" actId="2696"/>
        <pc:sldMkLst>
          <pc:docMk/>
          <pc:sldMk cId="1189977668" sldId="348"/>
        </pc:sldMkLst>
      </pc:sldChg>
      <pc:sldChg chg="del">
        <pc:chgData name="Aleksandra Cwiek" userId="866160e2e6235955" providerId="LiveId" clId="{787D707D-1D41-4345-B8A0-386A8F9F89B5}" dt="2018-05-28T11:24:09.550" v="32" actId="2696"/>
        <pc:sldMkLst>
          <pc:docMk/>
          <pc:sldMk cId="442855961" sldId="349"/>
        </pc:sldMkLst>
      </pc:sldChg>
      <pc:sldChg chg="add del">
        <pc:chgData name="Aleksandra Cwiek" userId="866160e2e6235955" providerId="LiveId" clId="{787D707D-1D41-4345-B8A0-386A8F9F89B5}" dt="2018-05-28T14:12:17.303" v="324"/>
        <pc:sldMkLst>
          <pc:docMk/>
          <pc:sldMk cId="1174809504" sldId="350"/>
        </pc:sldMkLst>
      </pc:sldChg>
      <pc:sldChg chg="del">
        <pc:chgData name="Aleksandra Cwiek" userId="866160e2e6235955" providerId="LiveId" clId="{787D707D-1D41-4345-B8A0-386A8F9F89B5}" dt="2018-05-28T11:24:11.563" v="187" actId="2696"/>
        <pc:sldMkLst>
          <pc:docMk/>
          <pc:sldMk cId="3219737543" sldId="351"/>
        </pc:sldMkLst>
      </pc:sldChg>
      <pc:sldChg chg="del">
        <pc:chgData name="Aleksandra Cwiek" userId="866160e2e6235955" providerId="LiveId" clId="{787D707D-1D41-4345-B8A0-386A8F9F89B5}" dt="2018-05-28T11:24:11.563" v="188" actId="2696"/>
        <pc:sldMkLst>
          <pc:docMk/>
          <pc:sldMk cId="969288040" sldId="352"/>
        </pc:sldMkLst>
      </pc:sldChg>
      <pc:sldChg chg="add del">
        <pc:chgData name="Aleksandra Cwiek" userId="866160e2e6235955" providerId="LiveId" clId="{787D707D-1D41-4345-B8A0-386A8F9F89B5}" dt="2018-05-28T13:53:17.228" v="312"/>
        <pc:sldMkLst>
          <pc:docMk/>
          <pc:sldMk cId="2446515173" sldId="353"/>
        </pc:sldMkLst>
      </pc:sldChg>
      <pc:sldChg chg="del">
        <pc:chgData name="Aleksandra Cwiek" userId="866160e2e6235955" providerId="LiveId" clId="{787D707D-1D41-4345-B8A0-386A8F9F89B5}" dt="2018-05-28T11:24:10.534" v="91" actId="2696"/>
        <pc:sldMkLst>
          <pc:docMk/>
          <pc:sldMk cId="2804271842" sldId="354"/>
        </pc:sldMkLst>
      </pc:sldChg>
      <pc:sldChg chg="del">
        <pc:chgData name="Aleksandra Cwiek" userId="866160e2e6235955" providerId="LiveId" clId="{787D707D-1D41-4345-B8A0-386A8F9F89B5}" dt="2018-05-28T11:24:10.553" v="92" actId="2696"/>
        <pc:sldMkLst>
          <pc:docMk/>
          <pc:sldMk cId="3857088583" sldId="355"/>
        </pc:sldMkLst>
      </pc:sldChg>
      <pc:sldChg chg="add del">
        <pc:chgData name="Aleksandra Cwiek" userId="866160e2e6235955" providerId="LiveId" clId="{787D707D-1D41-4345-B8A0-386A8F9F89B5}" dt="2018-05-28T14:15:50.822" v="344"/>
        <pc:sldMkLst>
          <pc:docMk/>
          <pc:sldMk cId="435053756" sldId="356"/>
        </pc:sldMkLst>
      </pc:sldChg>
      <pc:sldChg chg="del">
        <pc:chgData name="Aleksandra Cwiek" userId="866160e2e6235955" providerId="LiveId" clId="{787D707D-1D41-4345-B8A0-386A8F9F89B5}" dt="2018-05-28T11:24:12.082" v="241" actId="2696"/>
        <pc:sldMkLst>
          <pc:docMk/>
          <pc:sldMk cId="986655198" sldId="357"/>
        </pc:sldMkLst>
      </pc:sldChg>
      <pc:sldChg chg="del">
        <pc:chgData name="Aleksandra Cwiek" userId="866160e2e6235955" providerId="LiveId" clId="{787D707D-1D41-4345-B8A0-386A8F9F89B5}" dt="2018-05-28T11:24:12.082" v="242" actId="2696"/>
        <pc:sldMkLst>
          <pc:docMk/>
          <pc:sldMk cId="3158870305" sldId="358"/>
        </pc:sldMkLst>
      </pc:sldChg>
      <pc:sldChg chg="add del">
        <pc:chgData name="Aleksandra Cwiek" userId="866160e2e6235955" providerId="LiveId" clId="{787D707D-1D41-4345-B8A0-386A8F9F89B5}" dt="2018-05-28T14:22:46.469" v="381"/>
        <pc:sldMkLst>
          <pc:docMk/>
          <pc:sldMk cId="4056907440" sldId="359"/>
        </pc:sldMkLst>
      </pc:sldChg>
      <pc:sldChg chg="add del">
        <pc:chgData name="Aleksandra Cwiek" userId="866160e2e6235955" providerId="LiveId" clId="{787D707D-1D41-4345-B8A0-386A8F9F89B5}" dt="2018-05-28T14:18:43.435" v="361"/>
        <pc:sldMkLst>
          <pc:docMk/>
          <pc:sldMk cId="2573134664" sldId="360"/>
        </pc:sldMkLst>
      </pc:sldChg>
      <pc:sldChg chg="add del">
        <pc:chgData name="Aleksandra Cwiek" userId="866160e2e6235955" providerId="LiveId" clId="{787D707D-1D41-4345-B8A0-386A8F9F89B5}" dt="2018-05-28T14:18:43.435" v="361"/>
        <pc:sldMkLst>
          <pc:docMk/>
          <pc:sldMk cId="525211020" sldId="361"/>
        </pc:sldMkLst>
      </pc:sldChg>
      <pc:sldChg chg="add del">
        <pc:chgData name="Aleksandra Cwiek" userId="866160e2e6235955" providerId="LiveId" clId="{787D707D-1D41-4345-B8A0-386A8F9F89B5}" dt="2018-05-28T14:18:43.435" v="361"/>
        <pc:sldMkLst>
          <pc:docMk/>
          <pc:sldMk cId="1697883972" sldId="362"/>
        </pc:sldMkLst>
      </pc:sldChg>
      <pc:sldChg chg="del">
        <pc:chgData name="Aleksandra Cwiek" userId="866160e2e6235955" providerId="LiveId" clId="{787D707D-1D41-4345-B8A0-386A8F9F89B5}" dt="2018-05-28T11:24:12.482" v="298" actId="2696"/>
        <pc:sldMkLst>
          <pc:docMk/>
          <pc:sldMk cId="2425459546" sldId="363"/>
        </pc:sldMkLst>
      </pc:sldChg>
      <pc:sldChg chg="del">
        <pc:chgData name="Aleksandra Cwiek" userId="866160e2e6235955" providerId="LiveId" clId="{787D707D-1D41-4345-B8A0-386A8F9F89B5}" dt="2018-05-28T11:24:12.482" v="299" actId="2696"/>
        <pc:sldMkLst>
          <pc:docMk/>
          <pc:sldMk cId="2124943357" sldId="364"/>
        </pc:sldMkLst>
      </pc:sldChg>
      <pc:sldChg chg="add del">
        <pc:chgData name="Aleksandra Cwiek" userId="866160e2e6235955" providerId="LiveId" clId="{787D707D-1D41-4345-B8A0-386A8F9F89B5}" dt="2018-05-28T14:13:48.051" v="333"/>
        <pc:sldMkLst>
          <pc:docMk/>
          <pc:sldMk cId="3227071854" sldId="365"/>
        </pc:sldMkLst>
      </pc:sldChg>
      <pc:sldChg chg="del">
        <pc:chgData name="Aleksandra Cwiek" userId="866160e2e6235955" providerId="LiveId" clId="{787D707D-1D41-4345-B8A0-386A8F9F89B5}" dt="2018-05-28T11:24:10.765" v="109" actId="2696"/>
        <pc:sldMkLst>
          <pc:docMk/>
          <pc:sldMk cId="1415019090" sldId="366"/>
        </pc:sldMkLst>
      </pc:sldChg>
      <pc:sldChg chg="del">
        <pc:chgData name="Aleksandra Cwiek" userId="866160e2e6235955" providerId="LiveId" clId="{787D707D-1D41-4345-B8A0-386A8F9F89B5}" dt="2018-05-28T11:24:10.765" v="110" actId="2696"/>
        <pc:sldMkLst>
          <pc:docMk/>
          <pc:sldMk cId="2317620356" sldId="367"/>
        </pc:sldMkLst>
      </pc:sldChg>
      <pc:sldChg chg="add del">
        <pc:chgData name="Aleksandra Cwiek" userId="866160e2e6235955" providerId="LiveId" clId="{787D707D-1D41-4345-B8A0-386A8F9F89B5}" dt="2018-05-28T14:13:30.114" v="331"/>
        <pc:sldMkLst>
          <pc:docMk/>
          <pc:sldMk cId="3010088553" sldId="368"/>
        </pc:sldMkLst>
      </pc:sldChg>
      <pc:sldChg chg="del">
        <pc:chgData name="Aleksandra Cwiek" userId="866160e2e6235955" providerId="LiveId" clId="{787D707D-1D41-4345-B8A0-386A8F9F89B5}" dt="2018-05-28T11:24:12.118" v="247" actId="2696"/>
        <pc:sldMkLst>
          <pc:docMk/>
          <pc:sldMk cId="1242420338" sldId="369"/>
        </pc:sldMkLst>
      </pc:sldChg>
      <pc:sldChg chg="del">
        <pc:chgData name="Aleksandra Cwiek" userId="866160e2e6235955" providerId="LiveId" clId="{787D707D-1D41-4345-B8A0-386A8F9F89B5}" dt="2018-05-28T11:24:12.118" v="248" actId="2696"/>
        <pc:sldMkLst>
          <pc:docMk/>
          <pc:sldMk cId="1941742884" sldId="370"/>
        </pc:sldMkLst>
      </pc:sldChg>
      <pc:sldChg chg="add del">
        <pc:chgData name="Aleksandra Cwiek" userId="866160e2e6235955" providerId="LiveId" clId="{787D707D-1D41-4345-B8A0-386A8F9F89B5}" dt="2018-05-28T14:22:58.485" v="382"/>
        <pc:sldMkLst>
          <pc:docMk/>
          <pc:sldMk cId="1986034557" sldId="371"/>
        </pc:sldMkLst>
      </pc:sldChg>
      <pc:sldChg chg="del">
        <pc:chgData name="Aleksandra Cwiek" userId="866160e2e6235955" providerId="LiveId" clId="{787D707D-1D41-4345-B8A0-386A8F9F89B5}" dt="2018-05-28T11:24:11.701" v="205" actId="2696"/>
        <pc:sldMkLst>
          <pc:docMk/>
          <pc:sldMk cId="2910747813" sldId="372"/>
        </pc:sldMkLst>
      </pc:sldChg>
      <pc:sldChg chg="del">
        <pc:chgData name="Aleksandra Cwiek" userId="866160e2e6235955" providerId="LiveId" clId="{787D707D-1D41-4345-B8A0-386A8F9F89B5}" dt="2018-05-28T11:24:11.701" v="206" actId="2696"/>
        <pc:sldMkLst>
          <pc:docMk/>
          <pc:sldMk cId="930539019" sldId="373"/>
        </pc:sldMkLst>
      </pc:sldChg>
      <pc:sldChg chg="add del">
        <pc:chgData name="Aleksandra Cwiek" userId="866160e2e6235955" providerId="LiveId" clId="{787D707D-1D41-4345-B8A0-386A8F9F89B5}" dt="2018-05-28T14:27:38.042" v="406"/>
        <pc:sldMkLst>
          <pc:docMk/>
          <pc:sldMk cId="2192980760" sldId="374"/>
        </pc:sldMkLst>
      </pc:sldChg>
      <pc:sldChg chg="add del">
        <pc:chgData name="Aleksandra Cwiek" userId="866160e2e6235955" providerId="LiveId" clId="{787D707D-1D41-4345-B8A0-386A8F9F89B5}" dt="2018-05-28T14:12:08.239" v="323"/>
        <pc:sldMkLst>
          <pc:docMk/>
          <pc:sldMk cId="789266060" sldId="375"/>
        </pc:sldMkLst>
      </pc:sldChg>
      <pc:sldChg chg="add del">
        <pc:chgData name="Aleksandra Cwiek" userId="866160e2e6235955" providerId="LiveId" clId="{787D707D-1D41-4345-B8A0-386A8F9F89B5}" dt="2018-05-28T14:12:08.239" v="323"/>
        <pc:sldMkLst>
          <pc:docMk/>
          <pc:sldMk cId="596667767" sldId="376"/>
        </pc:sldMkLst>
      </pc:sldChg>
      <pc:sldChg chg="add del">
        <pc:chgData name="Aleksandra Cwiek" userId="866160e2e6235955" providerId="LiveId" clId="{787D707D-1D41-4345-B8A0-386A8F9F89B5}" dt="2018-05-28T14:12:08.239" v="323"/>
        <pc:sldMkLst>
          <pc:docMk/>
          <pc:sldMk cId="1336064121" sldId="377"/>
        </pc:sldMkLst>
      </pc:sldChg>
      <pc:sldChg chg="del">
        <pc:chgData name="Aleksandra Cwiek" userId="866160e2e6235955" providerId="LiveId" clId="{787D707D-1D41-4345-B8A0-386A8F9F89B5}" dt="2018-05-28T11:24:09.634" v="37" actId="2696"/>
        <pc:sldMkLst>
          <pc:docMk/>
          <pc:sldMk cId="699195842" sldId="378"/>
        </pc:sldMkLst>
      </pc:sldChg>
      <pc:sldChg chg="del">
        <pc:chgData name="Aleksandra Cwiek" userId="866160e2e6235955" providerId="LiveId" clId="{787D707D-1D41-4345-B8A0-386A8F9F89B5}" dt="2018-05-28T11:24:09.649" v="38" actId="2696"/>
        <pc:sldMkLst>
          <pc:docMk/>
          <pc:sldMk cId="2251704819" sldId="379"/>
        </pc:sldMkLst>
      </pc:sldChg>
      <pc:sldChg chg="add del">
        <pc:chgData name="Aleksandra Cwiek" userId="866160e2e6235955" providerId="LiveId" clId="{787D707D-1D41-4345-B8A0-386A8F9F89B5}" dt="2018-05-28T14:09:12.115" v="314"/>
        <pc:sldMkLst>
          <pc:docMk/>
          <pc:sldMk cId="1200590141" sldId="380"/>
        </pc:sldMkLst>
      </pc:sldChg>
      <pc:sldChg chg="del">
        <pc:chgData name="Aleksandra Cwiek" userId="866160e2e6235955" providerId="LiveId" clId="{787D707D-1D41-4345-B8A0-386A8F9F89B5}" dt="2018-05-28T11:24:12.014" v="232" actId="2696"/>
        <pc:sldMkLst>
          <pc:docMk/>
          <pc:sldMk cId="840273017" sldId="381"/>
        </pc:sldMkLst>
      </pc:sldChg>
      <pc:sldChg chg="del">
        <pc:chgData name="Aleksandra Cwiek" userId="866160e2e6235955" providerId="LiveId" clId="{787D707D-1D41-4345-B8A0-386A8F9F89B5}" dt="2018-05-28T11:24:12.014" v="233" actId="2696"/>
        <pc:sldMkLst>
          <pc:docMk/>
          <pc:sldMk cId="182105397" sldId="382"/>
        </pc:sldMkLst>
      </pc:sldChg>
      <pc:sldChg chg="add del">
        <pc:chgData name="Aleksandra Cwiek" userId="866160e2e6235955" providerId="LiveId" clId="{787D707D-1D41-4345-B8A0-386A8F9F89B5}" dt="2018-05-28T14:23:34.732" v="385"/>
        <pc:sldMkLst>
          <pc:docMk/>
          <pc:sldMk cId="3282236455" sldId="383"/>
        </pc:sldMkLst>
      </pc:sldChg>
      <pc:sldChg chg="del">
        <pc:chgData name="Aleksandra Cwiek" userId="866160e2e6235955" providerId="LiveId" clId="{787D707D-1D41-4345-B8A0-386A8F9F89B5}" dt="2018-05-28T11:24:11.302" v="160" actId="2696"/>
        <pc:sldMkLst>
          <pc:docMk/>
          <pc:sldMk cId="997589782" sldId="384"/>
        </pc:sldMkLst>
      </pc:sldChg>
      <pc:sldChg chg="del">
        <pc:chgData name="Aleksandra Cwiek" userId="866160e2e6235955" providerId="LiveId" clId="{787D707D-1D41-4345-B8A0-386A8F9F89B5}" dt="2018-05-28T11:24:11.319" v="161" actId="2696"/>
        <pc:sldMkLst>
          <pc:docMk/>
          <pc:sldMk cId="117557897" sldId="385"/>
        </pc:sldMkLst>
      </pc:sldChg>
      <pc:sldChg chg="add del">
        <pc:chgData name="Aleksandra Cwiek" userId="866160e2e6235955" providerId="LiveId" clId="{787D707D-1D41-4345-B8A0-386A8F9F89B5}" dt="2018-05-28T14:18:33.838" v="360"/>
        <pc:sldMkLst>
          <pc:docMk/>
          <pc:sldMk cId="2540437985" sldId="386"/>
        </pc:sldMkLst>
      </pc:sldChg>
      <pc:sldChg chg="del">
        <pc:chgData name="Aleksandra Cwiek" userId="866160e2e6235955" providerId="LiveId" clId="{787D707D-1D41-4345-B8A0-386A8F9F89B5}" dt="2018-05-28T11:24:11.651" v="199" actId="2696"/>
        <pc:sldMkLst>
          <pc:docMk/>
          <pc:sldMk cId="119251766" sldId="387"/>
        </pc:sldMkLst>
      </pc:sldChg>
      <pc:sldChg chg="del">
        <pc:chgData name="Aleksandra Cwiek" userId="866160e2e6235955" providerId="LiveId" clId="{787D707D-1D41-4345-B8A0-386A8F9F89B5}" dt="2018-05-28T11:24:11.665" v="200" actId="2696"/>
        <pc:sldMkLst>
          <pc:docMk/>
          <pc:sldMk cId="1867781569" sldId="388"/>
        </pc:sldMkLst>
      </pc:sldChg>
      <pc:sldChg chg="add del">
        <pc:chgData name="Aleksandra Cwiek" userId="866160e2e6235955" providerId="LiveId" clId="{787D707D-1D41-4345-B8A0-386A8F9F89B5}" dt="2018-05-28T14:10:59.659" v="318"/>
        <pc:sldMkLst>
          <pc:docMk/>
          <pc:sldMk cId="1288811577" sldId="389"/>
        </pc:sldMkLst>
      </pc:sldChg>
      <pc:sldChg chg="add del">
        <pc:chgData name="Aleksandra Cwiek" userId="866160e2e6235955" providerId="LiveId" clId="{787D707D-1D41-4345-B8A0-386A8F9F89B5}" dt="2018-05-28T13:50:05.003" v="309"/>
        <pc:sldMkLst>
          <pc:docMk/>
          <pc:sldMk cId="257670084" sldId="390"/>
        </pc:sldMkLst>
      </pc:sldChg>
      <pc:sldChg chg="add del">
        <pc:chgData name="Aleksandra Cwiek" userId="866160e2e6235955" providerId="LiveId" clId="{787D707D-1D41-4345-B8A0-386A8F9F89B5}" dt="2018-05-28T13:50:05.003" v="309"/>
        <pc:sldMkLst>
          <pc:docMk/>
          <pc:sldMk cId="2142623494" sldId="391"/>
        </pc:sldMkLst>
      </pc:sldChg>
      <pc:sldChg chg="add del">
        <pc:chgData name="Aleksandra Cwiek" userId="866160e2e6235955" providerId="LiveId" clId="{787D707D-1D41-4345-B8A0-386A8F9F89B5}" dt="2018-05-28T13:50:05.003" v="309"/>
        <pc:sldMkLst>
          <pc:docMk/>
          <pc:sldMk cId="278324674" sldId="392"/>
        </pc:sldMkLst>
      </pc:sldChg>
      <pc:sldChg chg="del">
        <pc:chgData name="Aleksandra Cwiek" userId="866160e2e6235955" providerId="LiveId" clId="{787D707D-1D41-4345-B8A0-386A8F9F89B5}" dt="2018-05-28T11:24:11.264" v="157" actId="2696"/>
        <pc:sldMkLst>
          <pc:docMk/>
          <pc:sldMk cId="1505560512" sldId="393"/>
        </pc:sldMkLst>
      </pc:sldChg>
      <pc:sldChg chg="del">
        <pc:chgData name="Aleksandra Cwiek" userId="866160e2e6235955" providerId="LiveId" clId="{787D707D-1D41-4345-B8A0-386A8F9F89B5}" dt="2018-05-28T11:24:11.279" v="158" actId="2696"/>
        <pc:sldMkLst>
          <pc:docMk/>
          <pc:sldMk cId="2839428563" sldId="394"/>
        </pc:sldMkLst>
      </pc:sldChg>
      <pc:sldChg chg="add del">
        <pc:chgData name="Aleksandra Cwiek" userId="866160e2e6235955" providerId="LiveId" clId="{787D707D-1D41-4345-B8A0-386A8F9F89B5}" dt="2018-05-28T14:12:35.334" v="326"/>
        <pc:sldMkLst>
          <pc:docMk/>
          <pc:sldMk cId="3188110403" sldId="395"/>
        </pc:sldMkLst>
      </pc:sldChg>
      <pc:sldChg chg="del">
        <pc:chgData name="Aleksandra Cwiek" userId="866160e2e6235955" providerId="LiveId" clId="{787D707D-1D41-4345-B8A0-386A8F9F89B5}" dt="2018-05-28T11:24:09.866" v="52" actId="2696"/>
        <pc:sldMkLst>
          <pc:docMk/>
          <pc:sldMk cId="2979314338" sldId="396"/>
        </pc:sldMkLst>
      </pc:sldChg>
      <pc:sldChg chg="del">
        <pc:chgData name="Aleksandra Cwiek" userId="866160e2e6235955" providerId="LiveId" clId="{787D707D-1D41-4345-B8A0-386A8F9F89B5}" dt="2018-05-28T11:24:09.887" v="53" actId="2696"/>
        <pc:sldMkLst>
          <pc:docMk/>
          <pc:sldMk cId="3510062457" sldId="397"/>
        </pc:sldMkLst>
      </pc:sldChg>
      <pc:sldChg chg="add del">
        <pc:chgData name="Aleksandra Cwiek" userId="866160e2e6235955" providerId="LiveId" clId="{787D707D-1D41-4345-B8A0-386A8F9F89B5}" dt="2018-05-28T14:24:28.915" v="390"/>
        <pc:sldMkLst>
          <pc:docMk/>
          <pc:sldMk cId="3423679503" sldId="398"/>
        </pc:sldMkLst>
      </pc:sldChg>
      <pc:sldChg chg="del">
        <pc:chgData name="Aleksandra Cwiek" userId="866160e2e6235955" providerId="LiveId" clId="{787D707D-1D41-4345-B8A0-386A8F9F89B5}" dt="2018-05-28T11:24:10.933" v="124" actId="2696"/>
        <pc:sldMkLst>
          <pc:docMk/>
          <pc:sldMk cId="134470776" sldId="399"/>
        </pc:sldMkLst>
      </pc:sldChg>
      <pc:sldChg chg="del">
        <pc:chgData name="Aleksandra Cwiek" userId="866160e2e6235955" providerId="LiveId" clId="{787D707D-1D41-4345-B8A0-386A8F9F89B5}" dt="2018-05-28T11:24:10.948" v="125" actId="2696"/>
        <pc:sldMkLst>
          <pc:docMk/>
          <pc:sldMk cId="1958447564" sldId="400"/>
        </pc:sldMkLst>
      </pc:sldChg>
      <pc:sldChg chg="add del">
        <pc:chgData name="Aleksandra Cwiek" userId="866160e2e6235955" providerId="LiveId" clId="{787D707D-1D41-4345-B8A0-386A8F9F89B5}" dt="2018-05-28T14:14:59.428" v="340"/>
        <pc:sldMkLst>
          <pc:docMk/>
          <pc:sldMk cId="904309098" sldId="401"/>
        </pc:sldMkLst>
      </pc:sldChg>
      <pc:sldChg chg="del">
        <pc:chgData name="Aleksandra Cwiek" userId="866160e2e6235955" providerId="LiveId" clId="{787D707D-1D41-4345-B8A0-386A8F9F89B5}" dt="2018-05-28T11:24:11.248" v="154" actId="2696"/>
        <pc:sldMkLst>
          <pc:docMk/>
          <pc:sldMk cId="1813106714" sldId="402"/>
        </pc:sldMkLst>
      </pc:sldChg>
      <pc:sldChg chg="del">
        <pc:chgData name="Aleksandra Cwiek" userId="866160e2e6235955" providerId="LiveId" clId="{787D707D-1D41-4345-B8A0-386A8F9F89B5}" dt="2018-05-28T11:24:11.248" v="155" actId="2696"/>
        <pc:sldMkLst>
          <pc:docMk/>
          <pc:sldMk cId="203837338" sldId="403"/>
        </pc:sldMkLst>
      </pc:sldChg>
      <pc:sldChg chg="add del">
        <pc:chgData name="Aleksandra Cwiek" userId="866160e2e6235955" providerId="LiveId" clId="{787D707D-1D41-4345-B8A0-386A8F9F89B5}" dt="2018-05-28T14:13:39.414" v="332"/>
        <pc:sldMkLst>
          <pc:docMk/>
          <pc:sldMk cId="3210127633" sldId="404"/>
        </pc:sldMkLst>
      </pc:sldChg>
      <pc:sldChg chg="add del">
        <pc:chgData name="Aleksandra Cwiek" userId="866160e2e6235955" providerId="LiveId" clId="{787D707D-1D41-4345-B8A0-386A8F9F89B5}" dt="2018-05-28T14:22:07.907" v="378"/>
        <pc:sldMkLst>
          <pc:docMk/>
          <pc:sldMk cId="2860032939" sldId="405"/>
        </pc:sldMkLst>
      </pc:sldChg>
      <pc:sldChg chg="add del">
        <pc:chgData name="Aleksandra Cwiek" userId="866160e2e6235955" providerId="LiveId" clId="{787D707D-1D41-4345-B8A0-386A8F9F89B5}" dt="2018-05-28T14:22:07.907" v="378"/>
        <pc:sldMkLst>
          <pc:docMk/>
          <pc:sldMk cId="52487347" sldId="406"/>
        </pc:sldMkLst>
      </pc:sldChg>
      <pc:sldChg chg="add del">
        <pc:chgData name="Aleksandra Cwiek" userId="866160e2e6235955" providerId="LiveId" clId="{787D707D-1D41-4345-B8A0-386A8F9F89B5}" dt="2018-05-28T14:22:07.907" v="378"/>
        <pc:sldMkLst>
          <pc:docMk/>
          <pc:sldMk cId="1297835052" sldId="407"/>
        </pc:sldMkLst>
      </pc:sldChg>
      <pc:sldChg chg="del">
        <pc:chgData name="Aleksandra Cwiek" userId="866160e2e6235955" providerId="LiveId" clId="{787D707D-1D41-4345-B8A0-386A8F9F89B5}" dt="2018-05-28T11:24:09.379" v="22" actId="2696"/>
        <pc:sldMkLst>
          <pc:docMk/>
          <pc:sldMk cId="2158636926" sldId="408"/>
        </pc:sldMkLst>
      </pc:sldChg>
      <pc:sldChg chg="del">
        <pc:chgData name="Aleksandra Cwiek" userId="866160e2e6235955" providerId="LiveId" clId="{787D707D-1D41-4345-B8A0-386A8F9F89B5}" dt="2018-05-28T11:24:09.401" v="23" actId="2696"/>
        <pc:sldMkLst>
          <pc:docMk/>
          <pc:sldMk cId="3562661174" sldId="409"/>
        </pc:sldMkLst>
      </pc:sldChg>
      <pc:sldChg chg="add del">
        <pc:chgData name="Aleksandra Cwiek" userId="866160e2e6235955" providerId="LiveId" clId="{787D707D-1D41-4345-B8A0-386A8F9F89B5}" dt="2018-05-28T14:19:31.363" v="365"/>
        <pc:sldMkLst>
          <pc:docMk/>
          <pc:sldMk cId="2331955537" sldId="410"/>
        </pc:sldMkLst>
      </pc:sldChg>
      <pc:sldChg chg="del">
        <pc:chgData name="Aleksandra Cwiek" userId="866160e2e6235955" providerId="LiveId" clId="{787D707D-1D41-4345-B8A0-386A8F9F89B5}" dt="2018-05-28T11:24:09.432" v="25" actId="2696"/>
        <pc:sldMkLst>
          <pc:docMk/>
          <pc:sldMk cId="315743823" sldId="411"/>
        </pc:sldMkLst>
      </pc:sldChg>
      <pc:sldChg chg="del">
        <pc:chgData name="Aleksandra Cwiek" userId="866160e2e6235955" providerId="LiveId" clId="{787D707D-1D41-4345-B8A0-386A8F9F89B5}" dt="2018-05-28T11:24:09.463" v="26" actId="2696"/>
        <pc:sldMkLst>
          <pc:docMk/>
          <pc:sldMk cId="4095872792" sldId="412"/>
        </pc:sldMkLst>
      </pc:sldChg>
      <pc:sldChg chg="add del">
        <pc:chgData name="Aleksandra Cwiek" userId="866160e2e6235955" providerId="LiveId" clId="{787D707D-1D41-4345-B8A0-386A8F9F89B5}" dt="2018-05-28T14:14:49.741" v="339"/>
        <pc:sldMkLst>
          <pc:docMk/>
          <pc:sldMk cId="1238623064" sldId="413"/>
        </pc:sldMkLst>
      </pc:sldChg>
      <pc:sldChg chg="add del">
        <pc:chgData name="Aleksandra Cwiek" userId="866160e2e6235955" providerId="LiveId" clId="{787D707D-1D41-4345-B8A0-386A8F9F89B5}" dt="2018-05-28T14:19:17.984" v="364"/>
        <pc:sldMkLst>
          <pc:docMk/>
          <pc:sldMk cId="3964953259" sldId="416"/>
        </pc:sldMkLst>
      </pc:sldChg>
      <pc:sldChg chg="add del">
        <pc:chgData name="Aleksandra Cwiek" userId="866160e2e6235955" providerId="LiveId" clId="{787D707D-1D41-4345-B8A0-386A8F9F89B5}" dt="2018-05-28T14:19:17.984" v="364"/>
        <pc:sldMkLst>
          <pc:docMk/>
          <pc:sldMk cId="500479494" sldId="417"/>
        </pc:sldMkLst>
      </pc:sldChg>
      <pc:sldChg chg="add del">
        <pc:chgData name="Aleksandra Cwiek" userId="866160e2e6235955" providerId="LiveId" clId="{787D707D-1D41-4345-B8A0-386A8F9F89B5}" dt="2018-05-28T14:19:17.984" v="364"/>
        <pc:sldMkLst>
          <pc:docMk/>
          <pc:sldMk cId="3734673281" sldId="418"/>
        </pc:sldMkLst>
      </pc:sldChg>
      <pc:sldChg chg="add del">
        <pc:chgData name="Aleksandra Cwiek" userId="866160e2e6235955" providerId="LiveId" clId="{787D707D-1D41-4345-B8A0-386A8F9F89B5}" dt="2018-05-28T14:25:49.158" v="398"/>
        <pc:sldMkLst>
          <pc:docMk/>
          <pc:sldMk cId="1746042325" sldId="419"/>
        </pc:sldMkLst>
      </pc:sldChg>
      <pc:sldChg chg="add del">
        <pc:chgData name="Aleksandra Cwiek" userId="866160e2e6235955" providerId="LiveId" clId="{787D707D-1D41-4345-B8A0-386A8F9F89B5}" dt="2018-05-28T14:25:49.158" v="398"/>
        <pc:sldMkLst>
          <pc:docMk/>
          <pc:sldMk cId="2191450859" sldId="420"/>
        </pc:sldMkLst>
      </pc:sldChg>
      <pc:sldChg chg="add del">
        <pc:chgData name="Aleksandra Cwiek" userId="866160e2e6235955" providerId="LiveId" clId="{787D707D-1D41-4345-B8A0-386A8F9F89B5}" dt="2018-05-28T14:25:49.158" v="398"/>
        <pc:sldMkLst>
          <pc:docMk/>
          <pc:sldMk cId="2468682628" sldId="421"/>
        </pc:sldMkLst>
      </pc:sldChg>
      <pc:sldChg chg="add del">
        <pc:chgData name="Aleksandra Cwiek" userId="866160e2e6235955" providerId="LiveId" clId="{787D707D-1D41-4345-B8A0-386A8F9F89B5}" dt="2018-05-28T14:20:35.991" v="371"/>
        <pc:sldMkLst>
          <pc:docMk/>
          <pc:sldMk cId="1911987044" sldId="422"/>
        </pc:sldMkLst>
      </pc:sldChg>
      <pc:sldChg chg="add del">
        <pc:chgData name="Aleksandra Cwiek" userId="866160e2e6235955" providerId="LiveId" clId="{787D707D-1D41-4345-B8A0-386A8F9F89B5}" dt="2018-05-28T14:20:35.991" v="371"/>
        <pc:sldMkLst>
          <pc:docMk/>
          <pc:sldMk cId="3690301532" sldId="423"/>
        </pc:sldMkLst>
      </pc:sldChg>
      <pc:sldChg chg="add del">
        <pc:chgData name="Aleksandra Cwiek" userId="866160e2e6235955" providerId="LiveId" clId="{787D707D-1D41-4345-B8A0-386A8F9F89B5}" dt="2018-05-28T14:20:35.991" v="371"/>
        <pc:sldMkLst>
          <pc:docMk/>
          <pc:sldMk cId="2636251775" sldId="424"/>
        </pc:sldMkLst>
      </pc:sldChg>
      <pc:sldChg chg="add del">
        <pc:chgData name="Aleksandra Cwiek" userId="866160e2e6235955" providerId="LiveId" clId="{787D707D-1D41-4345-B8A0-386A8F9F89B5}" dt="2018-05-28T14:26:24.274" v="401"/>
        <pc:sldMkLst>
          <pc:docMk/>
          <pc:sldMk cId="1182754623" sldId="425"/>
        </pc:sldMkLst>
      </pc:sldChg>
      <pc:sldChg chg="add del">
        <pc:chgData name="Aleksandra Cwiek" userId="866160e2e6235955" providerId="LiveId" clId="{787D707D-1D41-4345-B8A0-386A8F9F89B5}" dt="2018-05-28T14:26:24.274" v="401"/>
        <pc:sldMkLst>
          <pc:docMk/>
          <pc:sldMk cId="3822468866" sldId="426"/>
        </pc:sldMkLst>
      </pc:sldChg>
      <pc:sldChg chg="add del">
        <pc:chgData name="Aleksandra Cwiek" userId="866160e2e6235955" providerId="LiveId" clId="{787D707D-1D41-4345-B8A0-386A8F9F89B5}" dt="2018-05-28T14:26:24.274" v="401"/>
        <pc:sldMkLst>
          <pc:docMk/>
          <pc:sldMk cId="2847255455" sldId="427"/>
        </pc:sldMkLst>
      </pc:sldChg>
      <pc:sldChg chg="add del">
        <pc:chgData name="Aleksandra Cwiek" userId="866160e2e6235955" providerId="LiveId" clId="{787D707D-1D41-4345-B8A0-386A8F9F89B5}" dt="2018-05-28T14:23:11.459" v="383"/>
        <pc:sldMkLst>
          <pc:docMk/>
          <pc:sldMk cId="1673482227" sldId="428"/>
        </pc:sldMkLst>
      </pc:sldChg>
      <pc:sldChg chg="add del">
        <pc:chgData name="Aleksandra Cwiek" userId="866160e2e6235955" providerId="LiveId" clId="{787D707D-1D41-4345-B8A0-386A8F9F89B5}" dt="2018-05-28T14:23:11.459" v="383"/>
        <pc:sldMkLst>
          <pc:docMk/>
          <pc:sldMk cId="3794596926" sldId="429"/>
        </pc:sldMkLst>
      </pc:sldChg>
      <pc:sldChg chg="add del">
        <pc:chgData name="Aleksandra Cwiek" userId="866160e2e6235955" providerId="LiveId" clId="{787D707D-1D41-4345-B8A0-386A8F9F89B5}" dt="2018-05-28T14:23:11.459" v="383"/>
        <pc:sldMkLst>
          <pc:docMk/>
          <pc:sldMk cId="1151054243" sldId="430"/>
        </pc:sldMkLst>
      </pc:sldChg>
      <pc:sldChg chg="add del">
        <pc:chgData name="Aleksandra Cwiek" userId="866160e2e6235955" providerId="LiveId" clId="{787D707D-1D41-4345-B8A0-386A8F9F89B5}" dt="2018-05-28T14:12:26.678" v="325"/>
        <pc:sldMkLst>
          <pc:docMk/>
          <pc:sldMk cId="3089132099" sldId="431"/>
        </pc:sldMkLst>
      </pc:sldChg>
      <pc:sldChg chg="add del">
        <pc:chgData name="Aleksandra Cwiek" userId="866160e2e6235955" providerId="LiveId" clId="{787D707D-1D41-4345-B8A0-386A8F9F89B5}" dt="2018-05-28T14:12:26.678" v="325"/>
        <pc:sldMkLst>
          <pc:docMk/>
          <pc:sldMk cId="2601990245" sldId="432"/>
        </pc:sldMkLst>
      </pc:sldChg>
      <pc:sldChg chg="add del">
        <pc:chgData name="Aleksandra Cwiek" userId="866160e2e6235955" providerId="LiveId" clId="{787D707D-1D41-4345-B8A0-386A8F9F89B5}" dt="2018-05-28T14:12:26.678" v="325"/>
        <pc:sldMkLst>
          <pc:docMk/>
          <pc:sldMk cId="1073055320" sldId="433"/>
        </pc:sldMkLst>
      </pc:sldChg>
      <pc:sldChg chg="add del">
        <pc:chgData name="Aleksandra Cwiek" userId="866160e2e6235955" providerId="LiveId" clId="{787D707D-1D41-4345-B8A0-386A8F9F89B5}" dt="2018-05-28T14:20:04.141" v="368"/>
        <pc:sldMkLst>
          <pc:docMk/>
          <pc:sldMk cId="676997396" sldId="434"/>
        </pc:sldMkLst>
      </pc:sldChg>
      <pc:sldChg chg="add del">
        <pc:chgData name="Aleksandra Cwiek" userId="866160e2e6235955" providerId="LiveId" clId="{787D707D-1D41-4345-B8A0-386A8F9F89B5}" dt="2018-05-28T14:20:04.141" v="368"/>
        <pc:sldMkLst>
          <pc:docMk/>
          <pc:sldMk cId="1549272358" sldId="435"/>
        </pc:sldMkLst>
      </pc:sldChg>
      <pc:sldChg chg="add del">
        <pc:chgData name="Aleksandra Cwiek" userId="866160e2e6235955" providerId="LiveId" clId="{787D707D-1D41-4345-B8A0-386A8F9F89B5}" dt="2018-05-28T14:20:04.141" v="368"/>
        <pc:sldMkLst>
          <pc:docMk/>
          <pc:sldMk cId="294213316" sldId="436"/>
        </pc:sldMkLst>
      </pc:sldChg>
      <pc:sldChg chg="add del">
        <pc:chgData name="Aleksandra Cwiek" userId="866160e2e6235955" providerId="LiveId" clId="{787D707D-1D41-4345-B8A0-386A8F9F89B5}" dt="2018-05-28T13:49:49.681" v="308"/>
        <pc:sldMkLst>
          <pc:docMk/>
          <pc:sldMk cId="3138944239" sldId="437"/>
        </pc:sldMkLst>
      </pc:sldChg>
      <pc:sldChg chg="add del">
        <pc:chgData name="Aleksandra Cwiek" userId="866160e2e6235955" providerId="LiveId" clId="{787D707D-1D41-4345-B8A0-386A8F9F89B5}" dt="2018-05-28T13:49:49.681" v="308"/>
        <pc:sldMkLst>
          <pc:docMk/>
          <pc:sldMk cId="1602104260" sldId="438"/>
        </pc:sldMkLst>
      </pc:sldChg>
      <pc:sldChg chg="add del">
        <pc:chgData name="Aleksandra Cwiek" userId="866160e2e6235955" providerId="LiveId" clId="{787D707D-1D41-4345-B8A0-386A8F9F89B5}" dt="2018-05-28T13:49:49.681" v="308"/>
        <pc:sldMkLst>
          <pc:docMk/>
          <pc:sldMk cId="1914346137" sldId="439"/>
        </pc:sldMkLst>
      </pc:sldChg>
      <pc:sldChg chg="add del">
        <pc:chgData name="Aleksandra Cwiek" userId="866160e2e6235955" providerId="LiveId" clId="{787D707D-1D41-4345-B8A0-386A8F9F89B5}" dt="2018-05-28T13:52:52.422" v="310"/>
        <pc:sldMkLst>
          <pc:docMk/>
          <pc:sldMk cId="3498299681" sldId="440"/>
        </pc:sldMkLst>
      </pc:sldChg>
      <pc:sldChg chg="add del">
        <pc:chgData name="Aleksandra Cwiek" userId="866160e2e6235955" providerId="LiveId" clId="{787D707D-1D41-4345-B8A0-386A8F9F89B5}" dt="2018-05-28T13:52:52.422" v="310"/>
        <pc:sldMkLst>
          <pc:docMk/>
          <pc:sldMk cId="1433068509" sldId="441"/>
        </pc:sldMkLst>
      </pc:sldChg>
      <pc:sldChg chg="add del">
        <pc:chgData name="Aleksandra Cwiek" userId="866160e2e6235955" providerId="LiveId" clId="{787D707D-1D41-4345-B8A0-386A8F9F89B5}" dt="2018-05-28T13:52:52.422" v="310"/>
        <pc:sldMkLst>
          <pc:docMk/>
          <pc:sldMk cId="3124484845" sldId="442"/>
        </pc:sldMkLst>
      </pc:sldChg>
      <pc:sldChg chg="add del">
        <pc:chgData name="Aleksandra Cwiek" userId="866160e2e6235955" providerId="LiveId" clId="{787D707D-1D41-4345-B8A0-386A8F9F89B5}" dt="2018-05-28T14:13:03.599" v="329"/>
        <pc:sldMkLst>
          <pc:docMk/>
          <pc:sldMk cId="2410660299" sldId="443"/>
        </pc:sldMkLst>
      </pc:sldChg>
      <pc:sldChg chg="add del">
        <pc:chgData name="Aleksandra Cwiek" userId="866160e2e6235955" providerId="LiveId" clId="{787D707D-1D41-4345-B8A0-386A8F9F89B5}" dt="2018-05-28T14:13:03.599" v="329"/>
        <pc:sldMkLst>
          <pc:docMk/>
          <pc:sldMk cId="1947865999" sldId="444"/>
        </pc:sldMkLst>
      </pc:sldChg>
      <pc:sldChg chg="add del">
        <pc:chgData name="Aleksandra Cwiek" userId="866160e2e6235955" providerId="LiveId" clId="{787D707D-1D41-4345-B8A0-386A8F9F89B5}" dt="2018-05-28T14:13:03.599" v="329"/>
        <pc:sldMkLst>
          <pc:docMk/>
          <pc:sldMk cId="2921654420" sldId="445"/>
        </pc:sldMkLst>
      </pc:sldChg>
      <pc:sldChg chg="add del">
        <pc:chgData name="Aleksandra Cwiek" userId="866160e2e6235955" providerId="LiveId" clId="{787D707D-1D41-4345-B8A0-386A8F9F89B5}" dt="2018-05-28T14:25:31.596" v="396"/>
        <pc:sldMkLst>
          <pc:docMk/>
          <pc:sldMk cId="2040526039" sldId="446"/>
        </pc:sldMkLst>
      </pc:sldChg>
      <pc:sldChg chg="add del">
        <pc:chgData name="Aleksandra Cwiek" userId="866160e2e6235955" providerId="LiveId" clId="{787D707D-1D41-4345-B8A0-386A8F9F89B5}" dt="2018-05-28T14:25:31.596" v="396"/>
        <pc:sldMkLst>
          <pc:docMk/>
          <pc:sldMk cId="1975750821" sldId="447"/>
        </pc:sldMkLst>
      </pc:sldChg>
      <pc:sldChg chg="add del">
        <pc:chgData name="Aleksandra Cwiek" userId="866160e2e6235955" providerId="LiveId" clId="{787D707D-1D41-4345-B8A0-386A8F9F89B5}" dt="2018-05-28T14:25:31.596" v="396"/>
        <pc:sldMkLst>
          <pc:docMk/>
          <pc:sldMk cId="4275118564" sldId="448"/>
        </pc:sldMkLst>
      </pc:sldChg>
      <pc:sldChg chg="add del">
        <pc:chgData name="Aleksandra Cwiek" userId="866160e2e6235955" providerId="LiveId" clId="{787D707D-1D41-4345-B8A0-386A8F9F89B5}" dt="2018-05-28T14:23:55.840" v="387"/>
        <pc:sldMkLst>
          <pc:docMk/>
          <pc:sldMk cId="2371383387" sldId="449"/>
        </pc:sldMkLst>
      </pc:sldChg>
      <pc:sldChg chg="add del">
        <pc:chgData name="Aleksandra Cwiek" userId="866160e2e6235955" providerId="LiveId" clId="{787D707D-1D41-4345-B8A0-386A8F9F89B5}" dt="2018-05-28T14:23:55.840" v="387"/>
        <pc:sldMkLst>
          <pc:docMk/>
          <pc:sldMk cId="1125294000" sldId="450"/>
        </pc:sldMkLst>
      </pc:sldChg>
      <pc:sldChg chg="add del">
        <pc:chgData name="Aleksandra Cwiek" userId="866160e2e6235955" providerId="LiveId" clId="{787D707D-1D41-4345-B8A0-386A8F9F89B5}" dt="2018-05-28T14:23:55.840" v="387"/>
        <pc:sldMkLst>
          <pc:docMk/>
          <pc:sldMk cId="1095319204" sldId="451"/>
        </pc:sldMkLst>
      </pc:sldChg>
      <pc:sldChg chg="add del">
        <pc:chgData name="Aleksandra Cwiek" userId="866160e2e6235955" providerId="LiveId" clId="{787D707D-1D41-4345-B8A0-386A8F9F89B5}" dt="2018-05-28T14:15:18.960" v="341"/>
        <pc:sldMkLst>
          <pc:docMk/>
          <pc:sldMk cId="4170437488" sldId="452"/>
        </pc:sldMkLst>
      </pc:sldChg>
      <pc:sldChg chg="add del">
        <pc:chgData name="Aleksandra Cwiek" userId="866160e2e6235955" providerId="LiveId" clId="{787D707D-1D41-4345-B8A0-386A8F9F89B5}" dt="2018-05-28T14:15:18.960" v="341"/>
        <pc:sldMkLst>
          <pc:docMk/>
          <pc:sldMk cId="2154331269" sldId="453"/>
        </pc:sldMkLst>
      </pc:sldChg>
      <pc:sldChg chg="add del">
        <pc:chgData name="Aleksandra Cwiek" userId="866160e2e6235955" providerId="LiveId" clId="{787D707D-1D41-4345-B8A0-386A8F9F89B5}" dt="2018-05-28T14:15:18.960" v="341"/>
        <pc:sldMkLst>
          <pc:docMk/>
          <pc:sldMk cId="3320608525" sldId="454"/>
        </pc:sldMkLst>
      </pc:sldChg>
      <pc:sldChg chg="add del">
        <pc:chgData name="Aleksandra Cwiek" userId="866160e2e6235955" providerId="LiveId" clId="{787D707D-1D41-4345-B8A0-386A8F9F89B5}" dt="2018-05-28T14:16:01.553" v="345"/>
        <pc:sldMkLst>
          <pc:docMk/>
          <pc:sldMk cId="3671570070" sldId="455"/>
        </pc:sldMkLst>
      </pc:sldChg>
      <pc:sldChg chg="add del">
        <pc:chgData name="Aleksandra Cwiek" userId="866160e2e6235955" providerId="LiveId" clId="{787D707D-1D41-4345-B8A0-386A8F9F89B5}" dt="2018-05-28T14:16:01.553" v="345"/>
        <pc:sldMkLst>
          <pc:docMk/>
          <pc:sldMk cId="4243735701" sldId="456"/>
        </pc:sldMkLst>
      </pc:sldChg>
      <pc:sldChg chg="add del">
        <pc:chgData name="Aleksandra Cwiek" userId="866160e2e6235955" providerId="LiveId" clId="{787D707D-1D41-4345-B8A0-386A8F9F89B5}" dt="2018-05-28T14:16:01.553" v="345"/>
        <pc:sldMkLst>
          <pc:docMk/>
          <pc:sldMk cId="219857593" sldId="457"/>
        </pc:sldMkLst>
      </pc:sldChg>
      <pc:sldChg chg="add del">
        <pc:chgData name="Aleksandra Cwiek" userId="866160e2e6235955" providerId="LiveId" clId="{787D707D-1D41-4345-B8A0-386A8F9F89B5}" dt="2018-05-28T14:26:15.660" v="400"/>
        <pc:sldMkLst>
          <pc:docMk/>
          <pc:sldMk cId="1220200246" sldId="458"/>
        </pc:sldMkLst>
      </pc:sldChg>
      <pc:sldChg chg="add del">
        <pc:chgData name="Aleksandra Cwiek" userId="866160e2e6235955" providerId="LiveId" clId="{787D707D-1D41-4345-B8A0-386A8F9F89B5}" dt="2018-05-28T14:26:15.660" v="400"/>
        <pc:sldMkLst>
          <pc:docMk/>
          <pc:sldMk cId="1915184809" sldId="459"/>
        </pc:sldMkLst>
      </pc:sldChg>
      <pc:sldChg chg="add del">
        <pc:chgData name="Aleksandra Cwiek" userId="866160e2e6235955" providerId="LiveId" clId="{787D707D-1D41-4345-B8A0-386A8F9F89B5}" dt="2018-05-28T14:26:15.660" v="400"/>
        <pc:sldMkLst>
          <pc:docMk/>
          <pc:sldMk cId="1113379640" sldId="460"/>
        </pc:sldMkLst>
      </pc:sldChg>
      <pc:sldChg chg="add del">
        <pc:chgData name="Aleksandra Cwiek" userId="866160e2e6235955" providerId="LiveId" clId="{787D707D-1D41-4345-B8A0-386A8F9F89B5}" dt="2018-05-28T14:15:39.085" v="343"/>
        <pc:sldMkLst>
          <pc:docMk/>
          <pc:sldMk cId="2339303200" sldId="461"/>
        </pc:sldMkLst>
      </pc:sldChg>
      <pc:sldChg chg="add del">
        <pc:chgData name="Aleksandra Cwiek" userId="866160e2e6235955" providerId="LiveId" clId="{787D707D-1D41-4345-B8A0-386A8F9F89B5}" dt="2018-05-28T14:15:39.085" v="343"/>
        <pc:sldMkLst>
          <pc:docMk/>
          <pc:sldMk cId="921493584" sldId="462"/>
        </pc:sldMkLst>
      </pc:sldChg>
      <pc:sldChg chg="add del">
        <pc:chgData name="Aleksandra Cwiek" userId="866160e2e6235955" providerId="LiveId" clId="{787D707D-1D41-4345-B8A0-386A8F9F89B5}" dt="2018-05-28T14:15:39.085" v="343"/>
        <pc:sldMkLst>
          <pc:docMk/>
          <pc:sldMk cId="3244358773" sldId="463"/>
        </pc:sldMkLst>
      </pc:sldChg>
      <pc:sldChg chg="add del">
        <pc:chgData name="Aleksandra Cwiek" userId="866160e2e6235955" providerId="LiveId" clId="{787D707D-1D41-4345-B8A0-386A8F9F89B5}" dt="2018-05-28T14:24:36.728" v="391"/>
        <pc:sldMkLst>
          <pc:docMk/>
          <pc:sldMk cId="3835447946" sldId="464"/>
        </pc:sldMkLst>
      </pc:sldChg>
      <pc:sldChg chg="add del">
        <pc:chgData name="Aleksandra Cwiek" userId="866160e2e6235955" providerId="LiveId" clId="{787D707D-1D41-4345-B8A0-386A8F9F89B5}" dt="2018-05-28T14:24:36.728" v="391"/>
        <pc:sldMkLst>
          <pc:docMk/>
          <pc:sldMk cId="4192434579" sldId="465"/>
        </pc:sldMkLst>
      </pc:sldChg>
      <pc:sldChg chg="add del">
        <pc:chgData name="Aleksandra Cwiek" userId="866160e2e6235955" providerId="LiveId" clId="{787D707D-1D41-4345-B8A0-386A8F9F89B5}" dt="2018-05-28T14:24:36.728" v="391"/>
        <pc:sldMkLst>
          <pc:docMk/>
          <pc:sldMk cId="3163292836" sldId="466"/>
        </pc:sldMkLst>
      </pc:sldChg>
      <pc:sldChg chg="add del">
        <pc:chgData name="Aleksandra Cwiek" userId="866160e2e6235955" providerId="LiveId" clId="{787D707D-1D41-4345-B8A0-386A8F9F89B5}" dt="2018-05-28T14:26:54.082" v="404"/>
        <pc:sldMkLst>
          <pc:docMk/>
          <pc:sldMk cId="3605945830" sldId="467"/>
        </pc:sldMkLst>
      </pc:sldChg>
      <pc:sldChg chg="add del">
        <pc:chgData name="Aleksandra Cwiek" userId="866160e2e6235955" providerId="LiveId" clId="{787D707D-1D41-4345-B8A0-386A8F9F89B5}" dt="2018-05-28T14:26:54.082" v="404"/>
        <pc:sldMkLst>
          <pc:docMk/>
          <pc:sldMk cId="122433720" sldId="468"/>
        </pc:sldMkLst>
      </pc:sldChg>
      <pc:sldChg chg="add del">
        <pc:chgData name="Aleksandra Cwiek" userId="866160e2e6235955" providerId="LiveId" clId="{787D707D-1D41-4345-B8A0-386A8F9F89B5}" dt="2018-05-28T14:26:54.082" v="404"/>
        <pc:sldMkLst>
          <pc:docMk/>
          <pc:sldMk cId="2039756568" sldId="469"/>
        </pc:sldMkLst>
      </pc:sldChg>
      <pc:sldChg chg="add del">
        <pc:chgData name="Aleksandra Cwiek" userId="866160e2e6235955" providerId="LiveId" clId="{787D707D-1D41-4345-B8A0-386A8F9F89B5}" dt="2018-05-28T14:24:42.751" v="392"/>
        <pc:sldMkLst>
          <pc:docMk/>
          <pc:sldMk cId="857071429" sldId="470"/>
        </pc:sldMkLst>
      </pc:sldChg>
      <pc:sldChg chg="add del">
        <pc:chgData name="Aleksandra Cwiek" userId="866160e2e6235955" providerId="LiveId" clId="{787D707D-1D41-4345-B8A0-386A8F9F89B5}" dt="2018-05-28T14:24:42.751" v="392"/>
        <pc:sldMkLst>
          <pc:docMk/>
          <pc:sldMk cId="3239692518" sldId="471"/>
        </pc:sldMkLst>
      </pc:sldChg>
      <pc:sldChg chg="add del">
        <pc:chgData name="Aleksandra Cwiek" userId="866160e2e6235955" providerId="LiveId" clId="{787D707D-1D41-4345-B8A0-386A8F9F89B5}" dt="2018-05-28T14:24:42.751" v="392"/>
        <pc:sldMkLst>
          <pc:docMk/>
          <pc:sldMk cId="159559978" sldId="472"/>
        </pc:sldMkLst>
      </pc:sldChg>
      <pc:sldChg chg="add del">
        <pc:chgData name="Aleksandra Cwiek" userId="866160e2e6235955" providerId="LiveId" clId="{787D707D-1D41-4345-B8A0-386A8F9F89B5}" dt="2018-05-28T14:12:56.062" v="328"/>
        <pc:sldMkLst>
          <pc:docMk/>
          <pc:sldMk cId="4133397297" sldId="473"/>
        </pc:sldMkLst>
      </pc:sldChg>
      <pc:sldChg chg="add del">
        <pc:chgData name="Aleksandra Cwiek" userId="866160e2e6235955" providerId="LiveId" clId="{787D707D-1D41-4345-B8A0-386A8F9F89B5}" dt="2018-05-28T14:12:56.062" v="328"/>
        <pc:sldMkLst>
          <pc:docMk/>
          <pc:sldMk cId="2838546383" sldId="474"/>
        </pc:sldMkLst>
      </pc:sldChg>
      <pc:sldChg chg="add del">
        <pc:chgData name="Aleksandra Cwiek" userId="866160e2e6235955" providerId="LiveId" clId="{787D707D-1D41-4345-B8A0-386A8F9F89B5}" dt="2018-05-28T14:12:56.062" v="328"/>
        <pc:sldMkLst>
          <pc:docMk/>
          <pc:sldMk cId="150458716" sldId="475"/>
        </pc:sldMkLst>
      </pc:sldChg>
      <pc:sldChg chg="add del">
        <pc:chgData name="Aleksandra Cwiek" userId="866160e2e6235955" providerId="LiveId" clId="{787D707D-1D41-4345-B8A0-386A8F9F89B5}" dt="2018-05-28T14:14:18.320" v="336"/>
        <pc:sldMkLst>
          <pc:docMk/>
          <pc:sldMk cId="1688582487" sldId="476"/>
        </pc:sldMkLst>
      </pc:sldChg>
      <pc:sldChg chg="add del">
        <pc:chgData name="Aleksandra Cwiek" userId="866160e2e6235955" providerId="LiveId" clId="{787D707D-1D41-4345-B8A0-386A8F9F89B5}" dt="2018-05-28T14:14:18.320" v="336"/>
        <pc:sldMkLst>
          <pc:docMk/>
          <pc:sldMk cId="2789545004" sldId="477"/>
        </pc:sldMkLst>
      </pc:sldChg>
      <pc:sldChg chg="add del">
        <pc:chgData name="Aleksandra Cwiek" userId="866160e2e6235955" providerId="LiveId" clId="{787D707D-1D41-4345-B8A0-386A8F9F89B5}" dt="2018-05-28T14:14:18.320" v="336"/>
        <pc:sldMkLst>
          <pc:docMk/>
          <pc:sldMk cId="3526333003" sldId="478"/>
        </pc:sldMkLst>
      </pc:sldChg>
      <pc:sldChg chg="add del">
        <pc:chgData name="Aleksandra Cwiek" userId="866160e2e6235955" providerId="LiveId" clId="{787D707D-1D41-4345-B8A0-386A8F9F89B5}" dt="2018-05-28T14:09:20.668" v="315"/>
        <pc:sldMkLst>
          <pc:docMk/>
          <pc:sldMk cId="3238080062" sldId="479"/>
        </pc:sldMkLst>
      </pc:sldChg>
      <pc:sldChg chg="add del">
        <pc:chgData name="Aleksandra Cwiek" userId="866160e2e6235955" providerId="LiveId" clId="{787D707D-1D41-4345-B8A0-386A8F9F89B5}" dt="2018-05-28T14:09:20.668" v="315"/>
        <pc:sldMkLst>
          <pc:docMk/>
          <pc:sldMk cId="4114576924" sldId="480"/>
        </pc:sldMkLst>
      </pc:sldChg>
      <pc:sldChg chg="add del">
        <pc:chgData name="Aleksandra Cwiek" userId="866160e2e6235955" providerId="LiveId" clId="{787D707D-1D41-4345-B8A0-386A8F9F89B5}" dt="2018-05-28T14:09:20.668" v="315"/>
        <pc:sldMkLst>
          <pc:docMk/>
          <pc:sldMk cId="638356905" sldId="481"/>
        </pc:sldMkLst>
      </pc:sldChg>
      <pc:sldChg chg="add del">
        <pc:chgData name="Aleksandra Cwiek" userId="866160e2e6235955" providerId="LiveId" clId="{787D707D-1D41-4345-B8A0-386A8F9F89B5}" dt="2018-05-28T14:18:55.876" v="362"/>
        <pc:sldMkLst>
          <pc:docMk/>
          <pc:sldMk cId="3524063616" sldId="482"/>
        </pc:sldMkLst>
      </pc:sldChg>
      <pc:sldChg chg="add del">
        <pc:chgData name="Aleksandra Cwiek" userId="866160e2e6235955" providerId="LiveId" clId="{787D707D-1D41-4345-B8A0-386A8F9F89B5}" dt="2018-05-28T14:18:55.876" v="362"/>
        <pc:sldMkLst>
          <pc:docMk/>
          <pc:sldMk cId="1980341685" sldId="483"/>
        </pc:sldMkLst>
      </pc:sldChg>
      <pc:sldChg chg="add del">
        <pc:chgData name="Aleksandra Cwiek" userId="866160e2e6235955" providerId="LiveId" clId="{787D707D-1D41-4345-B8A0-386A8F9F89B5}" dt="2018-05-28T14:18:55.876" v="362"/>
        <pc:sldMkLst>
          <pc:docMk/>
          <pc:sldMk cId="2886053680" sldId="484"/>
        </pc:sldMkLst>
      </pc:sldChg>
      <pc:sldChg chg="add del">
        <pc:chgData name="Aleksandra Cwiek" userId="866160e2e6235955" providerId="LiveId" clId="{787D707D-1D41-4345-B8A0-386A8F9F89B5}" dt="2018-05-28T14:21:24.705" v="375"/>
        <pc:sldMkLst>
          <pc:docMk/>
          <pc:sldMk cId="2544635289" sldId="485"/>
        </pc:sldMkLst>
      </pc:sldChg>
      <pc:sldChg chg="add del">
        <pc:chgData name="Aleksandra Cwiek" userId="866160e2e6235955" providerId="LiveId" clId="{787D707D-1D41-4345-B8A0-386A8F9F89B5}" dt="2018-05-28T14:21:24.705" v="375"/>
        <pc:sldMkLst>
          <pc:docMk/>
          <pc:sldMk cId="2703480010" sldId="486"/>
        </pc:sldMkLst>
      </pc:sldChg>
      <pc:sldChg chg="add del">
        <pc:chgData name="Aleksandra Cwiek" userId="866160e2e6235955" providerId="LiveId" clId="{787D707D-1D41-4345-B8A0-386A8F9F89B5}" dt="2018-05-28T14:21:24.705" v="375"/>
        <pc:sldMkLst>
          <pc:docMk/>
          <pc:sldMk cId="3480342056" sldId="487"/>
        </pc:sldMkLst>
      </pc:sldChg>
      <pc:sldChg chg="add del">
        <pc:chgData name="Aleksandra Cwiek" userId="866160e2e6235955" providerId="LiveId" clId="{787D707D-1D41-4345-B8A0-386A8F9F89B5}" dt="2018-05-28T14:14:27.103" v="337"/>
        <pc:sldMkLst>
          <pc:docMk/>
          <pc:sldMk cId="4259887365" sldId="488"/>
        </pc:sldMkLst>
      </pc:sldChg>
      <pc:sldChg chg="add del">
        <pc:chgData name="Aleksandra Cwiek" userId="866160e2e6235955" providerId="LiveId" clId="{787D707D-1D41-4345-B8A0-386A8F9F89B5}" dt="2018-05-28T14:14:27.103" v="337"/>
        <pc:sldMkLst>
          <pc:docMk/>
          <pc:sldMk cId="706276048" sldId="489"/>
        </pc:sldMkLst>
      </pc:sldChg>
      <pc:sldChg chg="add del">
        <pc:chgData name="Aleksandra Cwiek" userId="866160e2e6235955" providerId="LiveId" clId="{787D707D-1D41-4345-B8A0-386A8F9F89B5}" dt="2018-05-28T14:14:27.103" v="337"/>
        <pc:sldMkLst>
          <pc:docMk/>
          <pc:sldMk cId="2064028432" sldId="490"/>
        </pc:sldMkLst>
      </pc:sldChg>
      <pc:sldChg chg="del">
        <pc:chgData name="Aleksandra Cwiek" userId="866160e2e6235955" providerId="LiveId" clId="{787D707D-1D41-4345-B8A0-386A8F9F89B5}" dt="2018-05-28T11:24:09.732" v="43" actId="2696"/>
        <pc:sldMkLst>
          <pc:docMk/>
          <pc:sldMk cId="21610024" sldId="491"/>
        </pc:sldMkLst>
      </pc:sldChg>
      <pc:sldChg chg="del">
        <pc:chgData name="Aleksandra Cwiek" userId="866160e2e6235955" providerId="LiveId" clId="{787D707D-1D41-4345-B8A0-386A8F9F89B5}" dt="2018-05-28T11:24:09.747" v="44" actId="2696"/>
        <pc:sldMkLst>
          <pc:docMk/>
          <pc:sldMk cId="127841135" sldId="492"/>
        </pc:sldMkLst>
      </pc:sldChg>
      <pc:sldChg chg="add del">
        <pc:chgData name="Aleksandra Cwiek" userId="866160e2e6235955" providerId="LiveId" clId="{787D707D-1D41-4345-B8A0-386A8F9F89B5}" dt="2018-05-28T14:20:11.824" v="369"/>
        <pc:sldMkLst>
          <pc:docMk/>
          <pc:sldMk cId="635585941" sldId="493"/>
        </pc:sldMkLst>
      </pc:sldChg>
      <pc:sldChg chg="del">
        <pc:chgData name="Aleksandra Cwiek" userId="866160e2e6235955" providerId="LiveId" clId="{787D707D-1D41-4345-B8A0-386A8F9F89B5}" dt="2018-05-28T11:24:11.919" v="223" actId="2696"/>
        <pc:sldMkLst>
          <pc:docMk/>
          <pc:sldMk cId="3189033545" sldId="494"/>
        </pc:sldMkLst>
      </pc:sldChg>
      <pc:sldChg chg="del">
        <pc:chgData name="Aleksandra Cwiek" userId="866160e2e6235955" providerId="LiveId" clId="{787D707D-1D41-4345-B8A0-386A8F9F89B5}" dt="2018-05-28T11:24:11.934" v="224" actId="2696"/>
        <pc:sldMkLst>
          <pc:docMk/>
          <pc:sldMk cId="1393657538" sldId="495"/>
        </pc:sldMkLst>
      </pc:sldChg>
      <pc:sldChg chg="add del">
        <pc:chgData name="Aleksandra Cwiek" userId="866160e2e6235955" providerId="LiveId" clId="{787D707D-1D41-4345-B8A0-386A8F9F89B5}" dt="2018-05-28T14:17:23.031" v="353"/>
        <pc:sldMkLst>
          <pc:docMk/>
          <pc:sldMk cId="3676985130" sldId="496"/>
        </pc:sldMkLst>
      </pc:sldChg>
      <pc:sldChg chg="add del">
        <pc:chgData name="Aleksandra Cwiek" userId="866160e2e6235955" providerId="LiveId" clId="{787D707D-1D41-4345-B8A0-386A8F9F89B5}" dt="2018-05-28T14:25:03.435" v="394"/>
        <pc:sldMkLst>
          <pc:docMk/>
          <pc:sldMk cId="3856132284" sldId="497"/>
        </pc:sldMkLst>
      </pc:sldChg>
      <pc:sldChg chg="add del">
        <pc:chgData name="Aleksandra Cwiek" userId="866160e2e6235955" providerId="LiveId" clId="{787D707D-1D41-4345-B8A0-386A8F9F89B5}" dt="2018-05-28T14:25:03.435" v="394"/>
        <pc:sldMkLst>
          <pc:docMk/>
          <pc:sldMk cId="1576790748" sldId="498"/>
        </pc:sldMkLst>
      </pc:sldChg>
      <pc:sldChg chg="add del">
        <pc:chgData name="Aleksandra Cwiek" userId="866160e2e6235955" providerId="LiveId" clId="{787D707D-1D41-4345-B8A0-386A8F9F89B5}" dt="2018-05-28T14:25:03.435" v="394"/>
        <pc:sldMkLst>
          <pc:docMk/>
          <pc:sldMk cId="57477722" sldId="499"/>
        </pc:sldMkLst>
      </pc:sldChg>
      <pc:sldChg chg="del">
        <pc:chgData name="Aleksandra Cwiek" userId="866160e2e6235955" providerId="LiveId" clId="{787D707D-1D41-4345-B8A0-386A8F9F89B5}" dt="2018-05-28T11:24:12.335" v="277" actId="2696"/>
        <pc:sldMkLst>
          <pc:docMk/>
          <pc:sldMk cId="2997970575" sldId="500"/>
        </pc:sldMkLst>
      </pc:sldChg>
      <pc:sldChg chg="del">
        <pc:chgData name="Aleksandra Cwiek" userId="866160e2e6235955" providerId="LiveId" clId="{787D707D-1D41-4345-B8A0-386A8F9F89B5}" dt="2018-05-28T11:24:12.335" v="278" actId="2696"/>
        <pc:sldMkLst>
          <pc:docMk/>
          <pc:sldMk cId="3603554580" sldId="501"/>
        </pc:sldMkLst>
      </pc:sldChg>
      <pc:sldChg chg="add del">
        <pc:chgData name="Aleksandra Cwiek" userId="866160e2e6235955" providerId="LiveId" clId="{787D707D-1D41-4345-B8A0-386A8F9F89B5}" dt="2018-05-28T14:26:43.235" v="403"/>
        <pc:sldMkLst>
          <pc:docMk/>
          <pc:sldMk cId="400406177" sldId="502"/>
        </pc:sldMkLst>
      </pc:sldChg>
      <pc:sldChg chg="del">
        <pc:chgData name="Aleksandra Cwiek" userId="866160e2e6235955" providerId="LiveId" clId="{787D707D-1D41-4345-B8A0-386A8F9F89B5}" dt="2018-05-28T11:24:09.332" v="19" actId="2696"/>
        <pc:sldMkLst>
          <pc:docMk/>
          <pc:sldMk cId="4136009424" sldId="503"/>
        </pc:sldMkLst>
      </pc:sldChg>
      <pc:sldChg chg="del">
        <pc:chgData name="Aleksandra Cwiek" userId="866160e2e6235955" providerId="LiveId" clId="{787D707D-1D41-4345-B8A0-386A8F9F89B5}" dt="2018-05-28T11:24:09.348" v="20" actId="2696"/>
        <pc:sldMkLst>
          <pc:docMk/>
          <pc:sldMk cId="2009636695" sldId="504"/>
        </pc:sldMkLst>
      </pc:sldChg>
      <pc:sldChg chg="add del">
        <pc:chgData name="Aleksandra Cwiek" userId="866160e2e6235955" providerId="LiveId" clId="{787D707D-1D41-4345-B8A0-386A8F9F89B5}" dt="2018-05-28T14:11:55.725" v="322"/>
        <pc:sldMkLst>
          <pc:docMk/>
          <pc:sldMk cId="3468641317" sldId="505"/>
        </pc:sldMkLst>
      </pc:sldChg>
      <pc:sldChg chg="del">
        <pc:chgData name="Aleksandra Cwiek" userId="866160e2e6235955" providerId="LiveId" clId="{787D707D-1D41-4345-B8A0-386A8F9F89B5}" dt="2018-05-28T11:24:12.152" v="250" actId="2696"/>
        <pc:sldMkLst>
          <pc:docMk/>
          <pc:sldMk cId="1753118396" sldId="506"/>
        </pc:sldMkLst>
      </pc:sldChg>
      <pc:sldChg chg="del">
        <pc:chgData name="Aleksandra Cwiek" userId="866160e2e6235955" providerId="LiveId" clId="{787D707D-1D41-4345-B8A0-386A8F9F89B5}" dt="2018-05-28T11:24:12.152" v="251" actId="2696"/>
        <pc:sldMkLst>
          <pc:docMk/>
          <pc:sldMk cId="3792582988" sldId="507"/>
        </pc:sldMkLst>
      </pc:sldChg>
      <pc:sldChg chg="add del">
        <pc:chgData name="Aleksandra Cwiek" userId="866160e2e6235955" providerId="LiveId" clId="{787D707D-1D41-4345-B8A0-386A8F9F89B5}" dt="2018-05-28T14:20:19.363" v="370"/>
        <pc:sldMkLst>
          <pc:docMk/>
          <pc:sldMk cId="198877112" sldId="508"/>
        </pc:sldMkLst>
      </pc:sldChg>
      <pc:sldChg chg="del">
        <pc:chgData name="Aleksandra Cwiek" userId="866160e2e6235955" providerId="LiveId" clId="{787D707D-1D41-4345-B8A0-386A8F9F89B5}" dt="2018-05-28T11:24:11.983" v="229" actId="2696"/>
        <pc:sldMkLst>
          <pc:docMk/>
          <pc:sldMk cId="4143556750" sldId="509"/>
        </pc:sldMkLst>
      </pc:sldChg>
      <pc:sldChg chg="del">
        <pc:chgData name="Aleksandra Cwiek" userId="866160e2e6235955" providerId="LiveId" clId="{787D707D-1D41-4345-B8A0-386A8F9F89B5}" dt="2018-05-28T11:24:11.999" v="230" actId="2696"/>
        <pc:sldMkLst>
          <pc:docMk/>
          <pc:sldMk cId="2053177031" sldId="510"/>
        </pc:sldMkLst>
      </pc:sldChg>
      <pc:sldChg chg="add del">
        <pc:chgData name="Aleksandra Cwiek" userId="866160e2e6235955" providerId="LiveId" clId="{787D707D-1D41-4345-B8A0-386A8F9F89B5}" dt="2018-05-28T14:17:32.458" v="354"/>
        <pc:sldMkLst>
          <pc:docMk/>
          <pc:sldMk cId="2495427559" sldId="511"/>
        </pc:sldMkLst>
      </pc:sldChg>
      <pc:sldChg chg="add del">
        <pc:chgData name="Aleksandra Cwiek" userId="866160e2e6235955" providerId="LiveId" clId="{787D707D-1D41-4345-B8A0-386A8F9F89B5}" dt="2018-05-28T14:22:33.818" v="380"/>
        <pc:sldMkLst>
          <pc:docMk/>
          <pc:sldMk cId="589905461" sldId="512"/>
        </pc:sldMkLst>
      </pc:sldChg>
      <pc:sldChg chg="add del">
        <pc:chgData name="Aleksandra Cwiek" userId="866160e2e6235955" providerId="LiveId" clId="{787D707D-1D41-4345-B8A0-386A8F9F89B5}" dt="2018-05-28T14:22:33.818" v="380"/>
        <pc:sldMkLst>
          <pc:docMk/>
          <pc:sldMk cId="4195225209" sldId="513"/>
        </pc:sldMkLst>
      </pc:sldChg>
      <pc:sldChg chg="add del">
        <pc:chgData name="Aleksandra Cwiek" userId="866160e2e6235955" providerId="LiveId" clId="{787D707D-1D41-4345-B8A0-386A8F9F89B5}" dt="2018-05-28T14:22:33.818" v="380"/>
        <pc:sldMkLst>
          <pc:docMk/>
          <pc:sldMk cId="514366566" sldId="514"/>
        </pc:sldMkLst>
      </pc:sldChg>
      <pc:sldChg chg="del">
        <pc:chgData name="Aleksandra Cwiek" userId="866160e2e6235955" providerId="LiveId" clId="{787D707D-1D41-4345-B8A0-386A8F9F89B5}" dt="2018-05-28T11:24:11.397" v="169" actId="2696"/>
        <pc:sldMkLst>
          <pc:docMk/>
          <pc:sldMk cId="1510409556" sldId="515"/>
        </pc:sldMkLst>
      </pc:sldChg>
      <pc:sldChg chg="del">
        <pc:chgData name="Aleksandra Cwiek" userId="866160e2e6235955" providerId="LiveId" clId="{787D707D-1D41-4345-B8A0-386A8F9F89B5}" dt="2018-05-28T11:24:11.413" v="170" actId="2696"/>
        <pc:sldMkLst>
          <pc:docMk/>
          <pc:sldMk cId="1093311217" sldId="516"/>
        </pc:sldMkLst>
      </pc:sldChg>
      <pc:sldChg chg="add del">
        <pc:chgData name="Aleksandra Cwiek" userId="866160e2e6235955" providerId="LiveId" clId="{787D707D-1D41-4345-B8A0-386A8F9F89B5}" dt="2018-05-28T14:14:39.381" v="338"/>
        <pc:sldMkLst>
          <pc:docMk/>
          <pc:sldMk cId="2981830861" sldId="517"/>
        </pc:sldMkLst>
      </pc:sldChg>
      <pc:sldChg chg="del">
        <pc:chgData name="Aleksandra Cwiek" userId="866160e2e6235955" providerId="LiveId" clId="{787D707D-1D41-4345-B8A0-386A8F9F89B5}" dt="2018-05-28T11:24:12.382" v="286" actId="2696"/>
        <pc:sldMkLst>
          <pc:docMk/>
          <pc:sldMk cId="303112810" sldId="518"/>
        </pc:sldMkLst>
      </pc:sldChg>
      <pc:sldChg chg="del">
        <pc:chgData name="Aleksandra Cwiek" userId="866160e2e6235955" providerId="LiveId" clId="{787D707D-1D41-4345-B8A0-386A8F9F89B5}" dt="2018-05-28T11:24:12.398" v="287" actId="2696"/>
        <pc:sldMkLst>
          <pc:docMk/>
          <pc:sldMk cId="1513753752" sldId="519"/>
        </pc:sldMkLst>
      </pc:sldChg>
      <pc:sldChg chg="add del">
        <pc:chgData name="Aleksandra Cwiek" userId="866160e2e6235955" providerId="LiveId" clId="{787D707D-1D41-4345-B8A0-386A8F9F89B5}" dt="2018-05-28T14:09:50.089" v="317"/>
        <pc:sldMkLst>
          <pc:docMk/>
          <pc:sldMk cId="3516019192" sldId="520"/>
        </pc:sldMkLst>
      </pc:sldChg>
      <pc:sldChg chg="del">
        <pc:chgData name="Aleksandra Cwiek" userId="866160e2e6235955" providerId="LiveId" clId="{787D707D-1D41-4345-B8A0-386A8F9F89B5}" dt="2018-05-28T11:24:12.398" v="289" actId="2696"/>
        <pc:sldMkLst>
          <pc:docMk/>
          <pc:sldMk cId="3172468271" sldId="521"/>
        </pc:sldMkLst>
      </pc:sldChg>
      <pc:sldChg chg="del">
        <pc:chgData name="Aleksandra Cwiek" userId="866160e2e6235955" providerId="LiveId" clId="{787D707D-1D41-4345-B8A0-386A8F9F89B5}" dt="2018-05-28T11:24:12.417" v="290" actId="2696"/>
        <pc:sldMkLst>
          <pc:docMk/>
          <pc:sldMk cId="4233558025" sldId="522"/>
        </pc:sldMkLst>
      </pc:sldChg>
      <pc:sldChg chg="add del">
        <pc:chgData name="Aleksandra Cwiek" userId="866160e2e6235955" providerId="LiveId" clId="{787D707D-1D41-4345-B8A0-386A8F9F89B5}" dt="2018-05-28T14:20:58.348" v="373"/>
        <pc:sldMkLst>
          <pc:docMk/>
          <pc:sldMk cId="688242847" sldId="523"/>
        </pc:sldMkLst>
      </pc:sldChg>
      <pc:sldChg chg="del">
        <pc:chgData name="Aleksandra Cwiek" userId="866160e2e6235955" providerId="LiveId" clId="{787D707D-1D41-4345-B8A0-386A8F9F89B5}" dt="2018-05-28T11:24:10.569" v="94" actId="2696"/>
        <pc:sldMkLst>
          <pc:docMk/>
          <pc:sldMk cId="3240095868" sldId="524"/>
        </pc:sldMkLst>
      </pc:sldChg>
      <pc:sldChg chg="del">
        <pc:chgData name="Aleksandra Cwiek" userId="866160e2e6235955" providerId="LiveId" clId="{787D707D-1D41-4345-B8A0-386A8F9F89B5}" dt="2018-05-28T11:24:10.584" v="95" actId="2696"/>
        <pc:sldMkLst>
          <pc:docMk/>
          <pc:sldMk cId="2598312854" sldId="525"/>
        </pc:sldMkLst>
      </pc:sldChg>
      <pc:sldChg chg="add del">
        <pc:chgData name="Aleksandra Cwiek" userId="866160e2e6235955" providerId="LiveId" clId="{787D707D-1D41-4345-B8A0-386A8F9F89B5}" dt="2018-05-28T14:13:17.867" v="330"/>
        <pc:sldMkLst>
          <pc:docMk/>
          <pc:sldMk cId="2609114160" sldId="526"/>
        </pc:sldMkLst>
      </pc:sldChg>
      <pc:sldChg chg="add del">
        <pc:chgData name="Aleksandra Cwiek" userId="866160e2e6235955" providerId="LiveId" clId="{787D707D-1D41-4345-B8A0-386A8F9F89B5}" dt="2018-05-28T14:27:50.714" v="407"/>
        <pc:sldMkLst>
          <pc:docMk/>
          <pc:sldMk cId="2627532962" sldId="527"/>
        </pc:sldMkLst>
      </pc:sldChg>
      <pc:sldChg chg="add del">
        <pc:chgData name="Aleksandra Cwiek" userId="866160e2e6235955" providerId="LiveId" clId="{787D707D-1D41-4345-B8A0-386A8F9F89B5}" dt="2018-05-28T14:27:50.714" v="407"/>
        <pc:sldMkLst>
          <pc:docMk/>
          <pc:sldMk cId="1829137253" sldId="528"/>
        </pc:sldMkLst>
      </pc:sldChg>
      <pc:sldChg chg="add del">
        <pc:chgData name="Aleksandra Cwiek" userId="866160e2e6235955" providerId="LiveId" clId="{787D707D-1D41-4345-B8A0-386A8F9F89B5}" dt="2018-05-28T14:27:50.714" v="407"/>
        <pc:sldMkLst>
          <pc:docMk/>
          <pc:sldMk cId="2295185542" sldId="529"/>
        </pc:sldMkLst>
      </pc:sldChg>
      <pc:sldChg chg="del">
        <pc:chgData name="Aleksandra Cwiek" userId="866160e2e6235955" providerId="LiveId" clId="{787D707D-1D41-4345-B8A0-386A8F9F89B5}" dt="2018-05-28T11:24:11.682" v="202" actId="2696"/>
        <pc:sldMkLst>
          <pc:docMk/>
          <pc:sldMk cId="927627870" sldId="530"/>
        </pc:sldMkLst>
      </pc:sldChg>
      <pc:sldChg chg="del">
        <pc:chgData name="Aleksandra Cwiek" userId="866160e2e6235955" providerId="LiveId" clId="{787D707D-1D41-4345-B8A0-386A8F9F89B5}" dt="2018-05-28T11:24:11.685" v="203" actId="2696"/>
        <pc:sldMkLst>
          <pc:docMk/>
          <pc:sldMk cId="397002712" sldId="531"/>
        </pc:sldMkLst>
      </pc:sldChg>
      <pc:sldChg chg="add del">
        <pc:chgData name="Aleksandra Cwiek" userId="866160e2e6235955" providerId="LiveId" clId="{787D707D-1D41-4345-B8A0-386A8F9F89B5}" dt="2018-05-28T14:18:13.289" v="358"/>
        <pc:sldMkLst>
          <pc:docMk/>
          <pc:sldMk cId="1814723141" sldId="532"/>
        </pc:sldMkLst>
      </pc:sldChg>
      <pc:sldChg chg="del">
        <pc:chgData name="Aleksandra Cwiek" userId="866160e2e6235955" providerId="LiveId" clId="{787D707D-1D41-4345-B8A0-386A8F9F89B5}" dt="2018-05-28T11:24:10.731" v="106" actId="2696"/>
        <pc:sldMkLst>
          <pc:docMk/>
          <pc:sldMk cId="4069478001" sldId="533"/>
        </pc:sldMkLst>
      </pc:sldChg>
      <pc:sldChg chg="del">
        <pc:chgData name="Aleksandra Cwiek" userId="866160e2e6235955" providerId="LiveId" clId="{787D707D-1D41-4345-B8A0-386A8F9F89B5}" dt="2018-05-28T11:24:10.746" v="107" actId="2696"/>
        <pc:sldMkLst>
          <pc:docMk/>
          <pc:sldMk cId="2847576931" sldId="534"/>
        </pc:sldMkLst>
      </pc:sldChg>
      <pc:sldChg chg="add del">
        <pc:chgData name="Aleksandra Cwiek" userId="866160e2e6235955" providerId="LiveId" clId="{787D707D-1D41-4345-B8A0-386A8F9F89B5}" dt="2018-05-28T14:11:31.887" v="321"/>
        <pc:sldMkLst>
          <pc:docMk/>
          <pc:sldMk cId="2037722265" sldId="535"/>
        </pc:sldMkLst>
      </pc:sldChg>
      <pc:sldChg chg="del">
        <pc:chgData name="Aleksandra Cwiek" userId="866160e2e6235955" providerId="LiveId" clId="{787D707D-1D41-4345-B8A0-386A8F9F89B5}" dt="2018-05-28T11:24:12.098" v="244" actId="2696"/>
        <pc:sldMkLst>
          <pc:docMk/>
          <pc:sldMk cId="2516477397" sldId="536"/>
        </pc:sldMkLst>
      </pc:sldChg>
      <pc:sldChg chg="del">
        <pc:chgData name="Aleksandra Cwiek" userId="866160e2e6235955" providerId="LiveId" clId="{787D707D-1D41-4345-B8A0-386A8F9F89B5}" dt="2018-05-28T11:24:12.116" v="245" actId="2696"/>
        <pc:sldMkLst>
          <pc:docMk/>
          <pc:sldMk cId="2381144493" sldId="537"/>
        </pc:sldMkLst>
      </pc:sldChg>
      <pc:sldChg chg="add del">
        <pc:chgData name="Aleksandra Cwiek" userId="866160e2e6235955" providerId="LiveId" clId="{787D707D-1D41-4345-B8A0-386A8F9F89B5}" dt="2018-05-28T14:16:12.065" v="346"/>
        <pc:sldMkLst>
          <pc:docMk/>
          <pc:sldMk cId="434258501" sldId="538"/>
        </pc:sldMkLst>
      </pc:sldChg>
      <pc:sldChg chg="del">
        <pc:chgData name="Aleksandra Cwiek" userId="866160e2e6235955" providerId="LiveId" clId="{787D707D-1D41-4345-B8A0-386A8F9F89B5}" dt="2018-05-28T11:24:11.818" v="214" actId="2696"/>
        <pc:sldMkLst>
          <pc:docMk/>
          <pc:sldMk cId="3574081717" sldId="539"/>
        </pc:sldMkLst>
      </pc:sldChg>
      <pc:sldChg chg="del">
        <pc:chgData name="Aleksandra Cwiek" userId="866160e2e6235955" providerId="LiveId" clId="{787D707D-1D41-4345-B8A0-386A8F9F89B5}" dt="2018-05-28T11:24:11.818" v="215" actId="2696"/>
        <pc:sldMkLst>
          <pc:docMk/>
          <pc:sldMk cId="4156616135" sldId="540"/>
        </pc:sldMkLst>
      </pc:sldChg>
      <pc:sldChg chg="add del">
        <pc:chgData name="Aleksandra Cwiek" userId="866160e2e6235955" providerId="LiveId" clId="{787D707D-1D41-4345-B8A0-386A8F9F89B5}" dt="2018-05-28T14:17:53.863" v="356"/>
        <pc:sldMkLst>
          <pc:docMk/>
          <pc:sldMk cId="3122315280" sldId="541"/>
        </pc:sldMkLst>
      </pc:sldChg>
      <pc:sldChg chg="add del">
        <pc:chgData name="Aleksandra Cwiek" userId="866160e2e6235955" providerId="LiveId" clId="{787D707D-1D41-4345-B8A0-386A8F9F89B5}" dt="2018-05-28T14:22:23.878" v="379"/>
        <pc:sldMkLst>
          <pc:docMk/>
          <pc:sldMk cId="1790563523" sldId="542"/>
        </pc:sldMkLst>
      </pc:sldChg>
      <pc:sldChg chg="add del">
        <pc:chgData name="Aleksandra Cwiek" userId="866160e2e6235955" providerId="LiveId" clId="{787D707D-1D41-4345-B8A0-386A8F9F89B5}" dt="2018-05-28T14:22:23.878" v="379"/>
        <pc:sldMkLst>
          <pc:docMk/>
          <pc:sldMk cId="3206955502" sldId="543"/>
        </pc:sldMkLst>
      </pc:sldChg>
      <pc:sldChg chg="add del">
        <pc:chgData name="Aleksandra Cwiek" userId="866160e2e6235955" providerId="LiveId" clId="{787D707D-1D41-4345-B8A0-386A8F9F89B5}" dt="2018-05-28T14:22:23.878" v="379"/>
        <pc:sldMkLst>
          <pc:docMk/>
          <pc:sldMk cId="2480111466" sldId="544"/>
        </pc:sldMkLst>
      </pc:sldChg>
      <pc:sldChg chg="del">
        <pc:chgData name="Aleksandra Cwiek" userId="866160e2e6235955" providerId="LiveId" clId="{787D707D-1D41-4345-B8A0-386A8F9F89B5}" dt="2018-05-28T11:24:10.799" v="112" actId="2696"/>
        <pc:sldMkLst>
          <pc:docMk/>
          <pc:sldMk cId="3360313849" sldId="545"/>
        </pc:sldMkLst>
      </pc:sldChg>
      <pc:sldChg chg="del">
        <pc:chgData name="Aleksandra Cwiek" userId="866160e2e6235955" providerId="LiveId" clId="{787D707D-1D41-4345-B8A0-386A8F9F89B5}" dt="2018-05-28T11:24:10.816" v="113" actId="2696"/>
        <pc:sldMkLst>
          <pc:docMk/>
          <pc:sldMk cId="1665757727" sldId="546"/>
        </pc:sldMkLst>
      </pc:sldChg>
      <pc:sldChg chg="add del">
        <pc:chgData name="Aleksandra Cwiek" userId="866160e2e6235955" providerId="LiveId" clId="{787D707D-1D41-4345-B8A0-386A8F9F89B5}" dt="2018-05-28T14:17:12.855" v="352"/>
        <pc:sldMkLst>
          <pc:docMk/>
          <pc:sldMk cId="1281975608" sldId="547"/>
        </pc:sldMkLst>
      </pc:sldChg>
      <pc:sldChg chg="del">
        <pc:chgData name="Aleksandra Cwiek" userId="866160e2e6235955" providerId="LiveId" clId="{787D707D-1D41-4345-B8A0-386A8F9F89B5}" dt="2018-05-28T11:24:09.171" v="10" actId="2696"/>
        <pc:sldMkLst>
          <pc:docMk/>
          <pc:sldMk cId="3933104673" sldId="548"/>
        </pc:sldMkLst>
      </pc:sldChg>
      <pc:sldChg chg="del">
        <pc:chgData name="Aleksandra Cwiek" userId="866160e2e6235955" providerId="LiveId" clId="{787D707D-1D41-4345-B8A0-386A8F9F89B5}" dt="2018-05-28T11:24:09.187" v="11" actId="2696"/>
        <pc:sldMkLst>
          <pc:docMk/>
          <pc:sldMk cId="4143927111" sldId="549"/>
        </pc:sldMkLst>
      </pc:sldChg>
      <pc:sldChg chg="add del">
        <pc:chgData name="Aleksandra Cwiek" userId="866160e2e6235955" providerId="LiveId" clId="{787D707D-1D41-4345-B8A0-386A8F9F89B5}" dt="2018-05-28T14:19:08.712" v="363"/>
        <pc:sldMkLst>
          <pc:docMk/>
          <pc:sldMk cId="1912260134" sldId="550"/>
        </pc:sldMkLst>
      </pc:sldChg>
      <pc:sldChg chg="del">
        <pc:chgData name="Aleksandra Cwiek" userId="866160e2e6235955" providerId="LiveId" clId="{787D707D-1D41-4345-B8A0-386A8F9F89B5}" dt="2018-05-28T11:24:11.498" v="181" actId="2696"/>
        <pc:sldMkLst>
          <pc:docMk/>
          <pc:sldMk cId="2900848024" sldId="551"/>
        </pc:sldMkLst>
      </pc:sldChg>
      <pc:sldChg chg="del">
        <pc:chgData name="Aleksandra Cwiek" userId="866160e2e6235955" providerId="LiveId" clId="{787D707D-1D41-4345-B8A0-386A8F9F89B5}" dt="2018-05-28T11:24:11.515" v="182" actId="2696"/>
        <pc:sldMkLst>
          <pc:docMk/>
          <pc:sldMk cId="76039582" sldId="552"/>
        </pc:sldMkLst>
      </pc:sldChg>
      <pc:sldChg chg="add del">
        <pc:chgData name="Aleksandra Cwiek" userId="866160e2e6235955" providerId="LiveId" clId="{787D707D-1D41-4345-B8A0-386A8F9F89B5}" dt="2018-05-28T14:23:45.083" v="386"/>
        <pc:sldMkLst>
          <pc:docMk/>
          <pc:sldMk cId="4138817110" sldId="553"/>
        </pc:sldMkLst>
      </pc:sldChg>
      <pc:sldChg chg="del">
        <pc:chgData name="Aleksandra Cwiek" userId="866160e2e6235955" providerId="LiveId" clId="{787D707D-1D41-4345-B8A0-386A8F9F89B5}" dt="2018-05-28T11:24:11.595" v="193" actId="2696"/>
        <pc:sldMkLst>
          <pc:docMk/>
          <pc:sldMk cId="1478325049" sldId="554"/>
        </pc:sldMkLst>
      </pc:sldChg>
      <pc:sldChg chg="del">
        <pc:chgData name="Aleksandra Cwiek" userId="866160e2e6235955" providerId="LiveId" clId="{787D707D-1D41-4345-B8A0-386A8F9F89B5}" dt="2018-05-28T11:24:11.616" v="194" actId="2696"/>
        <pc:sldMkLst>
          <pc:docMk/>
          <pc:sldMk cId="1735178208" sldId="555"/>
        </pc:sldMkLst>
      </pc:sldChg>
      <pc:sldChg chg="add del">
        <pc:chgData name="Aleksandra Cwiek" userId="866160e2e6235955" providerId="LiveId" clId="{787D707D-1D41-4345-B8A0-386A8F9F89B5}" dt="2018-05-28T14:14:07.643" v="335"/>
        <pc:sldMkLst>
          <pc:docMk/>
          <pc:sldMk cId="2282551597" sldId="556"/>
        </pc:sldMkLst>
      </pc:sldChg>
      <pc:sldChg chg="add del">
        <pc:chgData name="Aleksandra Cwiek" userId="866160e2e6235955" providerId="LiveId" clId="{787D707D-1D41-4345-B8A0-386A8F9F89B5}" dt="2018-05-28T13:53:01.372" v="311"/>
        <pc:sldMkLst>
          <pc:docMk/>
          <pc:sldMk cId="487557096" sldId="557"/>
        </pc:sldMkLst>
      </pc:sldChg>
      <pc:sldChg chg="add del">
        <pc:chgData name="Aleksandra Cwiek" userId="866160e2e6235955" providerId="LiveId" clId="{787D707D-1D41-4345-B8A0-386A8F9F89B5}" dt="2018-05-28T13:53:01.372" v="311"/>
        <pc:sldMkLst>
          <pc:docMk/>
          <pc:sldMk cId="1797550027" sldId="558"/>
        </pc:sldMkLst>
      </pc:sldChg>
      <pc:sldChg chg="add del">
        <pc:chgData name="Aleksandra Cwiek" userId="866160e2e6235955" providerId="LiveId" clId="{787D707D-1D41-4345-B8A0-386A8F9F89B5}" dt="2018-05-28T13:53:01.372" v="311"/>
        <pc:sldMkLst>
          <pc:docMk/>
          <pc:sldMk cId="702940292" sldId="559"/>
        </pc:sldMkLst>
      </pc:sldChg>
      <pc:sldChg chg="del">
        <pc:chgData name="Aleksandra Cwiek" userId="866160e2e6235955" providerId="LiveId" clId="{787D707D-1D41-4345-B8A0-386A8F9F89B5}" dt="2018-05-28T11:24:10.999" v="130" actId="2696"/>
        <pc:sldMkLst>
          <pc:docMk/>
          <pc:sldMk cId="3717559398" sldId="560"/>
        </pc:sldMkLst>
      </pc:sldChg>
      <pc:sldChg chg="del">
        <pc:chgData name="Aleksandra Cwiek" userId="866160e2e6235955" providerId="LiveId" clId="{787D707D-1D41-4345-B8A0-386A8F9F89B5}" dt="2018-05-28T11:24:11.015" v="131" actId="2696"/>
        <pc:sldMkLst>
          <pc:docMk/>
          <pc:sldMk cId="1792993467" sldId="561"/>
        </pc:sldMkLst>
      </pc:sldChg>
      <pc:sldChg chg="add del">
        <pc:chgData name="Aleksandra Cwiek" userId="866160e2e6235955" providerId="LiveId" clId="{787D707D-1D41-4345-B8A0-386A8F9F89B5}" dt="2018-05-28T14:16:19.785" v="347"/>
        <pc:sldMkLst>
          <pc:docMk/>
          <pc:sldMk cId="2128839145" sldId="562"/>
        </pc:sldMkLst>
      </pc:sldChg>
      <pc:sldChg chg="del">
        <pc:chgData name="Aleksandra Cwiek" userId="866160e2e6235955" providerId="LiveId" clId="{787D707D-1D41-4345-B8A0-386A8F9F89B5}" dt="2018-05-28T11:24:12.219" v="259" actId="2696"/>
        <pc:sldMkLst>
          <pc:docMk/>
          <pc:sldMk cId="2388455741" sldId="563"/>
        </pc:sldMkLst>
      </pc:sldChg>
      <pc:sldChg chg="del">
        <pc:chgData name="Aleksandra Cwiek" userId="866160e2e6235955" providerId="LiveId" clId="{787D707D-1D41-4345-B8A0-386A8F9F89B5}" dt="2018-05-28T11:24:12.248" v="260" actId="2696"/>
        <pc:sldMkLst>
          <pc:docMk/>
          <pc:sldMk cId="1082434335" sldId="564"/>
        </pc:sldMkLst>
      </pc:sldChg>
      <pc:sldChg chg="add del">
        <pc:chgData name="Aleksandra Cwiek" userId="866160e2e6235955" providerId="LiveId" clId="{787D707D-1D41-4345-B8A0-386A8F9F89B5}" dt="2018-05-28T14:25:10.515" v="395"/>
        <pc:sldMkLst>
          <pc:docMk/>
          <pc:sldMk cId="1548006997" sldId="565"/>
        </pc:sldMkLst>
      </pc:sldChg>
      <pc:sldChg chg="add">
        <pc:chgData name="Aleksandra Cwiek" userId="866160e2e6235955" providerId="LiveId" clId="{787D707D-1D41-4345-B8A0-386A8F9F89B5}" dt="2018-05-28T14:25:40.631" v="397"/>
        <pc:sldMkLst>
          <pc:docMk/>
          <pc:sldMk cId="539529901" sldId="567"/>
        </pc:sldMkLst>
      </pc:sldChg>
      <pc:sldChg chg="add">
        <pc:chgData name="Aleksandra Cwiek" userId="866160e2e6235955" providerId="LiveId" clId="{787D707D-1D41-4345-B8A0-386A8F9F89B5}" dt="2018-05-28T14:21:51.117" v="377"/>
        <pc:sldMkLst>
          <pc:docMk/>
          <pc:sldMk cId="4062441147" sldId="568"/>
        </pc:sldMkLst>
      </pc:sldChg>
      <pc:sldChg chg="add">
        <pc:chgData name="Aleksandra Cwiek" userId="866160e2e6235955" providerId="LiveId" clId="{787D707D-1D41-4345-B8A0-386A8F9F89B5}" dt="2018-05-28T14:21:51.117" v="377"/>
        <pc:sldMkLst>
          <pc:docMk/>
          <pc:sldMk cId="1820173191" sldId="569"/>
        </pc:sldMkLst>
      </pc:sldChg>
      <pc:sldChg chg="add">
        <pc:chgData name="Aleksandra Cwiek" userId="866160e2e6235955" providerId="LiveId" clId="{787D707D-1D41-4345-B8A0-386A8F9F89B5}" dt="2018-05-28T14:12:17.303" v="324"/>
        <pc:sldMkLst>
          <pc:docMk/>
          <pc:sldMk cId="577591174" sldId="570"/>
        </pc:sldMkLst>
      </pc:sldChg>
      <pc:sldChg chg="add">
        <pc:chgData name="Aleksandra Cwiek" userId="866160e2e6235955" providerId="LiveId" clId="{787D707D-1D41-4345-B8A0-386A8F9F89B5}" dt="2018-05-28T14:12:17.303" v="324"/>
        <pc:sldMkLst>
          <pc:docMk/>
          <pc:sldMk cId="1285687789" sldId="571"/>
        </pc:sldMkLst>
      </pc:sldChg>
      <pc:sldChg chg="add">
        <pc:chgData name="Aleksandra Cwiek" userId="866160e2e6235955" providerId="LiveId" clId="{787D707D-1D41-4345-B8A0-386A8F9F89B5}" dt="2018-05-28T13:53:17.228" v="312"/>
        <pc:sldMkLst>
          <pc:docMk/>
          <pc:sldMk cId="220902420" sldId="572"/>
        </pc:sldMkLst>
      </pc:sldChg>
      <pc:sldChg chg="add">
        <pc:chgData name="Aleksandra Cwiek" userId="866160e2e6235955" providerId="LiveId" clId="{787D707D-1D41-4345-B8A0-386A8F9F89B5}" dt="2018-05-28T13:53:17.228" v="312"/>
        <pc:sldMkLst>
          <pc:docMk/>
          <pc:sldMk cId="3737801066" sldId="573"/>
        </pc:sldMkLst>
      </pc:sldChg>
      <pc:sldChg chg="add">
        <pc:chgData name="Aleksandra Cwiek" userId="866160e2e6235955" providerId="LiveId" clId="{787D707D-1D41-4345-B8A0-386A8F9F89B5}" dt="2018-05-28T14:15:50.822" v="344"/>
        <pc:sldMkLst>
          <pc:docMk/>
          <pc:sldMk cId="2171315111" sldId="574"/>
        </pc:sldMkLst>
      </pc:sldChg>
      <pc:sldChg chg="add">
        <pc:chgData name="Aleksandra Cwiek" userId="866160e2e6235955" providerId="LiveId" clId="{787D707D-1D41-4345-B8A0-386A8F9F89B5}" dt="2018-05-28T14:15:50.822" v="344"/>
        <pc:sldMkLst>
          <pc:docMk/>
          <pc:sldMk cId="4020430116" sldId="575"/>
        </pc:sldMkLst>
      </pc:sldChg>
      <pc:sldChg chg="add">
        <pc:chgData name="Aleksandra Cwiek" userId="866160e2e6235955" providerId="LiveId" clId="{787D707D-1D41-4345-B8A0-386A8F9F89B5}" dt="2018-05-28T14:22:46.469" v="381"/>
        <pc:sldMkLst>
          <pc:docMk/>
          <pc:sldMk cId="2303066625" sldId="576"/>
        </pc:sldMkLst>
      </pc:sldChg>
      <pc:sldChg chg="add">
        <pc:chgData name="Aleksandra Cwiek" userId="866160e2e6235955" providerId="LiveId" clId="{787D707D-1D41-4345-B8A0-386A8F9F89B5}" dt="2018-05-28T14:22:46.469" v="381"/>
        <pc:sldMkLst>
          <pc:docMk/>
          <pc:sldMk cId="3008288755" sldId="577"/>
        </pc:sldMkLst>
      </pc:sldChg>
      <pc:sldChg chg="add">
        <pc:chgData name="Aleksandra Cwiek" userId="866160e2e6235955" providerId="LiveId" clId="{787D707D-1D41-4345-B8A0-386A8F9F89B5}" dt="2018-05-28T14:13:48.051" v="333"/>
        <pc:sldMkLst>
          <pc:docMk/>
          <pc:sldMk cId="4110159683" sldId="578"/>
        </pc:sldMkLst>
      </pc:sldChg>
      <pc:sldChg chg="add">
        <pc:chgData name="Aleksandra Cwiek" userId="866160e2e6235955" providerId="LiveId" clId="{787D707D-1D41-4345-B8A0-386A8F9F89B5}" dt="2018-05-28T14:13:48.051" v="333"/>
        <pc:sldMkLst>
          <pc:docMk/>
          <pc:sldMk cId="871389864" sldId="579"/>
        </pc:sldMkLst>
      </pc:sldChg>
      <pc:sldChg chg="add">
        <pc:chgData name="Aleksandra Cwiek" userId="866160e2e6235955" providerId="LiveId" clId="{787D707D-1D41-4345-B8A0-386A8F9F89B5}" dt="2018-05-28T14:13:30.114" v="331"/>
        <pc:sldMkLst>
          <pc:docMk/>
          <pc:sldMk cId="2067984073" sldId="580"/>
        </pc:sldMkLst>
      </pc:sldChg>
      <pc:sldChg chg="add">
        <pc:chgData name="Aleksandra Cwiek" userId="866160e2e6235955" providerId="LiveId" clId="{787D707D-1D41-4345-B8A0-386A8F9F89B5}" dt="2018-05-28T14:13:30.114" v="331"/>
        <pc:sldMkLst>
          <pc:docMk/>
          <pc:sldMk cId="2217935331" sldId="581"/>
        </pc:sldMkLst>
      </pc:sldChg>
      <pc:sldChg chg="add">
        <pc:chgData name="Aleksandra Cwiek" userId="866160e2e6235955" providerId="LiveId" clId="{787D707D-1D41-4345-B8A0-386A8F9F89B5}" dt="2018-05-28T14:22:58.485" v="382"/>
        <pc:sldMkLst>
          <pc:docMk/>
          <pc:sldMk cId="226531139" sldId="582"/>
        </pc:sldMkLst>
      </pc:sldChg>
      <pc:sldChg chg="add">
        <pc:chgData name="Aleksandra Cwiek" userId="866160e2e6235955" providerId="LiveId" clId="{787D707D-1D41-4345-B8A0-386A8F9F89B5}" dt="2018-05-28T14:22:58.485" v="382"/>
        <pc:sldMkLst>
          <pc:docMk/>
          <pc:sldMk cId="569413979" sldId="583"/>
        </pc:sldMkLst>
      </pc:sldChg>
      <pc:sldChg chg="add">
        <pc:chgData name="Aleksandra Cwiek" userId="866160e2e6235955" providerId="LiveId" clId="{787D707D-1D41-4345-B8A0-386A8F9F89B5}" dt="2018-05-28T14:27:38.042" v="406"/>
        <pc:sldMkLst>
          <pc:docMk/>
          <pc:sldMk cId="1800782952" sldId="584"/>
        </pc:sldMkLst>
      </pc:sldChg>
      <pc:sldChg chg="add">
        <pc:chgData name="Aleksandra Cwiek" userId="866160e2e6235955" providerId="LiveId" clId="{787D707D-1D41-4345-B8A0-386A8F9F89B5}" dt="2018-05-28T14:27:38.042" v="406"/>
        <pc:sldMkLst>
          <pc:docMk/>
          <pc:sldMk cId="1102914354" sldId="585"/>
        </pc:sldMkLst>
      </pc:sldChg>
      <pc:sldChg chg="add">
        <pc:chgData name="Aleksandra Cwiek" userId="866160e2e6235955" providerId="LiveId" clId="{787D707D-1D41-4345-B8A0-386A8F9F89B5}" dt="2018-05-28T14:09:12.115" v="314"/>
        <pc:sldMkLst>
          <pc:docMk/>
          <pc:sldMk cId="37457015" sldId="586"/>
        </pc:sldMkLst>
      </pc:sldChg>
      <pc:sldChg chg="add">
        <pc:chgData name="Aleksandra Cwiek" userId="866160e2e6235955" providerId="LiveId" clId="{787D707D-1D41-4345-B8A0-386A8F9F89B5}" dt="2018-05-28T14:09:12.115" v="314"/>
        <pc:sldMkLst>
          <pc:docMk/>
          <pc:sldMk cId="2138783050" sldId="587"/>
        </pc:sldMkLst>
      </pc:sldChg>
      <pc:sldChg chg="add">
        <pc:chgData name="Aleksandra Cwiek" userId="866160e2e6235955" providerId="LiveId" clId="{787D707D-1D41-4345-B8A0-386A8F9F89B5}" dt="2018-05-28T14:23:34.732" v="385"/>
        <pc:sldMkLst>
          <pc:docMk/>
          <pc:sldMk cId="518872646" sldId="588"/>
        </pc:sldMkLst>
      </pc:sldChg>
      <pc:sldChg chg="add">
        <pc:chgData name="Aleksandra Cwiek" userId="866160e2e6235955" providerId="LiveId" clId="{787D707D-1D41-4345-B8A0-386A8F9F89B5}" dt="2018-05-28T14:23:34.732" v="385"/>
        <pc:sldMkLst>
          <pc:docMk/>
          <pc:sldMk cId="3047946350" sldId="589"/>
        </pc:sldMkLst>
      </pc:sldChg>
      <pc:sldChg chg="add">
        <pc:chgData name="Aleksandra Cwiek" userId="866160e2e6235955" providerId="LiveId" clId="{787D707D-1D41-4345-B8A0-386A8F9F89B5}" dt="2018-05-28T14:18:33.838" v="360"/>
        <pc:sldMkLst>
          <pc:docMk/>
          <pc:sldMk cId="2425358993" sldId="590"/>
        </pc:sldMkLst>
      </pc:sldChg>
      <pc:sldChg chg="add">
        <pc:chgData name="Aleksandra Cwiek" userId="866160e2e6235955" providerId="LiveId" clId="{787D707D-1D41-4345-B8A0-386A8F9F89B5}" dt="2018-05-28T14:18:33.838" v="360"/>
        <pc:sldMkLst>
          <pc:docMk/>
          <pc:sldMk cId="1331440671" sldId="591"/>
        </pc:sldMkLst>
      </pc:sldChg>
      <pc:sldChg chg="add">
        <pc:chgData name="Aleksandra Cwiek" userId="866160e2e6235955" providerId="LiveId" clId="{787D707D-1D41-4345-B8A0-386A8F9F89B5}" dt="2018-05-28T14:10:59.659" v="318"/>
        <pc:sldMkLst>
          <pc:docMk/>
          <pc:sldMk cId="1968132269" sldId="592"/>
        </pc:sldMkLst>
      </pc:sldChg>
      <pc:sldChg chg="add">
        <pc:chgData name="Aleksandra Cwiek" userId="866160e2e6235955" providerId="LiveId" clId="{787D707D-1D41-4345-B8A0-386A8F9F89B5}" dt="2018-05-28T14:10:59.659" v="318"/>
        <pc:sldMkLst>
          <pc:docMk/>
          <pc:sldMk cId="3091373920" sldId="593"/>
        </pc:sldMkLst>
      </pc:sldChg>
      <pc:sldChg chg="add">
        <pc:chgData name="Aleksandra Cwiek" userId="866160e2e6235955" providerId="LiveId" clId="{787D707D-1D41-4345-B8A0-386A8F9F89B5}" dt="2018-05-28T14:12:35.334" v="326"/>
        <pc:sldMkLst>
          <pc:docMk/>
          <pc:sldMk cId="1540653656" sldId="594"/>
        </pc:sldMkLst>
      </pc:sldChg>
      <pc:sldChg chg="add">
        <pc:chgData name="Aleksandra Cwiek" userId="866160e2e6235955" providerId="LiveId" clId="{787D707D-1D41-4345-B8A0-386A8F9F89B5}" dt="2018-05-28T14:12:35.334" v="326"/>
        <pc:sldMkLst>
          <pc:docMk/>
          <pc:sldMk cId="885877829" sldId="595"/>
        </pc:sldMkLst>
      </pc:sldChg>
      <pc:sldChg chg="add">
        <pc:chgData name="Aleksandra Cwiek" userId="866160e2e6235955" providerId="LiveId" clId="{787D707D-1D41-4345-B8A0-386A8F9F89B5}" dt="2018-05-28T14:24:28.915" v="390"/>
        <pc:sldMkLst>
          <pc:docMk/>
          <pc:sldMk cId="1411901651" sldId="596"/>
        </pc:sldMkLst>
      </pc:sldChg>
      <pc:sldChg chg="add">
        <pc:chgData name="Aleksandra Cwiek" userId="866160e2e6235955" providerId="LiveId" clId="{787D707D-1D41-4345-B8A0-386A8F9F89B5}" dt="2018-05-28T14:24:28.915" v="390"/>
        <pc:sldMkLst>
          <pc:docMk/>
          <pc:sldMk cId="1865980394" sldId="597"/>
        </pc:sldMkLst>
      </pc:sldChg>
      <pc:sldChg chg="add">
        <pc:chgData name="Aleksandra Cwiek" userId="866160e2e6235955" providerId="LiveId" clId="{787D707D-1D41-4345-B8A0-386A8F9F89B5}" dt="2018-05-28T14:14:59.428" v="340"/>
        <pc:sldMkLst>
          <pc:docMk/>
          <pc:sldMk cId="3001509329" sldId="598"/>
        </pc:sldMkLst>
      </pc:sldChg>
      <pc:sldChg chg="add">
        <pc:chgData name="Aleksandra Cwiek" userId="866160e2e6235955" providerId="LiveId" clId="{787D707D-1D41-4345-B8A0-386A8F9F89B5}" dt="2018-05-28T14:14:59.428" v="340"/>
        <pc:sldMkLst>
          <pc:docMk/>
          <pc:sldMk cId="1478753015" sldId="599"/>
        </pc:sldMkLst>
      </pc:sldChg>
      <pc:sldChg chg="add">
        <pc:chgData name="Aleksandra Cwiek" userId="866160e2e6235955" providerId="LiveId" clId="{787D707D-1D41-4345-B8A0-386A8F9F89B5}" dt="2018-05-28T14:13:39.414" v="332"/>
        <pc:sldMkLst>
          <pc:docMk/>
          <pc:sldMk cId="2084958993" sldId="600"/>
        </pc:sldMkLst>
      </pc:sldChg>
      <pc:sldChg chg="add">
        <pc:chgData name="Aleksandra Cwiek" userId="866160e2e6235955" providerId="LiveId" clId="{787D707D-1D41-4345-B8A0-386A8F9F89B5}" dt="2018-05-28T14:13:39.414" v="332"/>
        <pc:sldMkLst>
          <pc:docMk/>
          <pc:sldMk cId="3921223586" sldId="601"/>
        </pc:sldMkLst>
      </pc:sldChg>
      <pc:sldChg chg="add">
        <pc:chgData name="Aleksandra Cwiek" userId="866160e2e6235955" providerId="LiveId" clId="{787D707D-1D41-4345-B8A0-386A8F9F89B5}" dt="2018-05-28T14:19:31.363" v="365"/>
        <pc:sldMkLst>
          <pc:docMk/>
          <pc:sldMk cId="1182985761" sldId="602"/>
        </pc:sldMkLst>
      </pc:sldChg>
      <pc:sldChg chg="add">
        <pc:chgData name="Aleksandra Cwiek" userId="866160e2e6235955" providerId="LiveId" clId="{787D707D-1D41-4345-B8A0-386A8F9F89B5}" dt="2018-05-28T14:19:31.363" v="365"/>
        <pc:sldMkLst>
          <pc:docMk/>
          <pc:sldMk cId="76040579" sldId="603"/>
        </pc:sldMkLst>
      </pc:sldChg>
      <pc:sldChg chg="add">
        <pc:chgData name="Aleksandra Cwiek" userId="866160e2e6235955" providerId="LiveId" clId="{787D707D-1D41-4345-B8A0-386A8F9F89B5}" dt="2018-05-28T14:14:49.741" v="339"/>
        <pc:sldMkLst>
          <pc:docMk/>
          <pc:sldMk cId="3111118964" sldId="604"/>
        </pc:sldMkLst>
      </pc:sldChg>
      <pc:sldChg chg="add">
        <pc:chgData name="Aleksandra Cwiek" userId="866160e2e6235955" providerId="LiveId" clId="{787D707D-1D41-4345-B8A0-386A8F9F89B5}" dt="2018-05-28T14:14:49.741" v="339"/>
        <pc:sldMkLst>
          <pc:docMk/>
          <pc:sldMk cId="3433597687" sldId="605"/>
        </pc:sldMkLst>
      </pc:sldChg>
      <pc:sldChg chg="add">
        <pc:chgData name="Aleksandra Cwiek" userId="866160e2e6235955" providerId="LiveId" clId="{787D707D-1D41-4345-B8A0-386A8F9F89B5}" dt="2018-05-28T14:20:11.824" v="369"/>
        <pc:sldMkLst>
          <pc:docMk/>
          <pc:sldMk cId="2179303544" sldId="606"/>
        </pc:sldMkLst>
      </pc:sldChg>
      <pc:sldChg chg="add">
        <pc:chgData name="Aleksandra Cwiek" userId="866160e2e6235955" providerId="LiveId" clId="{787D707D-1D41-4345-B8A0-386A8F9F89B5}" dt="2018-05-28T14:20:11.824" v="369"/>
        <pc:sldMkLst>
          <pc:docMk/>
          <pc:sldMk cId="3483496108" sldId="607"/>
        </pc:sldMkLst>
      </pc:sldChg>
      <pc:sldChg chg="add">
        <pc:chgData name="Aleksandra Cwiek" userId="866160e2e6235955" providerId="LiveId" clId="{787D707D-1D41-4345-B8A0-386A8F9F89B5}" dt="2018-05-28T14:17:23.031" v="353"/>
        <pc:sldMkLst>
          <pc:docMk/>
          <pc:sldMk cId="4220620678" sldId="608"/>
        </pc:sldMkLst>
      </pc:sldChg>
      <pc:sldChg chg="add">
        <pc:chgData name="Aleksandra Cwiek" userId="866160e2e6235955" providerId="LiveId" clId="{787D707D-1D41-4345-B8A0-386A8F9F89B5}" dt="2018-05-28T14:17:23.031" v="353"/>
        <pc:sldMkLst>
          <pc:docMk/>
          <pc:sldMk cId="570337901" sldId="609"/>
        </pc:sldMkLst>
      </pc:sldChg>
      <pc:sldChg chg="add">
        <pc:chgData name="Aleksandra Cwiek" userId="866160e2e6235955" providerId="LiveId" clId="{787D707D-1D41-4345-B8A0-386A8F9F89B5}" dt="2018-05-28T14:26:43.235" v="403"/>
        <pc:sldMkLst>
          <pc:docMk/>
          <pc:sldMk cId="3707196480" sldId="610"/>
        </pc:sldMkLst>
      </pc:sldChg>
      <pc:sldChg chg="add">
        <pc:chgData name="Aleksandra Cwiek" userId="866160e2e6235955" providerId="LiveId" clId="{787D707D-1D41-4345-B8A0-386A8F9F89B5}" dt="2018-05-28T14:26:43.235" v="403"/>
        <pc:sldMkLst>
          <pc:docMk/>
          <pc:sldMk cId="3246033046" sldId="611"/>
        </pc:sldMkLst>
      </pc:sldChg>
      <pc:sldChg chg="add">
        <pc:chgData name="Aleksandra Cwiek" userId="866160e2e6235955" providerId="LiveId" clId="{787D707D-1D41-4345-B8A0-386A8F9F89B5}" dt="2018-05-28T14:11:55.725" v="322"/>
        <pc:sldMkLst>
          <pc:docMk/>
          <pc:sldMk cId="194585929" sldId="612"/>
        </pc:sldMkLst>
      </pc:sldChg>
      <pc:sldChg chg="add">
        <pc:chgData name="Aleksandra Cwiek" userId="866160e2e6235955" providerId="LiveId" clId="{787D707D-1D41-4345-B8A0-386A8F9F89B5}" dt="2018-05-28T14:11:55.725" v="322"/>
        <pc:sldMkLst>
          <pc:docMk/>
          <pc:sldMk cId="1425087303" sldId="613"/>
        </pc:sldMkLst>
      </pc:sldChg>
      <pc:sldChg chg="add">
        <pc:chgData name="Aleksandra Cwiek" userId="866160e2e6235955" providerId="LiveId" clId="{787D707D-1D41-4345-B8A0-386A8F9F89B5}" dt="2018-05-28T14:20:19.363" v="370"/>
        <pc:sldMkLst>
          <pc:docMk/>
          <pc:sldMk cId="417856906" sldId="614"/>
        </pc:sldMkLst>
      </pc:sldChg>
      <pc:sldChg chg="add">
        <pc:chgData name="Aleksandra Cwiek" userId="866160e2e6235955" providerId="LiveId" clId="{787D707D-1D41-4345-B8A0-386A8F9F89B5}" dt="2018-05-28T14:20:19.363" v="370"/>
        <pc:sldMkLst>
          <pc:docMk/>
          <pc:sldMk cId="179287380" sldId="615"/>
        </pc:sldMkLst>
      </pc:sldChg>
      <pc:sldChg chg="add">
        <pc:chgData name="Aleksandra Cwiek" userId="866160e2e6235955" providerId="LiveId" clId="{787D707D-1D41-4345-B8A0-386A8F9F89B5}" dt="2018-05-28T14:17:32.458" v="354"/>
        <pc:sldMkLst>
          <pc:docMk/>
          <pc:sldMk cId="1803940468" sldId="616"/>
        </pc:sldMkLst>
      </pc:sldChg>
      <pc:sldChg chg="add">
        <pc:chgData name="Aleksandra Cwiek" userId="866160e2e6235955" providerId="LiveId" clId="{787D707D-1D41-4345-B8A0-386A8F9F89B5}" dt="2018-05-28T14:17:32.458" v="354"/>
        <pc:sldMkLst>
          <pc:docMk/>
          <pc:sldMk cId="1649561151" sldId="617"/>
        </pc:sldMkLst>
      </pc:sldChg>
      <pc:sldChg chg="add">
        <pc:chgData name="Aleksandra Cwiek" userId="866160e2e6235955" providerId="LiveId" clId="{787D707D-1D41-4345-B8A0-386A8F9F89B5}" dt="2018-05-28T14:14:39.381" v="338"/>
        <pc:sldMkLst>
          <pc:docMk/>
          <pc:sldMk cId="2570653651" sldId="618"/>
        </pc:sldMkLst>
      </pc:sldChg>
      <pc:sldChg chg="add">
        <pc:chgData name="Aleksandra Cwiek" userId="866160e2e6235955" providerId="LiveId" clId="{787D707D-1D41-4345-B8A0-386A8F9F89B5}" dt="2018-05-28T14:14:39.381" v="338"/>
        <pc:sldMkLst>
          <pc:docMk/>
          <pc:sldMk cId="3621068384" sldId="619"/>
        </pc:sldMkLst>
      </pc:sldChg>
      <pc:sldChg chg="add">
        <pc:chgData name="Aleksandra Cwiek" userId="866160e2e6235955" providerId="LiveId" clId="{787D707D-1D41-4345-B8A0-386A8F9F89B5}" dt="2018-05-28T14:09:50.089" v="317"/>
        <pc:sldMkLst>
          <pc:docMk/>
          <pc:sldMk cId="131246749" sldId="620"/>
        </pc:sldMkLst>
      </pc:sldChg>
      <pc:sldChg chg="add">
        <pc:chgData name="Aleksandra Cwiek" userId="866160e2e6235955" providerId="LiveId" clId="{787D707D-1D41-4345-B8A0-386A8F9F89B5}" dt="2018-05-28T14:09:50.089" v="317"/>
        <pc:sldMkLst>
          <pc:docMk/>
          <pc:sldMk cId="3688094540" sldId="621"/>
        </pc:sldMkLst>
      </pc:sldChg>
      <pc:sldChg chg="add">
        <pc:chgData name="Aleksandra Cwiek" userId="866160e2e6235955" providerId="LiveId" clId="{787D707D-1D41-4345-B8A0-386A8F9F89B5}" dt="2018-05-28T14:20:58.348" v="373"/>
        <pc:sldMkLst>
          <pc:docMk/>
          <pc:sldMk cId="3748115930" sldId="622"/>
        </pc:sldMkLst>
      </pc:sldChg>
      <pc:sldChg chg="add">
        <pc:chgData name="Aleksandra Cwiek" userId="866160e2e6235955" providerId="LiveId" clId="{787D707D-1D41-4345-B8A0-386A8F9F89B5}" dt="2018-05-28T14:20:58.348" v="373"/>
        <pc:sldMkLst>
          <pc:docMk/>
          <pc:sldMk cId="264167920" sldId="623"/>
        </pc:sldMkLst>
      </pc:sldChg>
      <pc:sldChg chg="add">
        <pc:chgData name="Aleksandra Cwiek" userId="866160e2e6235955" providerId="LiveId" clId="{787D707D-1D41-4345-B8A0-386A8F9F89B5}" dt="2018-05-28T14:13:17.867" v="330"/>
        <pc:sldMkLst>
          <pc:docMk/>
          <pc:sldMk cId="1634559563" sldId="624"/>
        </pc:sldMkLst>
      </pc:sldChg>
      <pc:sldChg chg="add">
        <pc:chgData name="Aleksandra Cwiek" userId="866160e2e6235955" providerId="LiveId" clId="{787D707D-1D41-4345-B8A0-386A8F9F89B5}" dt="2018-05-28T14:13:17.867" v="330"/>
        <pc:sldMkLst>
          <pc:docMk/>
          <pc:sldMk cId="409179395" sldId="625"/>
        </pc:sldMkLst>
      </pc:sldChg>
      <pc:sldChg chg="add">
        <pc:chgData name="Aleksandra Cwiek" userId="866160e2e6235955" providerId="LiveId" clId="{787D707D-1D41-4345-B8A0-386A8F9F89B5}" dt="2018-05-28T14:18:13.289" v="358"/>
        <pc:sldMkLst>
          <pc:docMk/>
          <pc:sldMk cId="458805426" sldId="626"/>
        </pc:sldMkLst>
      </pc:sldChg>
      <pc:sldChg chg="add">
        <pc:chgData name="Aleksandra Cwiek" userId="866160e2e6235955" providerId="LiveId" clId="{787D707D-1D41-4345-B8A0-386A8F9F89B5}" dt="2018-05-28T14:18:13.289" v="358"/>
        <pc:sldMkLst>
          <pc:docMk/>
          <pc:sldMk cId="2635859121" sldId="627"/>
        </pc:sldMkLst>
      </pc:sldChg>
      <pc:sldChg chg="add">
        <pc:chgData name="Aleksandra Cwiek" userId="866160e2e6235955" providerId="LiveId" clId="{787D707D-1D41-4345-B8A0-386A8F9F89B5}" dt="2018-05-28T14:11:31.887" v="321"/>
        <pc:sldMkLst>
          <pc:docMk/>
          <pc:sldMk cId="3947431074" sldId="628"/>
        </pc:sldMkLst>
      </pc:sldChg>
      <pc:sldChg chg="add">
        <pc:chgData name="Aleksandra Cwiek" userId="866160e2e6235955" providerId="LiveId" clId="{787D707D-1D41-4345-B8A0-386A8F9F89B5}" dt="2018-05-28T14:11:31.887" v="321"/>
        <pc:sldMkLst>
          <pc:docMk/>
          <pc:sldMk cId="1744078635" sldId="629"/>
        </pc:sldMkLst>
      </pc:sldChg>
      <pc:sldChg chg="add">
        <pc:chgData name="Aleksandra Cwiek" userId="866160e2e6235955" providerId="LiveId" clId="{787D707D-1D41-4345-B8A0-386A8F9F89B5}" dt="2018-05-28T14:16:12.065" v="346"/>
        <pc:sldMkLst>
          <pc:docMk/>
          <pc:sldMk cId="834116532" sldId="630"/>
        </pc:sldMkLst>
      </pc:sldChg>
      <pc:sldChg chg="add">
        <pc:chgData name="Aleksandra Cwiek" userId="866160e2e6235955" providerId="LiveId" clId="{787D707D-1D41-4345-B8A0-386A8F9F89B5}" dt="2018-05-28T14:16:12.065" v="346"/>
        <pc:sldMkLst>
          <pc:docMk/>
          <pc:sldMk cId="267594444" sldId="631"/>
        </pc:sldMkLst>
      </pc:sldChg>
      <pc:sldChg chg="add">
        <pc:chgData name="Aleksandra Cwiek" userId="866160e2e6235955" providerId="LiveId" clId="{787D707D-1D41-4345-B8A0-386A8F9F89B5}" dt="2018-05-28T14:17:53.863" v="356"/>
        <pc:sldMkLst>
          <pc:docMk/>
          <pc:sldMk cId="4289549237" sldId="632"/>
        </pc:sldMkLst>
      </pc:sldChg>
      <pc:sldChg chg="add">
        <pc:chgData name="Aleksandra Cwiek" userId="866160e2e6235955" providerId="LiveId" clId="{787D707D-1D41-4345-B8A0-386A8F9F89B5}" dt="2018-05-28T14:17:53.863" v="356"/>
        <pc:sldMkLst>
          <pc:docMk/>
          <pc:sldMk cId="2655885816" sldId="633"/>
        </pc:sldMkLst>
      </pc:sldChg>
      <pc:sldChg chg="add">
        <pc:chgData name="Aleksandra Cwiek" userId="866160e2e6235955" providerId="LiveId" clId="{787D707D-1D41-4345-B8A0-386A8F9F89B5}" dt="2018-05-28T14:17:12.855" v="352"/>
        <pc:sldMkLst>
          <pc:docMk/>
          <pc:sldMk cId="889954936" sldId="634"/>
        </pc:sldMkLst>
      </pc:sldChg>
      <pc:sldChg chg="add">
        <pc:chgData name="Aleksandra Cwiek" userId="866160e2e6235955" providerId="LiveId" clId="{787D707D-1D41-4345-B8A0-386A8F9F89B5}" dt="2018-05-28T14:17:12.855" v="352"/>
        <pc:sldMkLst>
          <pc:docMk/>
          <pc:sldMk cId="3640879640" sldId="635"/>
        </pc:sldMkLst>
      </pc:sldChg>
      <pc:sldChg chg="add">
        <pc:chgData name="Aleksandra Cwiek" userId="866160e2e6235955" providerId="LiveId" clId="{787D707D-1D41-4345-B8A0-386A8F9F89B5}" dt="2018-05-28T14:19:08.712" v="363"/>
        <pc:sldMkLst>
          <pc:docMk/>
          <pc:sldMk cId="2072566415" sldId="636"/>
        </pc:sldMkLst>
      </pc:sldChg>
      <pc:sldChg chg="add">
        <pc:chgData name="Aleksandra Cwiek" userId="866160e2e6235955" providerId="LiveId" clId="{787D707D-1D41-4345-B8A0-386A8F9F89B5}" dt="2018-05-28T14:19:08.712" v="363"/>
        <pc:sldMkLst>
          <pc:docMk/>
          <pc:sldMk cId="3924466757" sldId="637"/>
        </pc:sldMkLst>
      </pc:sldChg>
      <pc:sldChg chg="add">
        <pc:chgData name="Aleksandra Cwiek" userId="866160e2e6235955" providerId="LiveId" clId="{787D707D-1D41-4345-B8A0-386A8F9F89B5}" dt="2018-05-28T14:23:45.083" v="386"/>
        <pc:sldMkLst>
          <pc:docMk/>
          <pc:sldMk cId="2154284956" sldId="638"/>
        </pc:sldMkLst>
      </pc:sldChg>
      <pc:sldChg chg="add">
        <pc:chgData name="Aleksandra Cwiek" userId="866160e2e6235955" providerId="LiveId" clId="{787D707D-1D41-4345-B8A0-386A8F9F89B5}" dt="2018-05-28T14:23:45.083" v="386"/>
        <pc:sldMkLst>
          <pc:docMk/>
          <pc:sldMk cId="1041926946" sldId="639"/>
        </pc:sldMkLst>
      </pc:sldChg>
      <pc:sldChg chg="add">
        <pc:chgData name="Aleksandra Cwiek" userId="866160e2e6235955" providerId="LiveId" clId="{787D707D-1D41-4345-B8A0-386A8F9F89B5}" dt="2018-05-28T14:14:07.643" v="335"/>
        <pc:sldMkLst>
          <pc:docMk/>
          <pc:sldMk cId="700872240" sldId="640"/>
        </pc:sldMkLst>
      </pc:sldChg>
      <pc:sldChg chg="add">
        <pc:chgData name="Aleksandra Cwiek" userId="866160e2e6235955" providerId="LiveId" clId="{787D707D-1D41-4345-B8A0-386A8F9F89B5}" dt="2018-05-28T14:14:07.643" v="335"/>
        <pc:sldMkLst>
          <pc:docMk/>
          <pc:sldMk cId="3897459873" sldId="641"/>
        </pc:sldMkLst>
      </pc:sldChg>
      <pc:sldChg chg="add">
        <pc:chgData name="Aleksandra Cwiek" userId="866160e2e6235955" providerId="LiveId" clId="{787D707D-1D41-4345-B8A0-386A8F9F89B5}" dt="2018-05-28T14:16:19.785" v="347"/>
        <pc:sldMkLst>
          <pc:docMk/>
          <pc:sldMk cId="3123189921" sldId="642"/>
        </pc:sldMkLst>
      </pc:sldChg>
      <pc:sldChg chg="add">
        <pc:chgData name="Aleksandra Cwiek" userId="866160e2e6235955" providerId="LiveId" clId="{787D707D-1D41-4345-B8A0-386A8F9F89B5}" dt="2018-05-28T14:16:19.785" v="347"/>
        <pc:sldMkLst>
          <pc:docMk/>
          <pc:sldMk cId="4083899526" sldId="643"/>
        </pc:sldMkLst>
      </pc:sldChg>
      <pc:sldChg chg="add">
        <pc:chgData name="Aleksandra Cwiek" userId="866160e2e6235955" providerId="LiveId" clId="{787D707D-1D41-4345-B8A0-386A8F9F89B5}" dt="2018-05-28T14:25:10.515" v="395"/>
        <pc:sldMkLst>
          <pc:docMk/>
          <pc:sldMk cId="1930636019" sldId="644"/>
        </pc:sldMkLst>
      </pc:sldChg>
      <pc:sldChg chg="add">
        <pc:chgData name="Aleksandra Cwiek" userId="866160e2e6235955" providerId="LiveId" clId="{787D707D-1D41-4345-B8A0-386A8F9F89B5}" dt="2018-05-28T14:25:10.515" v="395"/>
        <pc:sldMkLst>
          <pc:docMk/>
          <pc:sldMk cId="1956986087" sldId="645"/>
        </pc:sldMkLst>
      </pc:sldChg>
      <pc:sldChg chg="add">
        <pc:chgData name="Aleksandra Cwiek" userId="866160e2e6235955" providerId="LiveId" clId="{787D707D-1D41-4345-B8A0-386A8F9F89B5}" dt="2018-05-28T14:25:40.631" v="397"/>
        <pc:sldMkLst>
          <pc:docMk/>
          <pc:sldMk cId="4037891780" sldId="646"/>
        </pc:sldMkLst>
      </pc:sldChg>
      <pc:sldChg chg="add">
        <pc:chgData name="Aleksandra Cwiek" userId="866160e2e6235955" providerId="LiveId" clId="{787D707D-1D41-4345-B8A0-386A8F9F89B5}" dt="2018-05-28T14:28:45.222" v="408"/>
        <pc:sldMkLst>
          <pc:docMk/>
          <pc:sldMk cId="2870833603" sldId="64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FAC5C-0FFD-497C-B07C-D6A9F1EC70B3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E7995-E6E9-4BEA-AC39-3C0FF268E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61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970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50088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70135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468423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70829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05171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15550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40124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85564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92517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19648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489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58580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495453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005054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21085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26830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641717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859684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60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512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172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35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297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205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8072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636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769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1237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80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9010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8433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5227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9467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8033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935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0090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6117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467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57503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4345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55385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8135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2911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3738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8375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7172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3701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8914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06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88772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5749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1908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1581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7123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0541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1480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8754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2344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990226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916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655773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2660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9351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2368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65663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87997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369195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5651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07988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63347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089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29512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87955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7717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849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65109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76153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2110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80961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84255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75979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116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19069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si11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90319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57867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si11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88974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24485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14973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346669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25875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48997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92199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616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55868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29641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353845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976947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59222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8065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71603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85636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00897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92755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974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21263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52275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07316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73844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74623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01052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17268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388783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255639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79381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8856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86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11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64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42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04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38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56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74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08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5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74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12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5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8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8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9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95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98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0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04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08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11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15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0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8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E7FB646-986E-4FDE-AD28-A7B16F46D596}"/>
              </a:ext>
            </a:extLst>
          </p:cNvPr>
          <p:cNvSpPr txBox="1">
            <a:spLocks/>
          </p:cNvSpPr>
          <p:nvPr/>
        </p:nvSpPr>
        <p:spPr>
          <a:xfrm>
            <a:off x="742485" y="3178477"/>
            <a:ext cx="9314795" cy="1272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0799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/>
              <a:t>Schieß die Dose ab!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B241712E-F1F5-4B33-A17D-AFA8D49BFBC9}"/>
              </a:ext>
            </a:extLst>
          </p:cNvPr>
          <p:cNvSpPr txBox="1">
            <a:spLocks/>
          </p:cNvSpPr>
          <p:nvPr/>
        </p:nvSpPr>
        <p:spPr>
          <a:xfrm>
            <a:off x="736860" y="4973735"/>
            <a:ext cx="9314795" cy="4076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079998" rtl="0" eaLnBrk="1" latinLnBrk="0" hangingPunct="1">
              <a:lnSpc>
                <a:spcPct val="90000"/>
              </a:lnSpc>
              <a:spcBef>
                <a:spcPts val="1181"/>
              </a:spcBef>
              <a:buFont typeface="Arial" panose="020B0604020202020204" pitchFamily="34" charset="0"/>
              <a:buNone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999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23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998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212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9997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996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9995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9994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992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9991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Benutze den Laserpointer</a:t>
            </a:r>
            <a:b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Sag dabei das Wort was auf der Dose steht</a:t>
            </a:r>
          </a:p>
          <a:p>
            <a:pPr>
              <a:lnSpc>
                <a:spcPct val="100000"/>
              </a:lnSpc>
            </a:pPr>
            <a: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Gehe mit dem Arm dann wieder</a:t>
            </a:r>
            <a:b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 die Ausgangsposition zurück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2130169-A0F6-4163-B895-776B33247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644" y="5096564"/>
            <a:ext cx="651672" cy="65167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6FDE7C0-4BBD-4969-BE2F-124D6F3D2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63" y="5742936"/>
            <a:ext cx="908712" cy="90871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53E7905-71AE-4E01-B931-5A3DCF3C59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7" t="30701" r="42398" b="24448"/>
          <a:stretch/>
        </p:blipFill>
        <p:spPr>
          <a:xfrm>
            <a:off x="960903" y="3013737"/>
            <a:ext cx="729143" cy="1172345"/>
          </a:xfrm>
          <a:prstGeom prst="rect">
            <a:avLst/>
          </a:prstGeom>
        </p:spPr>
      </p:pic>
      <p:pic>
        <p:nvPicPr>
          <p:cNvPr id="9" name="Grafik 8" descr="Ein Bild, das Waffe, Gewehr enthält.&#10;&#10;Mit sehr hoher Zuverlässigkeit generierte Beschreibung">
            <a:extLst>
              <a:ext uri="{FF2B5EF4-FFF2-40B4-BE49-F238E27FC236}">
                <a16:creationId xmlns:a16="http://schemas.microsoft.com/office/drawing/2014/main" id="{07CE597A-4824-426B-BBD2-BC0C9D60AC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191" y="2906571"/>
            <a:ext cx="1386676" cy="1386676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0A0C079-BE8B-4B15-9B7B-08BF452575E6}"/>
              </a:ext>
            </a:extLst>
          </p:cNvPr>
          <p:cNvCxnSpPr>
            <a:cxnSpLocks/>
          </p:cNvCxnSpPr>
          <p:nvPr/>
        </p:nvCxnSpPr>
        <p:spPr>
          <a:xfrm>
            <a:off x="8470559" y="3312947"/>
            <a:ext cx="656632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rgbClr val="FF9393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49E68FB0-27C8-4366-8024-3079AB3D53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559" y="6724068"/>
            <a:ext cx="1349970" cy="134997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31CAAED-8590-4E9C-95D0-92E4C16CB34B}"/>
              </a:ext>
            </a:extLst>
          </p:cNvPr>
          <p:cNvSpPr txBox="1"/>
          <p:nvPr/>
        </p:nvSpPr>
        <p:spPr>
          <a:xfrm>
            <a:off x="1010165" y="1374902"/>
            <a:ext cx="88103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b="1" dirty="0">
                <a:latin typeface="+mj-lt"/>
              </a:rPr>
              <a:t>Es geht weiter...</a:t>
            </a:r>
          </a:p>
        </p:txBody>
      </p:sp>
    </p:spTree>
    <p:extLst>
      <p:ext uri="{BB962C8B-B14F-4D97-AF65-F5344CB8AC3E}">
        <p14:creationId xmlns:p14="http://schemas.microsoft.com/office/powerpoint/2010/main" val="3461225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0001-0014">
            <a:hlinkClick r:id="" action="ppaction://media"/>
            <a:extLst>
              <a:ext uri="{FF2B5EF4-FFF2-40B4-BE49-F238E27FC236}">
                <a16:creationId xmlns:a16="http://schemas.microsoft.com/office/drawing/2014/main" id="{67989A89-6EB3-4D05-A7C5-4051A61E6F4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4600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4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0001-0014">
            <a:hlinkClick r:id="" action="ppaction://media"/>
            <a:extLst>
              <a:ext uri="{FF2B5EF4-FFF2-40B4-BE49-F238E27FC236}">
                <a16:creationId xmlns:a16="http://schemas.microsoft.com/office/drawing/2014/main" id="{F36A3639-788A-4E7A-9602-5BB5EF686FE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9320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8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36795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892BDF15-7C4B-496A-B9AC-DB39D70AA9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4327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4794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0001-0014">
            <a:hlinkClick r:id="" action="ppaction://media"/>
            <a:extLst>
              <a:ext uri="{FF2B5EF4-FFF2-40B4-BE49-F238E27FC236}">
                <a16:creationId xmlns:a16="http://schemas.microsoft.com/office/drawing/2014/main" id="{E9899308-2D8D-47EE-89C4-63A3FF233AA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32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3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329283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581F82AA-9D29-4D0D-B4B5-A9D9A49733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5434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7142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0001-0014">
            <a:hlinkClick r:id="" action="ppaction://media"/>
            <a:extLst>
              <a:ext uri="{FF2B5EF4-FFF2-40B4-BE49-F238E27FC236}">
                <a16:creationId xmlns:a16="http://schemas.microsoft.com/office/drawing/2014/main" id="{59803305-2755-4507-976E-844945EDA32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68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9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55997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359E36C1-DDB1-464D-BD05-0B006F57A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34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3316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0001-0014">
            <a:hlinkClick r:id="" action="ppaction://media"/>
            <a:extLst>
              <a:ext uri="{FF2B5EF4-FFF2-40B4-BE49-F238E27FC236}">
                <a16:creationId xmlns:a16="http://schemas.microsoft.com/office/drawing/2014/main" id="{D996B2F7-DC13-46B3-BB51-7B57AC5FEEB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5434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3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04379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090280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>
            <a:extLst>
              <a:ext uri="{FF2B5EF4-FFF2-40B4-BE49-F238E27FC236}">
                <a16:creationId xmlns:a16="http://schemas.microsoft.com/office/drawing/2014/main" id="{B4673046-FF92-411F-A17D-5CC654CAE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3228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0001-0014">
            <a:hlinkClick r:id="" action="ppaction://media"/>
            <a:extLst>
              <a:ext uri="{FF2B5EF4-FFF2-40B4-BE49-F238E27FC236}">
                <a16:creationId xmlns:a16="http://schemas.microsoft.com/office/drawing/2014/main" id="{9C814F2E-AFA1-4B40-A44A-7FA059380C4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9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7772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fik 41">
            <a:extLst>
              <a:ext uri="{FF2B5EF4-FFF2-40B4-BE49-F238E27FC236}">
                <a16:creationId xmlns:a16="http://schemas.microsoft.com/office/drawing/2014/main" id="{E64FF6AF-7E36-408F-9C19-5DD4F152E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40" y="8171762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3601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0001-0014">
            <a:hlinkClick r:id="" action="ppaction://media"/>
            <a:extLst>
              <a:ext uri="{FF2B5EF4-FFF2-40B4-BE49-F238E27FC236}">
                <a16:creationId xmlns:a16="http://schemas.microsoft.com/office/drawing/2014/main" id="{D9C24C00-E233-4976-82CE-BB937C26CFB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932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8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00699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5C8172C-FE91-4DDB-B219-EA1D188D50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06225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2603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0001-0014">
            <a:hlinkClick r:id="" action="ppaction://media"/>
            <a:extLst>
              <a:ext uri="{FF2B5EF4-FFF2-40B4-BE49-F238E27FC236}">
                <a16:creationId xmlns:a16="http://schemas.microsoft.com/office/drawing/2014/main" id="{AB85221A-56A2-49B2-BC2A-735E99F1012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5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5118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BB1D29D8-B8C8-4D12-A1C0-E7AFB9BAD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1719338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3466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9F8A480A-6818-4222-9012-77EB07983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4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9178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0001-0014">
            <a:hlinkClick r:id="" action="ppaction://media"/>
            <a:extLst>
              <a:ext uri="{FF2B5EF4-FFF2-40B4-BE49-F238E27FC236}">
                <a16:creationId xmlns:a16="http://schemas.microsoft.com/office/drawing/2014/main" id="{5DDFF3E9-E705-46CF-9D50-4F05064DAF4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460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2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092365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31B9BE4F-F6B8-4C37-82EF-B286DCA13C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4327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4232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0001-0014">
            <a:hlinkClick r:id="" action="ppaction://media"/>
            <a:extLst>
              <a:ext uri="{FF2B5EF4-FFF2-40B4-BE49-F238E27FC236}">
                <a16:creationId xmlns:a16="http://schemas.microsoft.com/office/drawing/2014/main" id="{EEF0EC02-F052-4F27-A8C0-3CCF814FD4D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4327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5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68262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7D034FF9-1858-4D2F-9375-D12CA3291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225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8680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0001-0014">
            <a:hlinkClick r:id="" action="ppaction://media"/>
            <a:extLst>
              <a:ext uri="{FF2B5EF4-FFF2-40B4-BE49-F238E27FC236}">
                <a16:creationId xmlns:a16="http://schemas.microsoft.com/office/drawing/2014/main" id="{FF12A002-37C6-4002-9411-8ACA7D3D9D5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467350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9DF9A2F-A7AD-4175-93E4-442CB0698D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5988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00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0001-0014">
            <a:hlinkClick r:id="" action="ppaction://media"/>
            <a:extLst>
              <a:ext uri="{FF2B5EF4-FFF2-40B4-BE49-F238E27FC236}">
                <a16:creationId xmlns:a16="http://schemas.microsoft.com/office/drawing/2014/main" id="{95C803E1-E288-4B94-A7E5-18457D5C170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1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0001-0014">
            <a:hlinkClick r:id="" action="ppaction://media"/>
            <a:extLst>
              <a:ext uri="{FF2B5EF4-FFF2-40B4-BE49-F238E27FC236}">
                <a16:creationId xmlns:a16="http://schemas.microsoft.com/office/drawing/2014/main" id="{F036697D-9E7C-4274-8863-014C1D25217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8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337964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A43CCFD3-EB31-4B3A-9E5E-6EE6ABCD3D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5434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5462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0001-0014">
            <a:hlinkClick r:id="" action="ppaction://media"/>
            <a:extLst>
              <a:ext uri="{FF2B5EF4-FFF2-40B4-BE49-F238E27FC236}">
                <a16:creationId xmlns:a16="http://schemas.microsoft.com/office/drawing/2014/main" id="{297A3D19-CA2F-496D-ABD6-A9F99035081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5434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6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25545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2A93735-F113-49C1-A5AA-21C120DC2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81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2126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0001-0014">
            <a:hlinkClick r:id="" action="ppaction://media"/>
            <a:extLst>
              <a:ext uri="{FF2B5EF4-FFF2-40B4-BE49-F238E27FC236}">
                <a16:creationId xmlns:a16="http://schemas.microsoft.com/office/drawing/2014/main" id="{B9830EB2-D2FB-40AF-97E9-6AA130199AD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8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683663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8883D507-D5DF-4F6F-887E-48DBB0472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9648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0001-0014">
            <a:hlinkClick r:id="" action="ppaction://media"/>
            <a:extLst>
              <a:ext uri="{FF2B5EF4-FFF2-40B4-BE49-F238E27FC236}">
                <a16:creationId xmlns:a16="http://schemas.microsoft.com/office/drawing/2014/main" id="{CDC927D5-B1B5-473B-838B-B6149F53EE4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316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3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88397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40617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6F22BD2D-5580-4A27-A7E5-12B574783E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4881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4583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0001-0014">
            <a:hlinkClick r:id="" action="ppaction://media"/>
            <a:extLst>
              <a:ext uri="{FF2B5EF4-FFF2-40B4-BE49-F238E27FC236}">
                <a16:creationId xmlns:a16="http://schemas.microsoft.com/office/drawing/2014/main" id="{51998F59-E7DE-4F41-A328-26AE53DF02C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75656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3F7B5A50-64F5-416F-BF63-D9F3D3516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225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8336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0001-0014">
            <a:hlinkClick r:id="" action="ppaction://media"/>
            <a:extLst>
              <a:ext uri="{FF2B5EF4-FFF2-40B4-BE49-F238E27FC236}">
                <a16:creationId xmlns:a16="http://schemas.microsoft.com/office/drawing/2014/main" id="{E7A39CEA-7109-40C8-B4C8-C8324E8CB3B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2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76993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B3DC85E-ED23-4FF5-B4FC-438D0E131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76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8295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0001-0014">
            <a:hlinkClick r:id="" action="ppaction://media"/>
            <a:extLst>
              <a:ext uri="{FF2B5EF4-FFF2-40B4-BE49-F238E27FC236}">
                <a16:creationId xmlns:a16="http://schemas.microsoft.com/office/drawing/2014/main" id="{B0A52602-E92A-47C1-AD50-60BF9F8929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56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1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980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>
            <a:extLst>
              <a:ext uri="{FF2B5EF4-FFF2-40B4-BE49-F238E27FC236}">
                <a16:creationId xmlns:a16="http://schemas.microsoft.com/office/drawing/2014/main" id="{70A9AEC3-0B08-4088-AAF6-5D9260DF69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4881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6361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5EE3C56-2574-45DC-8C71-0A4074AF7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387067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3296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0001-0014">
            <a:hlinkClick r:id="" action="ppaction://media"/>
            <a:extLst>
              <a:ext uri="{FF2B5EF4-FFF2-40B4-BE49-F238E27FC236}">
                <a16:creationId xmlns:a16="http://schemas.microsoft.com/office/drawing/2014/main" id="{032AB80B-F112-4381-89F1-31A1E699C1A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3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18554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5EB84E-61B4-4214-912C-91299884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90" y="3327422"/>
            <a:ext cx="9314796" cy="4146505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Das Experiment ist vorbei.</a:t>
            </a:r>
            <a:br>
              <a:rPr lang="de-DE" dirty="0"/>
            </a:br>
            <a:br>
              <a:rPr lang="de-DE" dirty="0"/>
            </a:br>
            <a:r>
              <a:rPr lang="de-DE" dirty="0"/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2870833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0001-0014">
            <a:hlinkClick r:id="" action="ppaction://media"/>
            <a:extLst>
              <a:ext uri="{FF2B5EF4-FFF2-40B4-BE49-F238E27FC236}">
                <a16:creationId xmlns:a16="http://schemas.microsoft.com/office/drawing/2014/main" id="{6FCCF952-C517-44D7-9F2F-BC66E429A80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4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6053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fik 36">
            <a:extLst>
              <a:ext uri="{FF2B5EF4-FFF2-40B4-BE49-F238E27FC236}">
                <a16:creationId xmlns:a16="http://schemas.microsoft.com/office/drawing/2014/main" id="{45FDCE29-EA12-4E98-8573-5AE5C7350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40" y="602042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66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0001-0014">
            <a:hlinkClick r:id="" action="ppaction://media"/>
            <a:extLst>
              <a:ext uri="{FF2B5EF4-FFF2-40B4-BE49-F238E27FC236}">
                <a16:creationId xmlns:a16="http://schemas.microsoft.com/office/drawing/2014/main" id="{F36A3639-788A-4E7A-9602-5BB5EF686FE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9320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6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655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2260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D8E43915-3ACC-4BC0-8F0C-608258AF51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06225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53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0001-0014">
            <a:hlinkClick r:id="" action="ppaction://media"/>
            <a:extLst>
              <a:ext uri="{FF2B5EF4-FFF2-40B4-BE49-F238E27FC236}">
                <a16:creationId xmlns:a16="http://schemas.microsoft.com/office/drawing/2014/main" id="{01B60A98-4070-4A87-80AE-9CD565D1512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7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4673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24C71C8D-904C-4E37-AB33-3AD4B06F2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0" y="8171762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85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0001-0014">
            <a:hlinkClick r:id="" action="ppaction://media"/>
            <a:extLst>
              <a:ext uri="{FF2B5EF4-FFF2-40B4-BE49-F238E27FC236}">
                <a16:creationId xmlns:a16="http://schemas.microsoft.com/office/drawing/2014/main" id="{EC9275AD-E68F-4598-A9A7-9126133CCEE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316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1955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D51B5A62-6E39-47C7-9063-5B88299A0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988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08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0001-0014">
            <a:hlinkClick r:id="" action="ppaction://media"/>
            <a:extLst>
              <a:ext uri="{FF2B5EF4-FFF2-40B4-BE49-F238E27FC236}">
                <a16:creationId xmlns:a16="http://schemas.microsoft.com/office/drawing/2014/main" id="{8A295A38-CCC3-4C1E-B793-59429E60AA2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5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225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FC39EDE-B683-4C55-9734-6D7DFB073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05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A43CCFD3-EB31-4B3A-9E5E-6EE6ABCD3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34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67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0001-0014">
            <a:hlinkClick r:id="" action="ppaction://media"/>
            <a:extLst>
              <a:ext uri="{FF2B5EF4-FFF2-40B4-BE49-F238E27FC236}">
                <a16:creationId xmlns:a16="http://schemas.microsoft.com/office/drawing/2014/main" id="{297A3D19-CA2F-496D-ABD6-A9F99035081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5434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5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0667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B1F448F5-CC42-4949-A513-F192AC4D79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4327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97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0001-0014">
            <a:hlinkClick r:id="" action="ppaction://media"/>
            <a:extLst>
              <a:ext uri="{FF2B5EF4-FFF2-40B4-BE49-F238E27FC236}">
                <a16:creationId xmlns:a16="http://schemas.microsoft.com/office/drawing/2014/main" id="{0C4F0205-A688-4C18-A74C-68DC8D18044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4327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7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133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9F8A480A-6818-4222-9012-77EB07983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4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03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0001-0014">
            <a:hlinkClick r:id="" action="ppaction://media"/>
            <a:extLst>
              <a:ext uri="{FF2B5EF4-FFF2-40B4-BE49-F238E27FC236}">
                <a16:creationId xmlns:a16="http://schemas.microsoft.com/office/drawing/2014/main" id="{5DDFF3E9-E705-46CF-9D50-4F05064DAF4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460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9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55859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>
            <a:extLst>
              <a:ext uri="{FF2B5EF4-FFF2-40B4-BE49-F238E27FC236}">
                <a16:creationId xmlns:a16="http://schemas.microsoft.com/office/drawing/2014/main" id="{014546CF-DABA-4449-B044-AE74C1FD0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400" y="1719338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6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0001-0014">
            <a:hlinkClick r:id="" action="ppaction://media"/>
            <a:extLst>
              <a:ext uri="{FF2B5EF4-FFF2-40B4-BE49-F238E27FC236}">
                <a16:creationId xmlns:a16="http://schemas.microsoft.com/office/drawing/2014/main" id="{D0BEE097-9C26-4B18-8D56-259756BEC3F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316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5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0001-0014">
            <a:hlinkClick r:id="" action="ppaction://media"/>
            <a:extLst>
              <a:ext uri="{FF2B5EF4-FFF2-40B4-BE49-F238E27FC236}">
                <a16:creationId xmlns:a16="http://schemas.microsoft.com/office/drawing/2014/main" id="{D9B1946F-0B11-4008-B0AA-E1B7EF968E8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4600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877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F0583BB-6C53-4E84-AB63-07001D59D7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4881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870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0001-0014">
            <a:hlinkClick r:id="" action="ppaction://media"/>
            <a:extLst>
              <a:ext uri="{FF2B5EF4-FFF2-40B4-BE49-F238E27FC236}">
                <a16:creationId xmlns:a16="http://schemas.microsoft.com/office/drawing/2014/main" id="{B857B1FB-E2A0-448D-96C9-D91CB42A4C3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30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62517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92FCF86-6D5A-477B-87E2-84134010C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27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950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0001-0014">
            <a:hlinkClick r:id="" action="ppaction://media"/>
            <a:extLst>
              <a:ext uri="{FF2B5EF4-FFF2-40B4-BE49-F238E27FC236}">
                <a16:creationId xmlns:a16="http://schemas.microsoft.com/office/drawing/2014/main" id="{8EC018CA-C2E5-4035-8D15-32F0DE7F755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32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8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69148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E37E717-859F-482A-BD26-29F1FD4A5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400" y="387067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159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0001-0014">
            <a:hlinkClick r:id="" action="ppaction://media"/>
            <a:extLst>
              <a:ext uri="{FF2B5EF4-FFF2-40B4-BE49-F238E27FC236}">
                <a16:creationId xmlns:a16="http://schemas.microsoft.com/office/drawing/2014/main" id="{B4422F5E-407B-45C8-A346-D8BABDF34BA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460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7231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2428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>
            <a:extLst>
              <a:ext uri="{FF2B5EF4-FFF2-40B4-BE49-F238E27FC236}">
                <a16:creationId xmlns:a16="http://schemas.microsoft.com/office/drawing/2014/main" id="{70A9AEC3-0B08-4088-AAF6-5D9260DF6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81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578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0001-0014">
            <a:hlinkClick r:id="" action="ppaction://media"/>
            <a:extLst>
              <a:ext uri="{FF2B5EF4-FFF2-40B4-BE49-F238E27FC236}">
                <a16:creationId xmlns:a16="http://schemas.microsoft.com/office/drawing/2014/main" id="{6FCCF952-C517-44D7-9F2F-BC66E429A80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9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2680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>
            <a:extLst>
              <a:ext uri="{FF2B5EF4-FFF2-40B4-BE49-F238E27FC236}">
                <a16:creationId xmlns:a16="http://schemas.microsoft.com/office/drawing/2014/main" id="{E7C612F6-CD34-4FDC-A721-2D17C289FA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5434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352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0001-0014">
            <a:hlinkClick r:id="" action="ppaction://media"/>
            <a:extLst>
              <a:ext uri="{FF2B5EF4-FFF2-40B4-BE49-F238E27FC236}">
                <a16:creationId xmlns:a16="http://schemas.microsoft.com/office/drawing/2014/main" id="{53BC8632-CBDD-492A-96BC-D1B28D3560A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68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8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3420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FDD7476C-FAE5-4A59-8FB9-A2FDD5347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225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882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0001-0014">
            <a:hlinkClick r:id="" action="ppaction://media"/>
            <a:extLst>
              <a:ext uri="{FF2B5EF4-FFF2-40B4-BE49-F238E27FC236}">
                <a16:creationId xmlns:a16="http://schemas.microsoft.com/office/drawing/2014/main" id="{D09B076E-6DE9-4002-A0C6-CFEDEB6F567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493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70976601-D375-432B-B2E3-8D3E21EC5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988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549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954F4D63-9135-4984-842F-85F0C7ADE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76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411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0001-0014">
            <a:hlinkClick r:id="" action="ppaction://media"/>
            <a:extLst>
              <a:ext uri="{FF2B5EF4-FFF2-40B4-BE49-F238E27FC236}">
                <a16:creationId xmlns:a16="http://schemas.microsoft.com/office/drawing/2014/main" id="{5B02BED0-5CA1-490B-A8B4-372738E549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56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7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1596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38">
            <a:extLst>
              <a:ext uri="{FF2B5EF4-FFF2-40B4-BE49-F238E27FC236}">
                <a16:creationId xmlns:a16="http://schemas.microsoft.com/office/drawing/2014/main" id="{E4E9A1C3-6DD3-4606-9DBC-04C683EA2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8171762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329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0001-0014">
            <a:hlinkClick r:id="" action="ppaction://media"/>
            <a:extLst>
              <a:ext uri="{FF2B5EF4-FFF2-40B4-BE49-F238E27FC236}">
                <a16:creationId xmlns:a16="http://schemas.microsoft.com/office/drawing/2014/main" id="{614F3861-581E-4136-AAFE-9F7FD19B89A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78350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rafik 33">
            <a:extLst>
              <a:ext uri="{FF2B5EF4-FFF2-40B4-BE49-F238E27FC236}">
                <a16:creationId xmlns:a16="http://schemas.microsoft.com/office/drawing/2014/main" id="{C894CF11-0080-4EBF-83F7-A4A9752BC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602042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635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001-0014">
            <a:hlinkClick r:id="" action="ppaction://media"/>
            <a:extLst>
              <a:ext uri="{FF2B5EF4-FFF2-40B4-BE49-F238E27FC236}">
                <a16:creationId xmlns:a16="http://schemas.microsoft.com/office/drawing/2014/main" id="{329C0A38-042B-4F56-87CF-E43F8B7856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5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01114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BB1D29D8-B8C8-4D12-A1C0-E7AFB9BAD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1719338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0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0001-0014">
            <a:hlinkClick r:id="" action="ppaction://media"/>
            <a:extLst>
              <a:ext uri="{FF2B5EF4-FFF2-40B4-BE49-F238E27FC236}">
                <a16:creationId xmlns:a16="http://schemas.microsoft.com/office/drawing/2014/main" id="{E8972682-F190-485E-832A-297AB41A7A5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7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0001-0014">
            <a:hlinkClick r:id="" action="ppaction://media"/>
            <a:extLst>
              <a:ext uri="{FF2B5EF4-FFF2-40B4-BE49-F238E27FC236}">
                <a16:creationId xmlns:a16="http://schemas.microsoft.com/office/drawing/2014/main" id="{95C803E1-E288-4B94-A7E5-18457D5C170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2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3665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9E5AFA6C-8981-481D-81FC-CB39D8CDE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76" y="1719338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666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0001-0014">
            <a:hlinkClick r:id="" action="ppaction://media"/>
            <a:extLst>
              <a:ext uri="{FF2B5EF4-FFF2-40B4-BE49-F238E27FC236}">
                <a16:creationId xmlns:a16="http://schemas.microsoft.com/office/drawing/2014/main" id="{60B26261-2AAE-43A0-8C69-AF593DEDB62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560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8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69074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E37E717-859F-482A-BD26-29F1FD4A5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400" y="387067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11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0001-0014">
            <a:hlinkClick r:id="" action="ppaction://media"/>
            <a:extLst>
              <a:ext uri="{FF2B5EF4-FFF2-40B4-BE49-F238E27FC236}">
                <a16:creationId xmlns:a16="http://schemas.microsoft.com/office/drawing/2014/main" id="{B4422F5E-407B-45C8-A346-D8BABDF34BA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460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1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0345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D51B5A62-6E39-47C7-9063-5B88299A02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5988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8222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0001-0014">
            <a:hlinkClick r:id="" action="ppaction://media"/>
            <a:extLst>
              <a:ext uri="{FF2B5EF4-FFF2-40B4-BE49-F238E27FC236}">
                <a16:creationId xmlns:a16="http://schemas.microsoft.com/office/drawing/2014/main" id="{8A295A38-CCC3-4C1E-B793-59429E60AA2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9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69222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0542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892BDF15-7C4B-496A-B9AC-DB39D70AA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27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4599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0001-0014">
            <a:hlinkClick r:id="" action="ppaction://media"/>
            <a:extLst>
              <a:ext uri="{FF2B5EF4-FFF2-40B4-BE49-F238E27FC236}">
                <a16:creationId xmlns:a16="http://schemas.microsoft.com/office/drawing/2014/main" id="{E9899308-2D8D-47EE-89C4-63A3FF233AA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32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360513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E7AED20-7836-45D4-A78E-55E5FCA7F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40" y="387067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7264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0001-0014">
            <a:hlinkClick r:id="" action="ppaction://media"/>
            <a:extLst>
              <a:ext uri="{FF2B5EF4-FFF2-40B4-BE49-F238E27FC236}">
                <a16:creationId xmlns:a16="http://schemas.microsoft.com/office/drawing/2014/main" id="{8281DD6D-0FF7-44E0-98D5-40EFBDC580B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932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4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2364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fik 42">
            <a:extLst>
              <a:ext uri="{FF2B5EF4-FFF2-40B4-BE49-F238E27FC236}">
                <a16:creationId xmlns:a16="http://schemas.microsoft.com/office/drawing/2014/main" id="{CB238A05-D81A-4B60-828B-8968698F4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400" y="8171762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8495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0001-0014">
            <a:hlinkClick r:id="" action="ppaction://media"/>
            <a:extLst>
              <a:ext uri="{FF2B5EF4-FFF2-40B4-BE49-F238E27FC236}">
                <a16:creationId xmlns:a16="http://schemas.microsoft.com/office/drawing/2014/main" id="{C4F9EBEB-03AF-49FA-A44C-184B12A4E88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460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2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8817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fik 37">
            <a:extLst>
              <a:ext uri="{FF2B5EF4-FFF2-40B4-BE49-F238E27FC236}">
                <a16:creationId xmlns:a16="http://schemas.microsoft.com/office/drawing/2014/main" id="{825FAF9F-53EF-47BD-9B80-024FFD858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400" y="602042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5899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92FCF86-6D5A-477B-87E2-84134010CA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4327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8338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0001-0014">
            <a:hlinkClick r:id="" action="ppaction://media"/>
            <a:extLst>
              <a:ext uri="{FF2B5EF4-FFF2-40B4-BE49-F238E27FC236}">
                <a16:creationId xmlns:a16="http://schemas.microsoft.com/office/drawing/2014/main" id="{8EC018CA-C2E5-4035-8D15-32F0DE7F755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32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9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31920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6F22BD2D-5580-4A27-A7E5-12B574783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81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031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0001-0014">
            <a:hlinkClick r:id="" action="ppaction://media"/>
            <a:extLst>
              <a:ext uri="{FF2B5EF4-FFF2-40B4-BE49-F238E27FC236}">
                <a16:creationId xmlns:a16="http://schemas.microsoft.com/office/drawing/2014/main" id="{51998F59-E7DE-4F41-A328-26AE53DF02C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3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94877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D8E43915-3ACC-4BC0-8F0C-608258AF5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225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0113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0001-0014">
            <a:hlinkClick r:id="" action="ppaction://media"/>
            <a:extLst>
              <a:ext uri="{FF2B5EF4-FFF2-40B4-BE49-F238E27FC236}">
                <a16:creationId xmlns:a16="http://schemas.microsoft.com/office/drawing/2014/main" id="{01B60A98-4070-4A87-80AE-9CD565D1512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4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50561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fik 36">
            <a:extLst>
              <a:ext uri="{FF2B5EF4-FFF2-40B4-BE49-F238E27FC236}">
                <a16:creationId xmlns:a16="http://schemas.microsoft.com/office/drawing/2014/main" id="{45FDCE29-EA12-4E98-8573-5AE5C7350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40" y="602042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01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249</Words>
  <Application>Microsoft Office PowerPoint</Application>
  <PresentationFormat>Benutzerdefiniert</PresentationFormat>
  <Paragraphs>237</Paragraphs>
  <Slides>153</Slides>
  <Notes>116</Notes>
  <HiddenSlides>0</HiddenSlides>
  <MMClips>50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153</vt:i4>
      </vt:variant>
    </vt:vector>
  </HeadingPairs>
  <TitlesOfParts>
    <vt:vector size="15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Das Experiment ist vorbei.  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Aleksandra Cwiek</dc:creator>
  <cp:lastModifiedBy>Aleksandra Cwiek</cp:lastModifiedBy>
  <cp:revision>2</cp:revision>
  <dcterms:created xsi:type="dcterms:W3CDTF">2018-05-25T12:08:51Z</dcterms:created>
  <dcterms:modified xsi:type="dcterms:W3CDTF">2018-05-28T19:12:03Z</dcterms:modified>
</cp:coreProperties>
</file>