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0"/>
  </p:notesMasterIdLst>
  <p:sldIdLst>
    <p:sldId id="256" r:id="rId2"/>
    <p:sldId id="259" r:id="rId3"/>
    <p:sldId id="414" r:id="rId4"/>
    <p:sldId id="260" r:id="rId5"/>
    <p:sldId id="258" r:id="rId6"/>
    <p:sldId id="41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  <p:sldId id="429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  <p:sldId id="437" r:id="rId105"/>
    <p:sldId id="438" r:id="rId106"/>
    <p:sldId id="439" r:id="rId107"/>
    <p:sldId id="440" r:id="rId108"/>
    <p:sldId id="441" r:id="rId109"/>
    <p:sldId id="442" r:id="rId110"/>
    <p:sldId id="443" r:id="rId111"/>
    <p:sldId id="444" r:id="rId112"/>
    <p:sldId id="445" r:id="rId113"/>
    <p:sldId id="446" r:id="rId114"/>
    <p:sldId id="447" r:id="rId115"/>
    <p:sldId id="448" r:id="rId116"/>
    <p:sldId id="449" r:id="rId117"/>
    <p:sldId id="450" r:id="rId118"/>
    <p:sldId id="451" r:id="rId119"/>
    <p:sldId id="452" r:id="rId120"/>
    <p:sldId id="453" r:id="rId121"/>
    <p:sldId id="454" r:id="rId122"/>
    <p:sldId id="455" r:id="rId123"/>
    <p:sldId id="456" r:id="rId124"/>
    <p:sldId id="457" r:id="rId125"/>
    <p:sldId id="458" r:id="rId126"/>
    <p:sldId id="459" r:id="rId127"/>
    <p:sldId id="460" r:id="rId128"/>
    <p:sldId id="461" r:id="rId129"/>
    <p:sldId id="462" r:id="rId130"/>
    <p:sldId id="463" r:id="rId131"/>
    <p:sldId id="464" r:id="rId132"/>
    <p:sldId id="465" r:id="rId133"/>
    <p:sldId id="466" r:id="rId134"/>
    <p:sldId id="467" r:id="rId135"/>
    <p:sldId id="468" r:id="rId136"/>
    <p:sldId id="469" r:id="rId137"/>
    <p:sldId id="470" r:id="rId138"/>
    <p:sldId id="471" r:id="rId139"/>
    <p:sldId id="472" r:id="rId140"/>
    <p:sldId id="473" r:id="rId141"/>
    <p:sldId id="474" r:id="rId142"/>
    <p:sldId id="475" r:id="rId143"/>
    <p:sldId id="476" r:id="rId144"/>
    <p:sldId id="477" r:id="rId145"/>
    <p:sldId id="478" r:id="rId146"/>
    <p:sldId id="479" r:id="rId147"/>
    <p:sldId id="480" r:id="rId148"/>
    <p:sldId id="481" r:id="rId149"/>
    <p:sldId id="482" r:id="rId150"/>
    <p:sldId id="483" r:id="rId151"/>
    <p:sldId id="484" r:id="rId152"/>
    <p:sldId id="485" r:id="rId153"/>
    <p:sldId id="486" r:id="rId154"/>
    <p:sldId id="487" r:id="rId155"/>
    <p:sldId id="488" r:id="rId156"/>
    <p:sldId id="489" r:id="rId157"/>
    <p:sldId id="490" r:id="rId158"/>
    <p:sldId id="566" r:id="rId159"/>
    <p:sldId id="567" r:id="rId160"/>
    <p:sldId id="339" r:id="rId161"/>
    <p:sldId id="568" r:id="rId162"/>
    <p:sldId id="569" r:id="rId163"/>
    <p:sldId id="344" r:id="rId164"/>
    <p:sldId id="345" r:id="rId165"/>
    <p:sldId id="346" r:id="rId166"/>
    <p:sldId id="347" r:id="rId167"/>
    <p:sldId id="570" r:id="rId168"/>
    <p:sldId id="571" r:id="rId169"/>
    <p:sldId id="350" r:id="rId170"/>
    <p:sldId id="572" r:id="rId171"/>
    <p:sldId id="573" r:id="rId172"/>
    <p:sldId id="353" r:id="rId173"/>
    <p:sldId id="574" r:id="rId174"/>
    <p:sldId id="575" r:id="rId175"/>
    <p:sldId id="356" r:id="rId176"/>
    <p:sldId id="576" r:id="rId177"/>
    <p:sldId id="577" r:id="rId178"/>
    <p:sldId id="359" r:id="rId179"/>
    <p:sldId id="360" r:id="rId180"/>
    <p:sldId id="361" r:id="rId181"/>
    <p:sldId id="362" r:id="rId182"/>
    <p:sldId id="578" r:id="rId183"/>
    <p:sldId id="579" r:id="rId184"/>
    <p:sldId id="365" r:id="rId185"/>
    <p:sldId id="580" r:id="rId186"/>
    <p:sldId id="581" r:id="rId187"/>
    <p:sldId id="368" r:id="rId188"/>
    <p:sldId id="582" r:id="rId189"/>
    <p:sldId id="583" r:id="rId190"/>
    <p:sldId id="371" r:id="rId191"/>
    <p:sldId id="584" r:id="rId192"/>
    <p:sldId id="585" r:id="rId193"/>
    <p:sldId id="374" r:id="rId194"/>
    <p:sldId id="375" r:id="rId195"/>
    <p:sldId id="376" r:id="rId196"/>
    <p:sldId id="377" r:id="rId197"/>
    <p:sldId id="586" r:id="rId198"/>
    <p:sldId id="587" r:id="rId199"/>
    <p:sldId id="380" r:id="rId200"/>
    <p:sldId id="588" r:id="rId201"/>
    <p:sldId id="589" r:id="rId202"/>
    <p:sldId id="383" r:id="rId203"/>
    <p:sldId id="590" r:id="rId204"/>
    <p:sldId id="591" r:id="rId205"/>
    <p:sldId id="386" r:id="rId206"/>
    <p:sldId id="592" r:id="rId207"/>
    <p:sldId id="593" r:id="rId208"/>
    <p:sldId id="389" r:id="rId209"/>
    <p:sldId id="390" r:id="rId210"/>
    <p:sldId id="391" r:id="rId211"/>
    <p:sldId id="392" r:id="rId212"/>
    <p:sldId id="594" r:id="rId213"/>
    <p:sldId id="595" r:id="rId214"/>
    <p:sldId id="395" r:id="rId215"/>
    <p:sldId id="596" r:id="rId216"/>
    <p:sldId id="597" r:id="rId217"/>
    <p:sldId id="398" r:id="rId218"/>
    <p:sldId id="598" r:id="rId219"/>
    <p:sldId id="599" r:id="rId220"/>
    <p:sldId id="401" r:id="rId221"/>
    <p:sldId id="600" r:id="rId222"/>
    <p:sldId id="601" r:id="rId223"/>
    <p:sldId id="404" r:id="rId224"/>
    <p:sldId id="405" r:id="rId225"/>
    <p:sldId id="406" r:id="rId226"/>
    <p:sldId id="407" r:id="rId227"/>
    <p:sldId id="602" r:id="rId228"/>
    <p:sldId id="603" r:id="rId229"/>
    <p:sldId id="410" r:id="rId230"/>
    <p:sldId id="604" r:id="rId231"/>
    <p:sldId id="605" r:id="rId232"/>
    <p:sldId id="413" r:id="rId233"/>
    <p:sldId id="606" r:id="rId234"/>
    <p:sldId id="607" r:id="rId235"/>
    <p:sldId id="493" r:id="rId236"/>
    <p:sldId id="608" r:id="rId237"/>
    <p:sldId id="609" r:id="rId238"/>
    <p:sldId id="496" r:id="rId239"/>
    <p:sldId id="497" r:id="rId240"/>
    <p:sldId id="498" r:id="rId241"/>
    <p:sldId id="499" r:id="rId242"/>
    <p:sldId id="610" r:id="rId243"/>
    <p:sldId id="611" r:id="rId244"/>
    <p:sldId id="502" r:id="rId245"/>
    <p:sldId id="612" r:id="rId246"/>
    <p:sldId id="613" r:id="rId247"/>
    <p:sldId id="505" r:id="rId248"/>
    <p:sldId id="614" r:id="rId249"/>
    <p:sldId id="615" r:id="rId250"/>
    <p:sldId id="508" r:id="rId251"/>
    <p:sldId id="616" r:id="rId252"/>
    <p:sldId id="617" r:id="rId253"/>
    <p:sldId id="511" r:id="rId254"/>
    <p:sldId id="512" r:id="rId255"/>
    <p:sldId id="513" r:id="rId256"/>
    <p:sldId id="514" r:id="rId257"/>
    <p:sldId id="618" r:id="rId258"/>
    <p:sldId id="619" r:id="rId259"/>
    <p:sldId id="517" r:id="rId260"/>
    <p:sldId id="620" r:id="rId261"/>
    <p:sldId id="621" r:id="rId262"/>
    <p:sldId id="520" r:id="rId263"/>
    <p:sldId id="622" r:id="rId264"/>
    <p:sldId id="623" r:id="rId265"/>
    <p:sldId id="523" r:id="rId266"/>
    <p:sldId id="624" r:id="rId267"/>
    <p:sldId id="625" r:id="rId268"/>
    <p:sldId id="526" r:id="rId269"/>
    <p:sldId id="527" r:id="rId270"/>
    <p:sldId id="528" r:id="rId271"/>
    <p:sldId id="529" r:id="rId272"/>
    <p:sldId id="626" r:id="rId273"/>
    <p:sldId id="627" r:id="rId274"/>
    <p:sldId id="532" r:id="rId275"/>
    <p:sldId id="628" r:id="rId276"/>
    <p:sldId id="629" r:id="rId277"/>
    <p:sldId id="535" r:id="rId278"/>
    <p:sldId id="630" r:id="rId279"/>
    <p:sldId id="631" r:id="rId280"/>
    <p:sldId id="538" r:id="rId281"/>
    <p:sldId id="632" r:id="rId282"/>
    <p:sldId id="633" r:id="rId283"/>
    <p:sldId id="541" r:id="rId284"/>
    <p:sldId id="542" r:id="rId285"/>
    <p:sldId id="543" r:id="rId286"/>
    <p:sldId id="544" r:id="rId287"/>
    <p:sldId id="634" r:id="rId288"/>
    <p:sldId id="635" r:id="rId289"/>
    <p:sldId id="547" r:id="rId290"/>
    <p:sldId id="636" r:id="rId291"/>
    <p:sldId id="637" r:id="rId292"/>
    <p:sldId id="550" r:id="rId293"/>
    <p:sldId id="638" r:id="rId294"/>
    <p:sldId id="639" r:id="rId295"/>
    <p:sldId id="553" r:id="rId296"/>
    <p:sldId id="640" r:id="rId297"/>
    <p:sldId id="641" r:id="rId298"/>
    <p:sldId id="556" r:id="rId299"/>
    <p:sldId id="557" r:id="rId300"/>
    <p:sldId id="558" r:id="rId301"/>
    <p:sldId id="559" r:id="rId302"/>
    <p:sldId id="642" r:id="rId303"/>
    <p:sldId id="643" r:id="rId304"/>
    <p:sldId id="562" r:id="rId305"/>
    <p:sldId id="644" r:id="rId306"/>
    <p:sldId id="645" r:id="rId307"/>
    <p:sldId id="565" r:id="rId308"/>
    <p:sldId id="646" r:id="rId309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 autoAdjust="0"/>
    <p:restoredTop sz="96233" autoAdjust="0"/>
  </p:normalViewPr>
  <p:slideViewPr>
    <p:cSldViewPr snapToGrid="0">
      <p:cViewPr varScale="1">
        <p:scale>
          <a:sx n="52" d="100"/>
          <a:sy n="52" d="100"/>
        </p:scale>
        <p:origin x="2040" y="67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microsoft.com/office/2016/11/relationships/changesInfo" Target="changesInfos/changesInfo1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notesMaster" Target="notesMasters/notesMaster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2C38675A-A431-46B0-94CB-F4FE1EE3E15C}"/>
    <pc:docChg chg="modSld">
      <pc:chgData name="Aleksandra Cwiek" userId="866160e2e6235955" providerId="LiveId" clId="{2C38675A-A431-46B0-94CB-F4FE1EE3E15C}" dt="2019-01-28T09:16:04.239" v="9" actId="167"/>
      <pc:docMkLst>
        <pc:docMk/>
      </pc:docMkLst>
      <pc:sldChg chg="modSp">
        <pc:chgData name="Aleksandra Cwiek" userId="866160e2e6235955" providerId="LiveId" clId="{2C38675A-A431-46B0-94CB-F4FE1EE3E15C}" dt="2019-01-28T09:15:47.272" v="6" actId="167"/>
        <pc:sldMkLst>
          <pc:docMk/>
          <pc:sldMk cId="1853728519" sldId="258"/>
        </pc:sldMkLst>
        <pc:picChg chg="ord">
          <ac:chgData name="Aleksandra Cwiek" userId="866160e2e6235955" providerId="LiveId" clId="{2C38675A-A431-46B0-94CB-F4FE1EE3E15C}" dt="2019-01-28T09:15:33.637" v="4" actId="167"/>
          <ac:picMkLst>
            <pc:docMk/>
            <pc:sldMk cId="1853728519" sldId="258"/>
            <ac:picMk id="2" creationId="{F5EE3C56-2574-45DC-8C71-0A4074AF76B6}"/>
          </ac:picMkLst>
        </pc:picChg>
        <pc:picChg chg="ord">
          <ac:chgData name="Aleksandra Cwiek" userId="866160e2e6235955" providerId="LiveId" clId="{2C38675A-A431-46B0-94CB-F4FE1EE3E15C}" dt="2019-01-28T09:15:26.346" v="3" actId="167"/>
          <ac:picMkLst>
            <pc:docMk/>
            <pc:sldMk cId="1853728519" sldId="258"/>
            <ac:picMk id="3" creationId="{DB3DC85E-ED23-4FF5-B4FC-438D0E131014}"/>
          </ac:picMkLst>
        </pc:picChg>
        <pc:picChg chg="ord">
          <ac:chgData name="Aleksandra Cwiek" userId="866160e2e6235955" providerId="LiveId" clId="{2C38675A-A431-46B0-94CB-F4FE1EE3E15C}" dt="2019-01-28T09:15:33.637" v="4" actId="167"/>
          <ac:picMkLst>
            <pc:docMk/>
            <pc:sldMk cId="1853728519" sldId="258"/>
            <ac:picMk id="4" creationId="{2FC39EDE-B683-4C55-9734-6D7DFB07386F}"/>
          </ac:picMkLst>
        </pc:picChg>
        <pc:picChg chg="ord">
          <ac:chgData name="Aleksandra Cwiek" userId="866160e2e6235955" providerId="LiveId" clId="{2C38675A-A431-46B0-94CB-F4FE1EE3E15C}" dt="2019-01-28T09:15:33.637" v="4" actId="167"/>
          <ac:picMkLst>
            <pc:docMk/>
            <pc:sldMk cId="1853728519" sldId="258"/>
            <ac:picMk id="5" creationId="{EE7AED20-7836-45D4-A78E-55E5FCA7F4BD}"/>
          </ac:picMkLst>
        </pc:picChg>
        <pc:picChg chg="ord">
          <ac:chgData name="Aleksandra Cwiek" userId="866160e2e6235955" providerId="LiveId" clId="{2C38675A-A431-46B0-94CB-F4FE1EE3E15C}" dt="2019-01-28T09:15:33.637" v="4" actId="167"/>
          <ac:picMkLst>
            <pc:docMk/>
            <pc:sldMk cId="1853728519" sldId="258"/>
            <ac:picMk id="6" creationId="{3E37E717-859F-482A-BD26-29F1FD4A5E00}"/>
          </ac:picMkLst>
        </pc:picChg>
        <pc:picChg chg="ord">
          <ac:chgData name="Aleksandra Cwiek" userId="866160e2e6235955" providerId="LiveId" clId="{2C38675A-A431-46B0-94CB-F4FE1EE3E15C}" dt="2019-01-28T09:15:39.327" v="5" actId="167"/>
          <ac:picMkLst>
            <pc:docMk/>
            <pc:sldMk cId="1853728519" sldId="258"/>
            <ac:picMk id="34" creationId="{C894CF11-0080-4EBF-83F7-A4A9752BC38B}"/>
          </ac:picMkLst>
        </pc:picChg>
        <pc:picChg chg="ord">
          <ac:chgData name="Aleksandra Cwiek" userId="866160e2e6235955" providerId="LiveId" clId="{2C38675A-A431-46B0-94CB-F4FE1EE3E15C}" dt="2019-01-28T09:15:39.327" v="5" actId="167"/>
          <ac:picMkLst>
            <pc:docMk/>
            <pc:sldMk cId="1853728519" sldId="258"/>
            <ac:picMk id="35" creationId="{25AF23B7-030F-4E97-9DF6-3B3D6FA8874E}"/>
          </ac:picMkLst>
        </pc:picChg>
        <pc:picChg chg="ord">
          <ac:chgData name="Aleksandra Cwiek" userId="866160e2e6235955" providerId="LiveId" clId="{2C38675A-A431-46B0-94CB-F4FE1EE3E15C}" dt="2019-01-28T09:15:39.327" v="5" actId="167"/>
          <ac:picMkLst>
            <pc:docMk/>
            <pc:sldMk cId="1853728519" sldId="258"/>
            <ac:picMk id="36" creationId="{B817C026-D185-4A1F-B860-DFFEA30BC689}"/>
          </ac:picMkLst>
        </pc:picChg>
        <pc:picChg chg="ord">
          <ac:chgData name="Aleksandra Cwiek" userId="866160e2e6235955" providerId="LiveId" clId="{2C38675A-A431-46B0-94CB-F4FE1EE3E15C}" dt="2019-01-28T09:15:39.327" v="5" actId="167"/>
          <ac:picMkLst>
            <pc:docMk/>
            <pc:sldMk cId="1853728519" sldId="258"/>
            <ac:picMk id="37" creationId="{45FDCE29-EA12-4E98-8573-5AE5C735028E}"/>
          </ac:picMkLst>
        </pc:picChg>
        <pc:picChg chg="ord">
          <ac:chgData name="Aleksandra Cwiek" userId="866160e2e6235955" providerId="LiveId" clId="{2C38675A-A431-46B0-94CB-F4FE1EE3E15C}" dt="2019-01-28T09:15:39.327" v="5" actId="167"/>
          <ac:picMkLst>
            <pc:docMk/>
            <pc:sldMk cId="1853728519" sldId="258"/>
            <ac:picMk id="38" creationId="{825FAF9F-53EF-47BD-9B80-024FFD858C2D}"/>
          </ac:picMkLst>
        </pc:picChg>
        <pc:picChg chg="ord">
          <ac:chgData name="Aleksandra Cwiek" userId="866160e2e6235955" providerId="LiveId" clId="{2C38675A-A431-46B0-94CB-F4FE1EE3E15C}" dt="2019-01-28T09:15:47.272" v="6" actId="167"/>
          <ac:picMkLst>
            <pc:docMk/>
            <pc:sldMk cId="1853728519" sldId="258"/>
            <ac:picMk id="39" creationId="{E4E9A1C3-6DD3-4606-9DBC-04C683EA275A}"/>
          </ac:picMkLst>
        </pc:picChg>
        <pc:picChg chg="ord">
          <ac:chgData name="Aleksandra Cwiek" userId="866160e2e6235955" providerId="LiveId" clId="{2C38675A-A431-46B0-94CB-F4FE1EE3E15C}" dt="2019-01-28T09:15:47.272" v="6" actId="167"/>
          <ac:picMkLst>
            <pc:docMk/>
            <pc:sldMk cId="1853728519" sldId="258"/>
            <ac:picMk id="40" creationId="{6913B878-E39E-4463-83C3-F82ADF8319E4}"/>
          </ac:picMkLst>
        </pc:picChg>
        <pc:picChg chg="ord">
          <ac:chgData name="Aleksandra Cwiek" userId="866160e2e6235955" providerId="LiveId" clId="{2C38675A-A431-46B0-94CB-F4FE1EE3E15C}" dt="2019-01-28T09:15:47.272" v="6" actId="167"/>
          <ac:picMkLst>
            <pc:docMk/>
            <pc:sldMk cId="1853728519" sldId="258"/>
            <ac:picMk id="41" creationId="{24C71C8D-904C-4E37-AB33-3AD4B06F272C}"/>
          </ac:picMkLst>
        </pc:picChg>
        <pc:picChg chg="ord">
          <ac:chgData name="Aleksandra Cwiek" userId="866160e2e6235955" providerId="LiveId" clId="{2C38675A-A431-46B0-94CB-F4FE1EE3E15C}" dt="2019-01-28T09:15:47.272" v="6" actId="167"/>
          <ac:picMkLst>
            <pc:docMk/>
            <pc:sldMk cId="1853728519" sldId="258"/>
            <ac:picMk id="42" creationId="{E64FF6AF-7E36-408F-9C19-5DD4F152E5BB}"/>
          </ac:picMkLst>
        </pc:picChg>
        <pc:picChg chg="ord">
          <ac:chgData name="Aleksandra Cwiek" userId="866160e2e6235955" providerId="LiveId" clId="{2C38675A-A431-46B0-94CB-F4FE1EE3E15C}" dt="2019-01-28T09:15:47.272" v="6" actId="167"/>
          <ac:picMkLst>
            <pc:docMk/>
            <pc:sldMk cId="1853728519" sldId="258"/>
            <ac:picMk id="43" creationId="{CB238A05-D81A-4B60-828B-8968698F411A}"/>
          </ac:picMkLst>
        </pc:picChg>
      </pc:sldChg>
      <pc:sldChg chg="modSp">
        <pc:chgData name="Aleksandra Cwiek" userId="866160e2e6235955" providerId="LiveId" clId="{2C38675A-A431-46B0-94CB-F4FE1EE3E15C}" dt="2019-01-28T09:16:04.239" v="9" actId="167"/>
        <pc:sldMkLst>
          <pc:docMk/>
          <pc:sldMk cId="3960542506" sldId="415"/>
        </pc:sldMkLst>
        <pc:picChg chg="ord">
          <ac:chgData name="Aleksandra Cwiek" userId="866160e2e6235955" providerId="LiveId" clId="{2C38675A-A431-46B0-94CB-F4FE1EE3E15C}" dt="2019-01-28T09:15:53.983" v="7" actId="167"/>
          <ac:picMkLst>
            <pc:docMk/>
            <pc:sldMk cId="3960542506" sldId="415"/>
            <ac:picMk id="2" creationId="{F5EE3C56-2574-45DC-8C71-0A4074AF76B6}"/>
          </ac:picMkLst>
        </pc:picChg>
        <pc:picChg chg="ord">
          <ac:chgData name="Aleksandra Cwiek" userId="866160e2e6235955" providerId="LiveId" clId="{2C38675A-A431-46B0-94CB-F4FE1EE3E15C}" dt="2019-01-28T09:15:53.983" v="7" actId="167"/>
          <ac:picMkLst>
            <pc:docMk/>
            <pc:sldMk cId="3960542506" sldId="415"/>
            <ac:picMk id="3" creationId="{DB3DC85E-ED23-4FF5-B4FC-438D0E131014}"/>
          </ac:picMkLst>
        </pc:picChg>
        <pc:picChg chg="ord">
          <ac:chgData name="Aleksandra Cwiek" userId="866160e2e6235955" providerId="LiveId" clId="{2C38675A-A431-46B0-94CB-F4FE1EE3E15C}" dt="2019-01-28T09:15:53.983" v="7" actId="167"/>
          <ac:picMkLst>
            <pc:docMk/>
            <pc:sldMk cId="3960542506" sldId="415"/>
            <ac:picMk id="4" creationId="{2FC39EDE-B683-4C55-9734-6D7DFB07386F}"/>
          </ac:picMkLst>
        </pc:picChg>
        <pc:picChg chg="ord">
          <ac:chgData name="Aleksandra Cwiek" userId="866160e2e6235955" providerId="LiveId" clId="{2C38675A-A431-46B0-94CB-F4FE1EE3E15C}" dt="2019-01-28T09:15:53.983" v="7" actId="167"/>
          <ac:picMkLst>
            <pc:docMk/>
            <pc:sldMk cId="3960542506" sldId="415"/>
            <ac:picMk id="5" creationId="{EE7AED20-7836-45D4-A78E-55E5FCA7F4BD}"/>
          </ac:picMkLst>
        </pc:picChg>
        <pc:picChg chg="ord">
          <ac:chgData name="Aleksandra Cwiek" userId="866160e2e6235955" providerId="LiveId" clId="{2C38675A-A431-46B0-94CB-F4FE1EE3E15C}" dt="2019-01-28T09:15:53.983" v="7" actId="167"/>
          <ac:picMkLst>
            <pc:docMk/>
            <pc:sldMk cId="3960542506" sldId="415"/>
            <ac:picMk id="6" creationId="{3E37E717-859F-482A-BD26-29F1FD4A5E00}"/>
          </ac:picMkLst>
        </pc:picChg>
        <pc:picChg chg="ord">
          <ac:chgData name="Aleksandra Cwiek" userId="866160e2e6235955" providerId="LiveId" clId="{2C38675A-A431-46B0-94CB-F4FE1EE3E15C}" dt="2019-01-28T09:15:58.983" v="8" actId="167"/>
          <ac:picMkLst>
            <pc:docMk/>
            <pc:sldMk cId="3960542506" sldId="415"/>
            <ac:picMk id="34" creationId="{C894CF11-0080-4EBF-83F7-A4A9752BC38B}"/>
          </ac:picMkLst>
        </pc:picChg>
        <pc:picChg chg="ord">
          <ac:chgData name="Aleksandra Cwiek" userId="866160e2e6235955" providerId="LiveId" clId="{2C38675A-A431-46B0-94CB-F4FE1EE3E15C}" dt="2019-01-28T09:15:58.983" v="8" actId="167"/>
          <ac:picMkLst>
            <pc:docMk/>
            <pc:sldMk cId="3960542506" sldId="415"/>
            <ac:picMk id="35" creationId="{25AF23B7-030F-4E97-9DF6-3B3D6FA8874E}"/>
          </ac:picMkLst>
        </pc:picChg>
        <pc:picChg chg="ord">
          <ac:chgData name="Aleksandra Cwiek" userId="866160e2e6235955" providerId="LiveId" clId="{2C38675A-A431-46B0-94CB-F4FE1EE3E15C}" dt="2019-01-28T09:15:58.983" v="8" actId="167"/>
          <ac:picMkLst>
            <pc:docMk/>
            <pc:sldMk cId="3960542506" sldId="415"/>
            <ac:picMk id="36" creationId="{B817C026-D185-4A1F-B860-DFFEA30BC689}"/>
          </ac:picMkLst>
        </pc:picChg>
        <pc:picChg chg="ord">
          <ac:chgData name="Aleksandra Cwiek" userId="866160e2e6235955" providerId="LiveId" clId="{2C38675A-A431-46B0-94CB-F4FE1EE3E15C}" dt="2019-01-28T09:15:58.983" v="8" actId="167"/>
          <ac:picMkLst>
            <pc:docMk/>
            <pc:sldMk cId="3960542506" sldId="415"/>
            <ac:picMk id="37" creationId="{45FDCE29-EA12-4E98-8573-5AE5C735028E}"/>
          </ac:picMkLst>
        </pc:picChg>
        <pc:picChg chg="ord">
          <ac:chgData name="Aleksandra Cwiek" userId="866160e2e6235955" providerId="LiveId" clId="{2C38675A-A431-46B0-94CB-F4FE1EE3E15C}" dt="2019-01-28T09:15:58.983" v="8" actId="167"/>
          <ac:picMkLst>
            <pc:docMk/>
            <pc:sldMk cId="3960542506" sldId="415"/>
            <ac:picMk id="38" creationId="{825FAF9F-53EF-47BD-9B80-024FFD858C2D}"/>
          </ac:picMkLst>
        </pc:picChg>
        <pc:picChg chg="ord">
          <ac:chgData name="Aleksandra Cwiek" userId="866160e2e6235955" providerId="LiveId" clId="{2C38675A-A431-46B0-94CB-F4FE1EE3E15C}" dt="2019-01-28T09:16:04.239" v="9" actId="167"/>
          <ac:picMkLst>
            <pc:docMk/>
            <pc:sldMk cId="3960542506" sldId="415"/>
            <ac:picMk id="39" creationId="{E4E9A1C3-6DD3-4606-9DBC-04C683EA275A}"/>
          </ac:picMkLst>
        </pc:picChg>
        <pc:picChg chg="ord">
          <ac:chgData name="Aleksandra Cwiek" userId="866160e2e6235955" providerId="LiveId" clId="{2C38675A-A431-46B0-94CB-F4FE1EE3E15C}" dt="2019-01-28T09:16:04.239" v="9" actId="167"/>
          <ac:picMkLst>
            <pc:docMk/>
            <pc:sldMk cId="3960542506" sldId="415"/>
            <ac:picMk id="40" creationId="{6913B878-E39E-4463-83C3-F82ADF8319E4}"/>
          </ac:picMkLst>
        </pc:picChg>
        <pc:picChg chg="ord">
          <ac:chgData name="Aleksandra Cwiek" userId="866160e2e6235955" providerId="LiveId" clId="{2C38675A-A431-46B0-94CB-F4FE1EE3E15C}" dt="2019-01-28T09:16:04.239" v="9" actId="167"/>
          <ac:picMkLst>
            <pc:docMk/>
            <pc:sldMk cId="3960542506" sldId="415"/>
            <ac:picMk id="41" creationId="{24C71C8D-904C-4E37-AB33-3AD4B06F272C}"/>
          </ac:picMkLst>
        </pc:picChg>
        <pc:picChg chg="ord">
          <ac:chgData name="Aleksandra Cwiek" userId="866160e2e6235955" providerId="LiveId" clId="{2C38675A-A431-46B0-94CB-F4FE1EE3E15C}" dt="2019-01-28T09:16:04.239" v="9" actId="167"/>
          <ac:picMkLst>
            <pc:docMk/>
            <pc:sldMk cId="3960542506" sldId="415"/>
            <ac:picMk id="42" creationId="{E64FF6AF-7E36-408F-9C19-5DD4F152E5BB}"/>
          </ac:picMkLst>
        </pc:picChg>
        <pc:picChg chg="ord">
          <ac:chgData name="Aleksandra Cwiek" userId="866160e2e6235955" providerId="LiveId" clId="{2C38675A-A431-46B0-94CB-F4FE1EE3E15C}" dt="2019-01-28T09:16:04.239" v="9" actId="167"/>
          <ac:picMkLst>
            <pc:docMk/>
            <pc:sldMk cId="3960542506" sldId="415"/>
            <ac:picMk id="43" creationId="{CB238A05-D81A-4B60-828B-8968698F411A}"/>
          </ac:picMkLst>
        </pc:picChg>
      </pc:sldChg>
    </pc:docChg>
  </pc:docChgLst>
  <pc:docChgLst>
    <pc:chgData name="Aleksandra Cwiek" userId="866160e2e6235955" providerId="LiveId" clId="{8F0B676C-6A31-4B5B-B1DD-5617708F9EC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B362-8C16-4878-ADA0-E9F0277A923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724025" y="1241425"/>
            <a:ext cx="33496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9202D-2AD8-45F8-8834-7DBECDE2F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54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91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9050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78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968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52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232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81800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736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7967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33951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390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9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681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037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11760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249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109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18640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8726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1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52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3796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07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0161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3127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9962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183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754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54798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11035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65731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56805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236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06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2397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70970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3737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54080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1864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9438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11588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98313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5608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7150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56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20150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5524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23954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1729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6011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6206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8313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10554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631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4516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1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0562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2176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9766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75253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99369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96685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98103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51702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884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11096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50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23165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3814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08299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3594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5031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4507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5462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409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2140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1784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80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8850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6745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63866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91897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6383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63235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6020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74131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5598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886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021114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6554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39819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2275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310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616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1766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239257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89192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63601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53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29808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22467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9994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16203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0622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65274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56865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28476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149407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63872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39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9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28272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52307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27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730974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99876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39602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6077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94231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59889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17037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45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6348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11687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59150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280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29835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13742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65593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18331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5103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58414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42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33666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70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35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229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8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451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772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2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0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06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62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918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576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2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8148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144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195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437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75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12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548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4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775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068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0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0584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34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691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395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306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055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5911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767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9897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953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2432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565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10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00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400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5797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65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460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1901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040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043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2421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8484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085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2912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3717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047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3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847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5034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23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9199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40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3766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1165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9160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604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2316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0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965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5425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768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24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75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0182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31490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5232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0463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766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0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75244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560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953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3349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448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536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37890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1360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978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7259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2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0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9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8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0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9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5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68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5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9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9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0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03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0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056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553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3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33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42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461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96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8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25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02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6544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60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185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33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192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6085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00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75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2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796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32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861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3587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9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8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58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7565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714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34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729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87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248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3300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06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35690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536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528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420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736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284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17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4041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236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114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1596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87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251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9117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775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4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151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51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5375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662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0744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88397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96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185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407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3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08855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13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6746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3455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295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807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606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6412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01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59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2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832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264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3645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899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3798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6018963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226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157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467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365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11040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165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67950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932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72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0909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899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2763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293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83505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576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5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680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1896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62306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354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5941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067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8513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77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648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17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92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131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90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7350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711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046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42755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546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6656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5365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3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550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74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19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1593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4284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9563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1416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185542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542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2314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107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22265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16532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863108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5850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9237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152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352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11146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4936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975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553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641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26013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8495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817110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2240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55159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4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4029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9921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39145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36019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06997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B84E-61B4-4214-912C-91299884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90" y="3327422"/>
            <a:ext cx="9314796" cy="414650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Das Experiment ist vorbei.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7083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77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902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4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692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5C8172C-FE91-4DDB-B219-EA1D188D5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79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  <p:pic>
        <p:nvPicPr>
          <p:cNvPr id="42" name="0001-0014">
            <a:hlinkClick r:id="" action="ppaction://media"/>
            <a:extLst>
              <a:ext uri="{FF2B5EF4-FFF2-40B4-BE49-F238E27FC236}">
                <a16:creationId xmlns:a16="http://schemas.microsoft.com/office/drawing/2014/main" id="{AB85221A-56A2-49B2-BC2A-735E99F101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6800" y="4635675"/>
            <a:ext cx="1530000" cy="1530000"/>
          </a:xfrm>
          <a:prstGeom prst="rect">
            <a:avLst/>
          </a:prstGeom>
        </p:spPr>
      </p:pic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8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6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49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3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15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98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81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64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47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3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413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96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79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62"/>
                            </p:stCondLst>
                            <p:childTnLst>
                              <p:par>
                                <p:cTn id="4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583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45"/>
                            </p:stCondLst>
                            <p:childTnLst>
                              <p:par>
                                <p:cTn id="5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328"/>
                            </p:stCondLst>
                            <p:childTnLst>
                              <p:par>
                                <p:cTn id="5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911"/>
                            </p:stCondLst>
                            <p:childTnLst>
                              <p:par>
                                <p:cTn id="5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494"/>
                            </p:stCondLst>
                            <p:childTnLst>
                              <p:par>
                                <p:cTn id="5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77"/>
                            </p:stCondLst>
                            <p:childTnLst>
                              <p:par>
                                <p:cTn id="6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660"/>
                            </p:stCondLst>
                            <p:childTnLst>
                              <p:par>
                                <p:cTn id="6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243"/>
                            </p:stCondLst>
                            <p:childTnLst>
                              <p:par>
                                <p:cTn id="6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826"/>
                            </p:stCondLst>
                            <p:childTnLst>
                              <p:par>
                                <p:cTn id="7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409"/>
                            </p:stCondLst>
                            <p:childTnLst>
                              <p:par>
                                <p:cTn id="7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5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992"/>
                            </p:stCondLst>
                            <p:childTnLst>
                              <p:par>
                                <p:cTn id="7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9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4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video>
              <p:cMediaNode vol="80000">
                <p:cTn id="85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90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video>
              <p:cMediaNode vol="80000">
                <p:cTn id="91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96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video>
              <p:cMediaNode vol="80000">
                <p:cTn id="9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video>
              <p:cMediaNode vol="80000">
                <p:cTn id="103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8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video>
              <p:cMediaNode vol="80000">
                <p:cTn id="109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4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video>
              <p:cMediaNode vol="80000">
                <p:cTn id="115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0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video>
              <p:cMediaNode vol="80000">
                <p:cTn id="121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video>
              <p:cMediaNode vol="80000">
                <p:cTn id="12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video>
              <p:cMediaNode vol="80000">
                <p:cTn id="133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8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video>
              <p:cMediaNode vol="80000">
                <p:cTn id="139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4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video>
              <p:cMediaNode vol="80000">
                <p:cTn id="145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0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video>
              <p:cMediaNode vol="80000">
                <p:cTn id="151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video>
              <p:cMediaNode vol="80000">
                <p:cTn id="15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video>
              <p:cMediaNode vol="80000">
                <p:cTn id="163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8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video>
              <p:cMediaNode vol="80000">
                <p:cTn id="169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4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video>
              <p:cMediaNode vol="80000">
                <p:cTn id="175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0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video>
              <p:cMediaNode vol="80000">
                <p:cTn id="181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18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video>
              <p:cMediaNode vol="80000">
                <p:cTn id="193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8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video>
              <p:cMediaNode vol="80000">
                <p:cTn id="199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4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video>
              <p:cMediaNode vol="80000">
                <p:cTn id="205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0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video>
              <p:cMediaNode vol="80000">
                <p:cTn id="211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video>
              <p:cMediaNode vol="80000">
                <p:cTn id="21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video>
              <p:cMediaNode vol="80000">
                <p:cTn id="22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205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5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914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21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836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0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0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8171762"/>
            <a:ext cx="3060000" cy="3060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6018963"/>
            <a:ext cx="3060000" cy="306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3870000"/>
            <a:ext cx="3060000" cy="306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1719338"/>
            <a:ext cx="3060000" cy="306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-432000"/>
            <a:ext cx="3060000" cy="30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8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1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25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3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769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5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05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6913B878-E39E-4463-83C3-F82ADF83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3870675"/>
            <a:ext cx="3060000" cy="306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2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48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8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40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95E764DD-0E9C-488E-97C1-D0025A267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54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0001-0014">
            <a:hlinkClick r:id="" action="ppaction://media"/>
            <a:extLst>
              <a:ext uri="{FF2B5EF4-FFF2-40B4-BE49-F238E27FC236}">
                <a16:creationId xmlns:a16="http://schemas.microsoft.com/office/drawing/2014/main" id="{32139F9E-091B-4DA7-8E66-F0DAF7FC7C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651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82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  <p:pic>
        <p:nvPicPr>
          <p:cNvPr id="16" name="0001-0014">
            <a:hlinkClick r:id="" action="ppaction://media"/>
            <a:extLst>
              <a:ext uri="{FF2B5EF4-FFF2-40B4-BE49-F238E27FC236}">
                <a16:creationId xmlns:a16="http://schemas.microsoft.com/office/drawing/2014/main" id="{BB9814B5-AEF4-4186-AF0F-BFC3A9D15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8172000"/>
            <a:ext cx="3060000" cy="3060000"/>
          </a:xfrm>
          <a:prstGeom prst="rect">
            <a:avLst/>
          </a:prstGeom>
        </p:spPr>
      </p:pic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8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6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49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3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15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98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81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64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47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3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413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996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79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62"/>
                            </p:stCondLst>
                            <p:childTnLst>
                              <p:par>
                                <p:cTn id="4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5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745"/>
                            </p:stCondLst>
                            <p:childTnLst>
                              <p:par>
                                <p:cTn id="5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1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328"/>
                            </p:stCondLst>
                            <p:childTnLst>
                              <p:par>
                                <p:cTn id="5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911"/>
                            </p:stCondLst>
                            <p:childTnLst>
                              <p:par>
                                <p:cTn id="5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7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494"/>
                            </p:stCondLst>
                            <p:childTnLst>
                              <p:par>
                                <p:cTn id="5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77"/>
                            </p:stCondLst>
                            <p:childTnLst>
                              <p:par>
                                <p:cTn id="6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660"/>
                            </p:stCondLst>
                            <p:childTnLst>
                              <p:par>
                                <p:cTn id="6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243"/>
                            </p:stCondLst>
                            <p:childTnLst>
                              <p:par>
                                <p:cTn id="6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826"/>
                            </p:stCondLst>
                            <p:childTnLst>
                              <p:par>
                                <p:cTn id="7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409"/>
                            </p:stCondLst>
                            <p:childTnLst>
                              <p:par>
                                <p:cTn id="7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5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992"/>
                            </p:stCondLst>
                            <p:childTnLst>
                              <p:par>
                                <p:cTn id="7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9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8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9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9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9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9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0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0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0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1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39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45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5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5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163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8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69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4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>
                <p:cTn id="175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0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181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8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193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8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video>
              <p:cMediaNode vol="80000">
                <p:cTn id="199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4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>
                <p:cTn id="205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0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80000">
                <p:cTn id="211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21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223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8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930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76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00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68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3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11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20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56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532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6732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423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26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517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3CCFD3-EB31-4B3A-9E5E-6EE6ABCD3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46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0001-0014">
            <a:hlinkClick r:id="" action="ppaction://media"/>
            <a:extLst>
              <a:ext uri="{FF2B5EF4-FFF2-40B4-BE49-F238E27FC236}">
                <a16:creationId xmlns:a16="http://schemas.microsoft.com/office/drawing/2014/main" id="{297A3D19-CA2F-496D-ABD6-A9F9903508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554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22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542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0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Office PowerPoint</Application>
  <PresentationFormat>Benutzerdefiniert</PresentationFormat>
  <Paragraphs>444</Paragraphs>
  <Slides>308</Slides>
  <Notes>220</Notes>
  <HiddenSlides>0</HiddenSlides>
  <MMClips>150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308</vt:i4>
      </vt:variant>
    </vt:vector>
  </HeadingPairs>
  <TitlesOfParts>
    <vt:vector size="3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Experiment ist vorbei.  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1</cp:revision>
  <cp:lastPrinted>2018-05-28T11:26:35Z</cp:lastPrinted>
  <dcterms:created xsi:type="dcterms:W3CDTF">2018-05-25T12:08:51Z</dcterms:created>
  <dcterms:modified xsi:type="dcterms:W3CDTF">2019-01-28T09:16:09Z</dcterms:modified>
</cp:coreProperties>
</file>