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566" r:id="rId3"/>
    <p:sldId id="630" r:id="rId4"/>
    <p:sldId id="631" r:id="rId5"/>
    <p:sldId id="538" r:id="rId6"/>
    <p:sldId id="419" r:id="rId7"/>
    <p:sldId id="420" r:id="rId8"/>
    <p:sldId id="421" r:id="rId9"/>
    <p:sldId id="618" r:id="rId10"/>
    <p:sldId id="619" r:id="rId11"/>
    <p:sldId id="517" r:id="rId12"/>
    <p:sldId id="313" r:id="rId13"/>
    <p:sldId id="314" r:id="rId14"/>
    <p:sldId id="315" r:id="rId15"/>
    <p:sldId id="425" r:id="rId16"/>
    <p:sldId id="426" r:id="rId17"/>
    <p:sldId id="427" r:id="rId18"/>
    <p:sldId id="319" r:id="rId19"/>
    <p:sldId id="320" r:id="rId20"/>
    <p:sldId id="321" r:id="rId21"/>
    <p:sldId id="582" r:id="rId22"/>
    <p:sldId id="583" r:id="rId23"/>
    <p:sldId id="371" r:id="rId24"/>
    <p:sldId id="588" r:id="rId25"/>
    <p:sldId id="589" r:id="rId26"/>
    <p:sldId id="383" r:id="rId27"/>
    <p:sldId id="455" r:id="rId28"/>
    <p:sldId id="456" r:id="rId29"/>
    <p:sldId id="457" r:id="rId30"/>
    <p:sldId id="598" r:id="rId31"/>
    <p:sldId id="599" r:id="rId32"/>
    <p:sldId id="401" r:id="rId33"/>
    <p:sldId id="325" r:id="rId34"/>
    <p:sldId id="326" r:id="rId35"/>
    <p:sldId id="327" r:id="rId36"/>
    <p:sldId id="405" r:id="rId37"/>
    <p:sldId id="406" r:id="rId38"/>
    <p:sldId id="407" r:id="rId39"/>
    <p:sldId id="473" r:id="rId40"/>
    <p:sldId id="474" r:id="rId41"/>
    <p:sldId id="475" r:id="rId42"/>
    <p:sldId id="497" r:id="rId43"/>
    <p:sldId id="498" r:id="rId44"/>
    <p:sldId id="499" r:id="rId45"/>
    <p:sldId id="277" r:id="rId46"/>
    <p:sldId id="278" r:id="rId47"/>
    <p:sldId id="279" r:id="rId48"/>
    <p:sldId id="295" r:id="rId49"/>
    <p:sldId id="296" r:id="rId50"/>
    <p:sldId id="297" r:id="rId51"/>
    <p:sldId id="443" r:id="rId52"/>
    <p:sldId id="444" r:id="rId53"/>
    <p:sldId id="445" r:id="rId54"/>
    <p:sldId id="262" r:id="rId55"/>
    <p:sldId id="263" r:id="rId56"/>
    <p:sldId id="264" r:id="rId57"/>
    <p:sldId id="628" r:id="rId58"/>
    <p:sldId id="629" r:id="rId59"/>
    <p:sldId id="535" r:id="rId60"/>
    <p:sldId id="301" r:id="rId61"/>
    <p:sldId id="302" r:id="rId62"/>
    <p:sldId id="303" r:id="rId63"/>
    <p:sldId id="470" r:id="rId64"/>
    <p:sldId id="471" r:id="rId65"/>
    <p:sldId id="472" r:id="rId66"/>
    <p:sldId id="606" r:id="rId67"/>
    <p:sldId id="607" r:id="rId68"/>
    <p:sldId id="493" r:id="rId69"/>
    <p:sldId id="452" r:id="rId70"/>
    <p:sldId id="453" r:id="rId71"/>
    <p:sldId id="454" r:id="rId72"/>
    <p:sldId id="584" r:id="rId73"/>
    <p:sldId id="585" r:id="rId74"/>
    <p:sldId id="374" r:id="rId75"/>
    <p:sldId id="304" r:id="rId76"/>
    <p:sldId id="305" r:id="rId77"/>
    <p:sldId id="306" r:id="rId78"/>
    <p:sldId id="620" r:id="rId79"/>
    <p:sldId id="621" r:id="rId80"/>
    <p:sldId id="520" r:id="rId81"/>
    <p:sldId id="640" r:id="rId82"/>
    <p:sldId id="641" r:id="rId83"/>
    <p:sldId id="556" r:id="rId84"/>
    <p:sldId id="298" r:id="rId85"/>
    <p:sldId id="299" r:id="rId86"/>
    <p:sldId id="300" r:id="rId87"/>
    <p:sldId id="574" r:id="rId88"/>
    <p:sldId id="575" r:id="rId89"/>
    <p:sldId id="356" r:id="rId90"/>
    <p:sldId id="416" r:id="rId91"/>
    <p:sldId id="417" r:id="rId92"/>
    <p:sldId id="418" r:id="rId93"/>
    <p:sldId id="316" r:id="rId94"/>
    <p:sldId id="317" r:id="rId95"/>
    <p:sldId id="318" r:id="rId96"/>
    <p:sldId id="557" r:id="rId97"/>
    <p:sldId id="558" r:id="rId98"/>
    <p:sldId id="559" r:id="rId99"/>
    <p:sldId id="422" r:id="rId100"/>
    <p:sldId id="423" r:id="rId101"/>
    <p:sldId id="424" r:id="rId102"/>
    <p:sldId id="592" r:id="rId103"/>
    <p:sldId id="593" r:id="rId104"/>
    <p:sldId id="389" r:id="rId105"/>
    <p:sldId id="461" r:id="rId106"/>
    <p:sldId id="462" r:id="rId107"/>
    <p:sldId id="463" r:id="rId108"/>
    <p:sldId id="622" r:id="rId109"/>
    <p:sldId id="623" r:id="rId110"/>
    <p:sldId id="523" r:id="rId111"/>
    <p:sldId id="485" r:id="rId112"/>
    <p:sldId id="486" r:id="rId113"/>
    <p:sldId id="487" r:id="rId114"/>
    <p:sldId id="644" r:id="rId115"/>
    <p:sldId id="645" r:id="rId116"/>
    <p:sldId id="565" r:id="rId117"/>
    <p:sldId id="274" r:id="rId118"/>
    <p:sldId id="275" r:id="rId119"/>
    <p:sldId id="276" r:id="rId120"/>
    <p:sldId id="616" r:id="rId121"/>
    <p:sldId id="617" r:id="rId122"/>
    <p:sldId id="511" r:id="rId123"/>
    <p:sldId id="458" r:id="rId124"/>
    <p:sldId id="459" r:id="rId125"/>
    <p:sldId id="460" r:id="rId126"/>
    <p:sldId id="271" r:id="rId127"/>
    <p:sldId id="272" r:id="rId128"/>
    <p:sldId id="273" r:id="rId129"/>
    <p:sldId id="322" r:id="rId130"/>
    <p:sldId id="323" r:id="rId131"/>
    <p:sldId id="324" r:id="rId132"/>
    <p:sldId id="632" r:id="rId133"/>
    <p:sldId id="633" r:id="rId134"/>
    <p:sldId id="541" r:id="rId135"/>
    <p:sldId id="283" r:id="rId136"/>
    <p:sldId id="284" r:id="rId137"/>
    <p:sldId id="285" r:id="rId138"/>
    <p:sldId id="610" r:id="rId139"/>
    <p:sldId id="611" r:id="rId140"/>
    <p:sldId id="502" r:id="rId141"/>
    <p:sldId id="292" r:id="rId142"/>
    <p:sldId id="293" r:id="rId143"/>
    <p:sldId id="294" r:id="rId144"/>
    <p:sldId id="488" r:id="rId145"/>
    <p:sldId id="489" r:id="rId146"/>
    <p:sldId id="490" r:id="rId147"/>
    <p:sldId id="446" r:id="rId148"/>
    <p:sldId id="447" r:id="rId149"/>
    <p:sldId id="448" r:id="rId150"/>
    <p:sldId id="600" r:id="rId151"/>
    <p:sldId id="601" r:id="rId152"/>
    <p:sldId id="404" r:id="rId153"/>
    <p:sldId id="647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A13A0-2D47-4649-9094-93866023F61C}" v="202" dt="2018-07-11T14:41:04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 autoAdjust="0"/>
    <p:restoredTop sz="96242" autoAdjust="0"/>
  </p:normalViewPr>
  <p:slideViewPr>
    <p:cSldViewPr snapToGrid="0">
      <p:cViewPr varScale="1">
        <p:scale>
          <a:sx n="36" d="100"/>
          <a:sy n="36" d="100"/>
        </p:scale>
        <p:origin x="60" y="102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7A0A13A0-2D47-4649-9094-93866023F61C}"/>
    <pc:docChg chg="addSld delSld modSld">
      <pc:chgData name="Aleksandra Cwiek" userId="866160e2e6235955" providerId="LiveId" clId="{7A0A13A0-2D47-4649-9094-93866023F61C}" dt="2018-07-11T14:41:04.430" v="201"/>
      <pc:docMkLst>
        <pc:docMk/>
      </pc:docMkLst>
      <pc:sldChg chg="add del">
        <pc:chgData name="Aleksandra Cwiek" userId="866160e2e6235955" providerId="LiveId" clId="{7A0A13A0-2D47-4649-9094-93866023F61C}" dt="2018-07-11T12:52:22.479" v="167"/>
        <pc:sldMkLst>
          <pc:docMk/>
          <pc:sldMk cId="1024101131" sldId="262"/>
        </pc:sldMkLst>
      </pc:sldChg>
      <pc:sldChg chg="add del">
        <pc:chgData name="Aleksandra Cwiek" userId="866160e2e6235955" providerId="LiveId" clId="{7A0A13A0-2D47-4649-9094-93866023F61C}" dt="2018-07-11T12:52:22.479" v="167"/>
        <pc:sldMkLst>
          <pc:docMk/>
          <pc:sldMk cId="1224645616" sldId="263"/>
        </pc:sldMkLst>
      </pc:sldChg>
      <pc:sldChg chg="add del">
        <pc:chgData name="Aleksandra Cwiek" userId="866160e2e6235955" providerId="LiveId" clId="{7A0A13A0-2D47-4649-9094-93866023F61C}" dt="2018-07-11T12:52:22.479" v="167"/>
        <pc:sldMkLst>
          <pc:docMk/>
          <pc:sldMk cId="4128505610" sldId="264"/>
        </pc:sldMkLst>
      </pc:sldChg>
      <pc:sldChg chg="add del">
        <pc:chgData name="Aleksandra Cwiek" userId="866160e2e6235955" providerId="LiveId" clId="{7A0A13A0-2D47-4649-9094-93866023F61C}" dt="2018-07-11T14:39:33.173" v="193"/>
        <pc:sldMkLst>
          <pc:docMk/>
          <pc:sldMk cId="574267753" sldId="271"/>
        </pc:sldMkLst>
      </pc:sldChg>
      <pc:sldChg chg="add del">
        <pc:chgData name="Aleksandra Cwiek" userId="866160e2e6235955" providerId="LiveId" clId="{7A0A13A0-2D47-4649-9094-93866023F61C}" dt="2018-07-11T14:39:33.173" v="193"/>
        <pc:sldMkLst>
          <pc:docMk/>
          <pc:sldMk cId="1186756675" sldId="272"/>
        </pc:sldMkLst>
      </pc:sldChg>
      <pc:sldChg chg="add del">
        <pc:chgData name="Aleksandra Cwiek" userId="866160e2e6235955" providerId="LiveId" clId="{7A0A13A0-2D47-4649-9094-93866023F61C}" dt="2018-07-11T14:39:33.173" v="193"/>
        <pc:sldMkLst>
          <pc:docMk/>
          <pc:sldMk cId="1570667467" sldId="273"/>
        </pc:sldMkLst>
      </pc:sldChg>
      <pc:sldChg chg="add del">
        <pc:chgData name="Aleksandra Cwiek" userId="866160e2e6235955" providerId="LiveId" clId="{7A0A13A0-2D47-4649-9094-93866023F61C}" dt="2018-07-11T14:38:54.623" v="190"/>
        <pc:sldMkLst>
          <pc:docMk/>
          <pc:sldMk cId="2100608323" sldId="274"/>
        </pc:sldMkLst>
      </pc:sldChg>
      <pc:sldChg chg="add del">
        <pc:chgData name="Aleksandra Cwiek" userId="866160e2e6235955" providerId="LiveId" clId="{7A0A13A0-2D47-4649-9094-93866023F61C}" dt="2018-07-11T14:38:54.623" v="190"/>
        <pc:sldMkLst>
          <pc:docMk/>
          <pc:sldMk cId="4284356471" sldId="275"/>
        </pc:sldMkLst>
      </pc:sldChg>
      <pc:sldChg chg="add del">
        <pc:chgData name="Aleksandra Cwiek" userId="866160e2e6235955" providerId="LiveId" clId="{7A0A13A0-2D47-4649-9094-93866023F61C}" dt="2018-07-11T14:38:54.623" v="190"/>
        <pc:sldMkLst>
          <pc:docMk/>
          <pc:sldMk cId="3132257289" sldId="276"/>
        </pc:sldMkLst>
      </pc:sldChg>
      <pc:sldChg chg="add del">
        <pc:chgData name="Aleksandra Cwiek" userId="866160e2e6235955" providerId="LiveId" clId="{7A0A13A0-2D47-4649-9094-93866023F61C}" dt="2018-07-11T12:51:32.727" v="164"/>
        <pc:sldMkLst>
          <pc:docMk/>
          <pc:sldMk cId="2103286805" sldId="277"/>
        </pc:sldMkLst>
      </pc:sldChg>
      <pc:sldChg chg="add del">
        <pc:chgData name="Aleksandra Cwiek" userId="866160e2e6235955" providerId="LiveId" clId="{7A0A13A0-2D47-4649-9094-93866023F61C}" dt="2018-07-11T12:51:32.727" v="164"/>
        <pc:sldMkLst>
          <pc:docMk/>
          <pc:sldMk cId="384986046" sldId="278"/>
        </pc:sldMkLst>
      </pc:sldChg>
      <pc:sldChg chg="add del">
        <pc:chgData name="Aleksandra Cwiek" userId="866160e2e6235955" providerId="LiveId" clId="{7A0A13A0-2D47-4649-9094-93866023F61C}" dt="2018-07-11T12:51:32.727" v="164"/>
        <pc:sldMkLst>
          <pc:docMk/>
          <pc:sldMk cId="2314673500" sldId="279"/>
        </pc:sldMkLst>
      </pc:sldChg>
      <pc:sldChg chg="add del">
        <pc:chgData name="Aleksandra Cwiek" userId="866160e2e6235955" providerId="LiveId" clId="{7A0A13A0-2D47-4649-9094-93866023F61C}" dt="2018-07-11T14:40:01.547" v="196"/>
        <pc:sldMkLst>
          <pc:docMk/>
          <pc:sldMk cId="3779905532" sldId="283"/>
        </pc:sldMkLst>
      </pc:sldChg>
      <pc:sldChg chg="add del">
        <pc:chgData name="Aleksandra Cwiek" userId="866160e2e6235955" providerId="LiveId" clId="{7A0A13A0-2D47-4649-9094-93866023F61C}" dt="2018-07-11T14:40:01.547" v="196"/>
        <pc:sldMkLst>
          <pc:docMk/>
          <pc:sldMk cId="3118782191" sldId="284"/>
        </pc:sldMkLst>
      </pc:sldChg>
      <pc:sldChg chg="add del">
        <pc:chgData name="Aleksandra Cwiek" userId="866160e2e6235955" providerId="LiveId" clId="{7A0A13A0-2D47-4649-9094-93866023F61C}" dt="2018-07-11T14:40:01.547" v="196"/>
        <pc:sldMkLst>
          <pc:docMk/>
          <pc:sldMk cId="950775857" sldId="285"/>
        </pc:sldMkLst>
      </pc:sldChg>
      <pc:sldChg chg="add del">
        <pc:chgData name="Aleksandra Cwiek" userId="866160e2e6235955" providerId="LiveId" clId="{7A0A13A0-2D47-4649-9094-93866023F61C}" dt="2018-07-11T14:40:18.825" v="198"/>
        <pc:sldMkLst>
          <pc:docMk/>
          <pc:sldMk cId="585879295" sldId="292"/>
        </pc:sldMkLst>
      </pc:sldChg>
      <pc:sldChg chg="add del">
        <pc:chgData name="Aleksandra Cwiek" userId="866160e2e6235955" providerId="LiveId" clId="{7A0A13A0-2D47-4649-9094-93866023F61C}" dt="2018-07-11T14:40:18.825" v="198"/>
        <pc:sldMkLst>
          <pc:docMk/>
          <pc:sldMk cId="1722647459" sldId="293"/>
        </pc:sldMkLst>
      </pc:sldChg>
      <pc:sldChg chg="add del">
        <pc:chgData name="Aleksandra Cwiek" userId="866160e2e6235955" providerId="LiveId" clId="{7A0A13A0-2D47-4649-9094-93866023F61C}" dt="2018-07-11T14:40:18.825" v="198"/>
        <pc:sldMkLst>
          <pc:docMk/>
          <pc:sldMk cId="1408205473" sldId="294"/>
        </pc:sldMkLst>
      </pc:sldChg>
      <pc:sldChg chg="add del">
        <pc:chgData name="Aleksandra Cwiek" userId="866160e2e6235955" providerId="LiveId" clId="{7A0A13A0-2D47-4649-9094-93866023F61C}" dt="2018-07-11T12:51:43.317" v="165"/>
        <pc:sldMkLst>
          <pc:docMk/>
          <pc:sldMk cId="1583095061" sldId="295"/>
        </pc:sldMkLst>
      </pc:sldChg>
      <pc:sldChg chg="add del">
        <pc:chgData name="Aleksandra Cwiek" userId="866160e2e6235955" providerId="LiveId" clId="{7A0A13A0-2D47-4649-9094-93866023F61C}" dt="2018-07-11T12:51:43.317" v="165"/>
        <pc:sldMkLst>
          <pc:docMk/>
          <pc:sldMk cId="1535984095" sldId="296"/>
        </pc:sldMkLst>
      </pc:sldChg>
      <pc:sldChg chg="add del">
        <pc:chgData name="Aleksandra Cwiek" userId="866160e2e6235955" providerId="LiveId" clId="{7A0A13A0-2D47-4649-9094-93866023F61C}" dt="2018-07-11T12:51:43.317" v="165"/>
        <pc:sldMkLst>
          <pc:docMk/>
          <pc:sldMk cId="2806914862" sldId="297"/>
        </pc:sldMkLst>
      </pc:sldChg>
      <pc:sldChg chg="add del">
        <pc:chgData name="Aleksandra Cwiek" userId="866160e2e6235955" providerId="LiveId" clId="{7A0A13A0-2D47-4649-9094-93866023F61C}" dt="2018-07-11T12:55:46.780" v="177"/>
        <pc:sldMkLst>
          <pc:docMk/>
          <pc:sldMk cId="2306721262" sldId="298"/>
        </pc:sldMkLst>
      </pc:sldChg>
      <pc:sldChg chg="add del">
        <pc:chgData name="Aleksandra Cwiek" userId="866160e2e6235955" providerId="LiveId" clId="{7A0A13A0-2D47-4649-9094-93866023F61C}" dt="2018-07-11T12:55:46.780" v="177"/>
        <pc:sldMkLst>
          <pc:docMk/>
          <pc:sldMk cId="693186018" sldId="299"/>
        </pc:sldMkLst>
      </pc:sldChg>
      <pc:sldChg chg="add del">
        <pc:chgData name="Aleksandra Cwiek" userId="866160e2e6235955" providerId="LiveId" clId="{7A0A13A0-2D47-4649-9094-93866023F61C}" dt="2018-07-11T12:55:46.780" v="177"/>
        <pc:sldMkLst>
          <pc:docMk/>
          <pc:sldMk cId="1626836638" sldId="300"/>
        </pc:sldMkLst>
      </pc:sldChg>
      <pc:sldChg chg="add del">
        <pc:chgData name="Aleksandra Cwiek" userId="866160e2e6235955" providerId="LiveId" clId="{7A0A13A0-2D47-4649-9094-93866023F61C}" dt="2018-07-11T12:52:46.861" v="169"/>
        <pc:sldMkLst>
          <pc:docMk/>
          <pc:sldMk cId="1149640375" sldId="301"/>
        </pc:sldMkLst>
      </pc:sldChg>
      <pc:sldChg chg="add del">
        <pc:chgData name="Aleksandra Cwiek" userId="866160e2e6235955" providerId="LiveId" clId="{7A0A13A0-2D47-4649-9094-93866023F61C}" dt="2018-07-11T12:52:46.861" v="169"/>
        <pc:sldMkLst>
          <pc:docMk/>
          <pc:sldMk cId="3326791692" sldId="302"/>
        </pc:sldMkLst>
      </pc:sldChg>
      <pc:sldChg chg="add del">
        <pc:chgData name="Aleksandra Cwiek" userId="866160e2e6235955" providerId="LiveId" clId="{7A0A13A0-2D47-4649-9094-93866023F61C}" dt="2018-07-11T12:52:46.861" v="169"/>
        <pc:sldMkLst>
          <pc:docMk/>
          <pc:sldMk cId="816308668" sldId="303"/>
        </pc:sldMkLst>
      </pc:sldChg>
      <pc:sldChg chg="add del">
        <pc:chgData name="Aleksandra Cwiek" userId="866160e2e6235955" providerId="LiveId" clId="{7A0A13A0-2D47-4649-9094-93866023F61C}" dt="2018-07-11T12:53:46.097" v="174"/>
        <pc:sldMkLst>
          <pc:docMk/>
          <pc:sldMk cId="3064701733" sldId="304"/>
        </pc:sldMkLst>
      </pc:sldChg>
      <pc:sldChg chg="add del">
        <pc:chgData name="Aleksandra Cwiek" userId="866160e2e6235955" providerId="LiveId" clId="{7A0A13A0-2D47-4649-9094-93866023F61C}" dt="2018-07-11T12:53:46.097" v="174"/>
        <pc:sldMkLst>
          <pc:docMk/>
          <pc:sldMk cId="2116338965" sldId="305"/>
        </pc:sldMkLst>
      </pc:sldChg>
      <pc:sldChg chg="add del">
        <pc:chgData name="Aleksandra Cwiek" userId="866160e2e6235955" providerId="LiveId" clId="{7A0A13A0-2D47-4649-9094-93866023F61C}" dt="2018-07-11T12:53:46.097" v="174"/>
        <pc:sldMkLst>
          <pc:docMk/>
          <pc:sldMk cId="381525719" sldId="306"/>
        </pc:sldMkLst>
      </pc:sldChg>
      <pc:sldChg chg="add del">
        <pc:chgData name="Aleksandra Cwiek" userId="866160e2e6235955" providerId="LiveId" clId="{7A0A13A0-2D47-4649-9094-93866023F61C}" dt="2018-07-11T12:48:21.665" v="153"/>
        <pc:sldMkLst>
          <pc:docMk/>
          <pc:sldMk cId="271930314" sldId="313"/>
        </pc:sldMkLst>
      </pc:sldChg>
      <pc:sldChg chg="add del">
        <pc:chgData name="Aleksandra Cwiek" userId="866160e2e6235955" providerId="LiveId" clId="{7A0A13A0-2D47-4649-9094-93866023F61C}" dt="2018-07-11T12:48:21.665" v="153"/>
        <pc:sldMkLst>
          <pc:docMk/>
          <pc:sldMk cId="3774634309" sldId="314"/>
        </pc:sldMkLst>
      </pc:sldChg>
      <pc:sldChg chg="add del">
        <pc:chgData name="Aleksandra Cwiek" userId="866160e2e6235955" providerId="LiveId" clId="{7A0A13A0-2D47-4649-9094-93866023F61C}" dt="2018-07-11T12:48:21.665" v="153"/>
        <pc:sldMkLst>
          <pc:docMk/>
          <pc:sldMk cId="923948776" sldId="315"/>
        </pc:sldMkLst>
      </pc:sldChg>
      <pc:sldChg chg="add del">
        <pc:chgData name="Aleksandra Cwiek" userId="866160e2e6235955" providerId="LiveId" clId="{7A0A13A0-2D47-4649-9094-93866023F61C}" dt="2018-07-11T14:34:15.375" v="182"/>
        <pc:sldMkLst>
          <pc:docMk/>
          <pc:sldMk cId="4158938808" sldId="316"/>
        </pc:sldMkLst>
      </pc:sldChg>
      <pc:sldChg chg="add del">
        <pc:chgData name="Aleksandra Cwiek" userId="866160e2e6235955" providerId="LiveId" clId="{7A0A13A0-2D47-4649-9094-93866023F61C}" dt="2018-07-11T14:34:15.375" v="182"/>
        <pc:sldMkLst>
          <pc:docMk/>
          <pc:sldMk cId="58149852" sldId="317"/>
        </pc:sldMkLst>
      </pc:sldChg>
      <pc:sldChg chg="add del">
        <pc:chgData name="Aleksandra Cwiek" userId="866160e2e6235955" providerId="LiveId" clId="{7A0A13A0-2D47-4649-9094-93866023F61C}" dt="2018-07-11T14:34:15.375" v="182"/>
        <pc:sldMkLst>
          <pc:docMk/>
          <pc:sldMk cId="1140240641" sldId="318"/>
        </pc:sldMkLst>
      </pc:sldChg>
      <pc:sldChg chg="add del">
        <pc:chgData name="Aleksandra Cwiek" userId="866160e2e6235955" providerId="LiveId" clId="{7A0A13A0-2D47-4649-9094-93866023F61C}" dt="2018-07-11T12:49:47.529" v="155"/>
        <pc:sldMkLst>
          <pc:docMk/>
          <pc:sldMk cId="1971954763" sldId="319"/>
        </pc:sldMkLst>
      </pc:sldChg>
      <pc:sldChg chg="add del">
        <pc:chgData name="Aleksandra Cwiek" userId="866160e2e6235955" providerId="LiveId" clId="{7A0A13A0-2D47-4649-9094-93866023F61C}" dt="2018-07-11T12:49:47.529" v="155"/>
        <pc:sldMkLst>
          <pc:docMk/>
          <pc:sldMk cId="3635427915" sldId="320"/>
        </pc:sldMkLst>
      </pc:sldChg>
      <pc:sldChg chg="add del">
        <pc:chgData name="Aleksandra Cwiek" userId="866160e2e6235955" providerId="LiveId" clId="{7A0A13A0-2D47-4649-9094-93866023F61C}" dt="2018-07-11T12:49:47.529" v="155"/>
        <pc:sldMkLst>
          <pc:docMk/>
          <pc:sldMk cId="748365102" sldId="321"/>
        </pc:sldMkLst>
      </pc:sldChg>
      <pc:sldChg chg="add del">
        <pc:chgData name="Aleksandra Cwiek" userId="866160e2e6235955" providerId="LiveId" clId="{7A0A13A0-2D47-4649-9094-93866023F61C}" dt="2018-07-11T14:39:42.284" v="194"/>
        <pc:sldMkLst>
          <pc:docMk/>
          <pc:sldMk cId="2338288215" sldId="322"/>
        </pc:sldMkLst>
      </pc:sldChg>
      <pc:sldChg chg="add del">
        <pc:chgData name="Aleksandra Cwiek" userId="866160e2e6235955" providerId="LiveId" clId="{7A0A13A0-2D47-4649-9094-93866023F61C}" dt="2018-07-11T14:39:42.284" v="194"/>
        <pc:sldMkLst>
          <pc:docMk/>
          <pc:sldMk cId="3847337250" sldId="323"/>
        </pc:sldMkLst>
      </pc:sldChg>
      <pc:sldChg chg="add del">
        <pc:chgData name="Aleksandra Cwiek" userId="866160e2e6235955" providerId="LiveId" clId="{7A0A13A0-2D47-4649-9094-93866023F61C}" dt="2018-07-11T14:39:42.284" v="194"/>
        <pc:sldMkLst>
          <pc:docMk/>
          <pc:sldMk cId="558493034" sldId="324"/>
        </pc:sldMkLst>
      </pc:sldChg>
      <pc:sldChg chg="add del">
        <pc:chgData name="Aleksandra Cwiek" userId="866160e2e6235955" providerId="LiveId" clId="{7A0A13A0-2D47-4649-9094-93866023F61C}" dt="2018-07-11T12:50:34.402" v="160"/>
        <pc:sldMkLst>
          <pc:docMk/>
          <pc:sldMk cId="1432687638" sldId="325"/>
        </pc:sldMkLst>
      </pc:sldChg>
      <pc:sldChg chg="add del">
        <pc:chgData name="Aleksandra Cwiek" userId="866160e2e6235955" providerId="LiveId" clId="{7A0A13A0-2D47-4649-9094-93866023F61C}" dt="2018-07-11T12:50:34.402" v="160"/>
        <pc:sldMkLst>
          <pc:docMk/>
          <pc:sldMk cId="1046819594" sldId="326"/>
        </pc:sldMkLst>
      </pc:sldChg>
      <pc:sldChg chg="add del">
        <pc:chgData name="Aleksandra Cwiek" userId="866160e2e6235955" providerId="LiveId" clId="{7A0A13A0-2D47-4649-9094-93866023F61C}" dt="2018-07-11T12:50:34.402" v="160"/>
        <pc:sldMkLst>
          <pc:docMk/>
          <pc:sldMk cId="1616900852" sldId="327"/>
        </pc:sldMkLst>
      </pc:sldChg>
      <pc:sldChg chg="add del">
        <pc:chgData name="Aleksandra Cwiek" userId="866160e2e6235955" providerId="LiveId" clId="{7A0A13A0-2D47-4649-9094-93866023F61C}" dt="2018-07-11T12:55:54.917" v="178"/>
        <pc:sldMkLst>
          <pc:docMk/>
          <pc:sldMk cId="435053756" sldId="356"/>
        </pc:sldMkLst>
      </pc:sldChg>
      <pc:sldChg chg="add del">
        <pc:chgData name="Aleksandra Cwiek" userId="866160e2e6235955" providerId="LiveId" clId="{7A0A13A0-2D47-4649-9094-93866023F61C}" dt="2018-07-11T12:49:55.812" v="156"/>
        <pc:sldMkLst>
          <pc:docMk/>
          <pc:sldMk cId="1986034557" sldId="371"/>
        </pc:sldMkLst>
      </pc:sldChg>
      <pc:sldChg chg="add del">
        <pc:chgData name="Aleksandra Cwiek" userId="866160e2e6235955" providerId="LiveId" clId="{7A0A13A0-2D47-4649-9094-93866023F61C}" dt="2018-07-11T12:53:36.871" v="173"/>
        <pc:sldMkLst>
          <pc:docMk/>
          <pc:sldMk cId="2192980760" sldId="374"/>
        </pc:sldMkLst>
      </pc:sldChg>
      <pc:sldChg chg="add del">
        <pc:chgData name="Aleksandra Cwiek" userId="866160e2e6235955" providerId="LiveId" clId="{7A0A13A0-2D47-4649-9094-93866023F61C}" dt="2018-07-11T12:50:04.827" v="157"/>
        <pc:sldMkLst>
          <pc:docMk/>
          <pc:sldMk cId="3282236455" sldId="383"/>
        </pc:sldMkLst>
      </pc:sldChg>
      <pc:sldChg chg="add del">
        <pc:chgData name="Aleksandra Cwiek" userId="866160e2e6235955" providerId="LiveId" clId="{7A0A13A0-2D47-4649-9094-93866023F61C}" dt="2018-07-11T14:37:52.712" v="185"/>
        <pc:sldMkLst>
          <pc:docMk/>
          <pc:sldMk cId="1288811577" sldId="389"/>
        </pc:sldMkLst>
      </pc:sldChg>
      <pc:sldChg chg="add del">
        <pc:chgData name="Aleksandra Cwiek" userId="866160e2e6235955" providerId="LiveId" clId="{7A0A13A0-2D47-4649-9094-93866023F61C}" dt="2018-07-11T12:50:26.818" v="159"/>
        <pc:sldMkLst>
          <pc:docMk/>
          <pc:sldMk cId="904309098" sldId="401"/>
        </pc:sldMkLst>
      </pc:sldChg>
      <pc:sldChg chg="add del">
        <pc:chgData name="Aleksandra Cwiek" userId="866160e2e6235955" providerId="LiveId" clId="{7A0A13A0-2D47-4649-9094-93866023F61C}" dt="2018-07-11T14:41:04.430" v="201"/>
        <pc:sldMkLst>
          <pc:docMk/>
          <pc:sldMk cId="3210127633" sldId="404"/>
        </pc:sldMkLst>
      </pc:sldChg>
      <pc:sldChg chg="add del">
        <pc:chgData name="Aleksandra Cwiek" userId="866160e2e6235955" providerId="LiveId" clId="{7A0A13A0-2D47-4649-9094-93866023F61C}" dt="2018-07-11T12:50:44.746" v="161"/>
        <pc:sldMkLst>
          <pc:docMk/>
          <pc:sldMk cId="2860032939" sldId="405"/>
        </pc:sldMkLst>
      </pc:sldChg>
      <pc:sldChg chg="add del">
        <pc:chgData name="Aleksandra Cwiek" userId="866160e2e6235955" providerId="LiveId" clId="{7A0A13A0-2D47-4649-9094-93866023F61C}" dt="2018-07-11T12:50:44.746" v="161"/>
        <pc:sldMkLst>
          <pc:docMk/>
          <pc:sldMk cId="52487347" sldId="406"/>
        </pc:sldMkLst>
      </pc:sldChg>
      <pc:sldChg chg="add del">
        <pc:chgData name="Aleksandra Cwiek" userId="866160e2e6235955" providerId="LiveId" clId="{7A0A13A0-2D47-4649-9094-93866023F61C}" dt="2018-07-11T12:50:44.746" v="161"/>
        <pc:sldMkLst>
          <pc:docMk/>
          <pc:sldMk cId="1297835052" sldId="407"/>
        </pc:sldMkLst>
      </pc:sldChg>
      <pc:sldChg chg="add del">
        <pc:chgData name="Aleksandra Cwiek" userId="866160e2e6235955" providerId="LiveId" clId="{7A0A13A0-2D47-4649-9094-93866023F61C}" dt="2018-07-11T12:56:02.482" v="179"/>
        <pc:sldMkLst>
          <pc:docMk/>
          <pc:sldMk cId="3964953259" sldId="416"/>
        </pc:sldMkLst>
      </pc:sldChg>
      <pc:sldChg chg="add del">
        <pc:chgData name="Aleksandra Cwiek" userId="866160e2e6235955" providerId="LiveId" clId="{7A0A13A0-2D47-4649-9094-93866023F61C}" dt="2018-07-11T12:56:02.482" v="179"/>
        <pc:sldMkLst>
          <pc:docMk/>
          <pc:sldMk cId="500479494" sldId="417"/>
        </pc:sldMkLst>
      </pc:sldChg>
      <pc:sldChg chg="add del">
        <pc:chgData name="Aleksandra Cwiek" userId="866160e2e6235955" providerId="LiveId" clId="{7A0A13A0-2D47-4649-9094-93866023F61C}" dt="2018-07-11T12:56:02.482" v="179"/>
        <pc:sldMkLst>
          <pc:docMk/>
          <pc:sldMk cId="3734673281" sldId="418"/>
        </pc:sldMkLst>
      </pc:sldChg>
      <pc:sldChg chg="add del">
        <pc:chgData name="Aleksandra Cwiek" userId="866160e2e6235955" providerId="LiveId" clId="{7A0A13A0-2D47-4649-9094-93866023F61C}" dt="2018-07-11T12:47:59.915" v="151"/>
        <pc:sldMkLst>
          <pc:docMk/>
          <pc:sldMk cId="1746042325" sldId="419"/>
        </pc:sldMkLst>
      </pc:sldChg>
      <pc:sldChg chg="add del">
        <pc:chgData name="Aleksandra Cwiek" userId="866160e2e6235955" providerId="LiveId" clId="{7A0A13A0-2D47-4649-9094-93866023F61C}" dt="2018-07-11T12:47:59.915" v="151"/>
        <pc:sldMkLst>
          <pc:docMk/>
          <pc:sldMk cId="2191450859" sldId="420"/>
        </pc:sldMkLst>
      </pc:sldChg>
      <pc:sldChg chg="add del">
        <pc:chgData name="Aleksandra Cwiek" userId="866160e2e6235955" providerId="LiveId" clId="{7A0A13A0-2D47-4649-9094-93866023F61C}" dt="2018-07-11T12:47:59.915" v="151"/>
        <pc:sldMkLst>
          <pc:docMk/>
          <pc:sldMk cId="2468682628" sldId="421"/>
        </pc:sldMkLst>
      </pc:sldChg>
      <pc:sldChg chg="add del">
        <pc:chgData name="Aleksandra Cwiek" userId="866160e2e6235955" providerId="LiveId" clId="{7A0A13A0-2D47-4649-9094-93866023F61C}" dt="2018-07-11T14:37:39.652" v="184"/>
        <pc:sldMkLst>
          <pc:docMk/>
          <pc:sldMk cId="1911987044" sldId="422"/>
        </pc:sldMkLst>
      </pc:sldChg>
      <pc:sldChg chg="add del">
        <pc:chgData name="Aleksandra Cwiek" userId="866160e2e6235955" providerId="LiveId" clId="{7A0A13A0-2D47-4649-9094-93866023F61C}" dt="2018-07-11T14:37:39.652" v="184"/>
        <pc:sldMkLst>
          <pc:docMk/>
          <pc:sldMk cId="3690301532" sldId="423"/>
        </pc:sldMkLst>
      </pc:sldChg>
      <pc:sldChg chg="add del">
        <pc:chgData name="Aleksandra Cwiek" userId="866160e2e6235955" providerId="LiveId" clId="{7A0A13A0-2D47-4649-9094-93866023F61C}" dt="2018-07-11T14:37:39.652" v="184"/>
        <pc:sldMkLst>
          <pc:docMk/>
          <pc:sldMk cId="2636251775" sldId="424"/>
        </pc:sldMkLst>
      </pc:sldChg>
      <pc:sldChg chg="add del">
        <pc:chgData name="Aleksandra Cwiek" userId="866160e2e6235955" providerId="LiveId" clId="{7A0A13A0-2D47-4649-9094-93866023F61C}" dt="2018-07-11T12:49:40.690" v="154"/>
        <pc:sldMkLst>
          <pc:docMk/>
          <pc:sldMk cId="1182754623" sldId="425"/>
        </pc:sldMkLst>
      </pc:sldChg>
      <pc:sldChg chg="add del">
        <pc:chgData name="Aleksandra Cwiek" userId="866160e2e6235955" providerId="LiveId" clId="{7A0A13A0-2D47-4649-9094-93866023F61C}" dt="2018-07-11T12:49:40.690" v="154"/>
        <pc:sldMkLst>
          <pc:docMk/>
          <pc:sldMk cId="3822468866" sldId="426"/>
        </pc:sldMkLst>
      </pc:sldChg>
      <pc:sldChg chg="add del">
        <pc:chgData name="Aleksandra Cwiek" userId="866160e2e6235955" providerId="LiveId" clId="{7A0A13A0-2D47-4649-9094-93866023F61C}" dt="2018-07-11T12:49:40.690" v="154"/>
        <pc:sldMkLst>
          <pc:docMk/>
          <pc:sldMk cId="2847255455" sldId="427"/>
        </pc:sldMkLst>
      </pc:sldChg>
      <pc:sldChg chg="add del">
        <pc:chgData name="Aleksandra Cwiek" userId="866160e2e6235955" providerId="LiveId" clId="{7A0A13A0-2D47-4649-9094-93866023F61C}" dt="2018-07-11T12:52:07.510" v="166"/>
        <pc:sldMkLst>
          <pc:docMk/>
          <pc:sldMk cId="2410660299" sldId="443"/>
        </pc:sldMkLst>
      </pc:sldChg>
      <pc:sldChg chg="add del">
        <pc:chgData name="Aleksandra Cwiek" userId="866160e2e6235955" providerId="LiveId" clId="{7A0A13A0-2D47-4649-9094-93866023F61C}" dt="2018-07-11T12:52:07.510" v="166"/>
        <pc:sldMkLst>
          <pc:docMk/>
          <pc:sldMk cId="1947865999" sldId="444"/>
        </pc:sldMkLst>
      </pc:sldChg>
      <pc:sldChg chg="add del">
        <pc:chgData name="Aleksandra Cwiek" userId="866160e2e6235955" providerId="LiveId" clId="{7A0A13A0-2D47-4649-9094-93866023F61C}" dt="2018-07-11T12:52:07.510" v="166"/>
        <pc:sldMkLst>
          <pc:docMk/>
          <pc:sldMk cId="2921654420" sldId="445"/>
        </pc:sldMkLst>
      </pc:sldChg>
      <pc:sldChg chg="add del">
        <pc:chgData name="Aleksandra Cwiek" userId="866160e2e6235955" providerId="LiveId" clId="{7A0A13A0-2D47-4649-9094-93866023F61C}" dt="2018-07-11T14:40:52.278" v="200"/>
        <pc:sldMkLst>
          <pc:docMk/>
          <pc:sldMk cId="2040526039" sldId="446"/>
        </pc:sldMkLst>
      </pc:sldChg>
      <pc:sldChg chg="add del">
        <pc:chgData name="Aleksandra Cwiek" userId="866160e2e6235955" providerId="LiveId" clId="{7A0A13A0-2D47-4649-9094-93866023F61C}" dt="2018-07-11T14:40:52.278" v="200"/>
        <pc:sldMkLst>
          <pc:docMk/>
          <pc:sldMk cId="1975750821" sldId="447"/>
        </pc:sldMkLst>
      </pc:sldChg>
      <pc:sldChg chg="add del">
        <pc:chgData name="Aleksandra Cwiek" userId="866160e2e6235955" providerId="LiveId" clId="{7A0A13A0-2D47-4649-9094-93866023F61C}" dt="2018-07-11T14:40:52.278" v="200"/>
        <pc:sldMkLst>
          <pc:docMk/>
          <pc:sldMk cId="4275118564" sldId="448"/>
        </pc:sldMkLst>
      </pc:sldChg>
      <pc:sldChg chg="add del">
        <pc:chgData name="Aleksandra Cwiek" userId="866160e2e6235955" providerId="LiveId" clId="{7A0A13A0-2D47-4649-9094-93866023F61C}" dt="2018-07-11T12:53:18.119" v="172"/>
        <pc:sldMkLst>
          <pc:docMk/>
          <pc:sldMk cId="4170437488" sldId="452"/>
        </pc:sldMkLst>
      </pc:sldChg>
      <pc:sldChg chg="add del">
        <pc:chgData name="Aleksandra Cwiek" userId="866160e2e6235955" providerId="LiveId" clId="{7A0A13A0-2D47-4649-9094-93866023F61C}" dt="2018-07-11T12:53:18.119" v="172"/>
        <pc:sldMkLst>
          <pc:docMk/>
          <pc:sldMk cId="2154331269" sldId="453"/>
        </pc:sldMkLst>
      </pc:sldChg>
      <pc:sldChg chg="add del">
        <pc:chgData name="Aleksandra Cwiek" userId="866160e2e6235955" providerId="LiveId" clId="{7A0A13A0-2D47-4649-9094-93866023F61C}" dt="2018-07-11T12:53:18.119" v="172"/>
        <pc:sldMkLst>
          <pc:docMk/>
          <pc:sldMk cId="3320608525" sldId="454"/>
        </pc:sldMkLst>
      </pc:sldChg>
      <pc:sldChg chg="add del">
        <pc:chgData name="Aleksandra Cwiek" userId="866160e2e6235955" providerId="LiveId" clId="{7A0A13A0-2D47-4649-9094-93866023F61C}" dt="2018-07-11T12:50:18.405" v="158"/>
        <pc:sldMkLst>
          <pc:docMk/>
          <pc:sldMk cId="3671570070" sldId="455"/>
        </pc:sldMkLst>
      </pc:sldChg>
      <pc:sldChg chg="add del">
        <pc:chgData name="Aleksandra Cwiek" userId="866160e2e6235955" providerId="LiveId" clId="{7A0A13A0-2D47-4649-9094-93866023F61C}" dt="2018-07-11T12:50:18.405" v="158"/>
        <pc:sldMkLst>
          <pc:docMk/>
          <pc:sldMk cId="4243735701" sldId="456"/>
        </pc:sldMkLst>
      </pc:sldChg>
      <pc:sldChg chg="add del">
        <pc:chgData name="Aleksandra Cwiek" userId="866160e2e6235955" providerId="LiveId" clId="{7A0A13A0-2D47-4649-9094-93866023F61C}" dt="2018-07-11T12:50:18.405" v="158"/>
        <pc:sldMkLst>
          <pc:docMk/>
          <pc:sldMk cId="219857593" sldId="457"/>
        </pc:sldMkLst>
      </pc:sldChg>
      <pc:sldChg chg="add del">
        <pc:chgData name="Aleksandra Cwiek" userId="866160e2e6235955" providerId="LiveId" clId="{7A0A13A0-2D47-4649-9094-93866023F61C}" dt="2018-07-11T14:39:24.420" v="192"/>
        <pc:sldMkLst>
          <pc:docMk/>
          <pc:sldMk cId="1220200246" sldId="458"/>
        </pc:sldMkLst>
      </pc:sldChg>
      <pc:sldChg chg="add del">
        <pc:chgData name="Aleksandra Cwiek" userId="866160e2e6235955" providerId="LiveId" clId="{7A0A13A0-2D47-4649-9094-93866023F61C}" dt="2018-07-11T14:39:24.420" v="192"/>
        <pc:sldMkLst>
          <pc:docMk/>
          <pc:sldMk cId="1915184809" sldId="459"/>
        </pc:sldMkLst>
      </pc:sldChg>
      <pc:sldChg chg="add del">
        <pc:chgData name="Aleksandra Cwiek" userId="866160e2e6235955" providerId="LiveId" clId="{7A0A13A0-2D47-4649-9094-93866023F61C}" dt="2018-07-11T14:39:24.420" v="192"/>
        <pc:sldMkLst>
          <pc:docMk/>
          <pc:sldMk cId="1113379640" sldId="460"/>
        </pc:sldMkLst>
      </pc:sldChg>
      <pc:sldChg chg="add del">
        <pc:chgData name="Aleksandra Cwiek" userId="866160e2e6235955" providerId="LiveId" clId="{7A0A13A0-2D47-4649-9094-93866023F61C}" dt="2018-07-11T14:38:16.946" v="186"/>
        <pc:sldMkLst>
          <pc:docMk/>
          <pc:sldMk cId="2339303200" sldId="461"/>
        </pc:sldMkLst>
      </pc:sldChg>
      <pc:sldChg chg="add del">
        <pc:chgData name="Aleksandra Cwiek" userId="866160e2e6235955" providerId="LiveId" clId="{7A0A13A0-2D47-4649-9094-93866023F61C}" dt="2018-07-11T14:38:16.946" v="186"/>
        <pc:sldMkLst>
          <pc:docMk/>
          <pc:sldMk cId="921493584" sldId="462"/>
        </pc:sldMkLst>
      </pc:sldChg>
      <pc:sldChg chg="add del">
        <pc:chgData name="Aleksandra Cwiek" userId="866160e2e6235955" providerId="LiveId" clId="{7A0A13A0-2D47-4649-9094-93866023F61C}" dt="2018-07-11T14:38:16.946" v="186"/>
        <pc:sldMkLst>
          <pc:docMk/>
          <pc:sldMk cId="3244358773" sldId="463"/>
        </pc:sldMkLst>
      </pc:sldChg>
      <pc:sldChg chg="add del">
        <pc:chgData name="Aleksandra Cwiek" userId="866160e2e6235955" providerId="LiveId" clId="{7A0A13A0-2D47-4649-9094-93866023F61C}" dt="2018-07-11T12:52:58.523" v="170"/>
        <pc:sldMkLst>
          <pc:docMk/>
          <pc:sldMk cId="857071429" sldId="470"/>
        </pc:sldMkLst>
      </pc:sldChg>
      <pc:sldChg chg="add del">
        <pc:chgData name="Aleksandra Cwiek" userId="866160e2e6235955" providerId="LiveId" clId="{7A0A13A0-2D47-4649-9094-93866023F61C}" dt="2018-07-11T12:52:58.523" v="170"/>
        <pc:sldMkLst>
          <pc:docMk/>
          <pc:sldMk cId="3239692518" sldId="471"/>
        </pc:sldMkLst>
      </pc:sldChg>
      <pc:sldChg chg="add del">
        <pc:chgData name="Aleksandra Cwiek" userId="866160e2e6235955" providerId="LiveId" clId="{7A0A13A0-2D47-4649-9094-93866023F61C}" dt="2018-07-11T12:52:58.523" v="170"/>
        <pc:sldMkLst>
          <pc:docMk/>
          <pc:sldMk cId="159559978" sldId="472"/>
        </pc:sldMkLst>
      </pc:sldChg>
      <pc:sldChg chg="add del">
        <pc:chgData name="Aleksandra Cwiek" userId="866160e2e6235955" providerId="LiveId" clId="{7A0A13A0-2D47-4649-9094-93866023F61C}" dt="2018-07-11T12:51:06.361" v="162"/>
        <pc:sldMkLst>
          <pc:docMk/>
          <pc:sldMk cId="4133397297" sldId="473"/>
        </pc:sldMkLst>
      </pc:sldChg>
      <pc:sldChg chg="add del">
        <pc:chgData name="Aleksandra Cwiek" userId="866160e2e6235955" providerId="LiveId" clId="{7A0A13A0-2D47-4649-9094-93866023F61C}" dt="2018-07-11T12:51:06.361" v="162"/>
        <pc:sldMkLst>
          <pc:docMk/>
          <pc:sldMk cId="2838546383" sldId="474"/>
        </pc:sldMkLst>
      </pc:sldChg>
      <pc:sldChg chg="add del">
        <pc:chgData name="Aleksandra Cwiek" userId="866160e2e6235955" providerId="LiveId" clId="{7A0A13A0-2D47-4649-9094-93866023F61C}" dt="2018-07-11T12:51:06.361" v="162"/>
        <pc:sldMkLst>
          <pc:docMk/>
          <pc:sldMk cId="150458716" sldId="475"/>
        </pc:sldMkLst>
      </pc:sldChg>
      <pc:sldChg chg="add del">
        <pc:chgData name="Aleksandra Cwiek" userId="866160e2e6235955" providerId="LiveId" clId="{7A0A13A0-2D47-4649-9094-93866023F61C}" dt="2018-07-11T14:38:35.920" v="188"/>
        <pc:sldMkLst>
          <pc:docMk/>
          <pc:sldMk cId="2544635289" sldId="485"/>
        </pc:sldMkLst>
      </pc:sldChg>
      <pc:sldChg chg="add del">
        <pc:chgData name="Aleksandra Cwiek" userId="866160e2e6235955" providerId="LiveId" clId="{7A0A13A0-2D47-4649-9094-93866023F61C}" dt="2018-07-11T14:38:35.920" v="188"/>
        <pc:sldMkLst>
          <pc:docMk/>
          <pc:sldMk cId="2703480010" sldId="486"/>
        </pc:sldMkLst>
      </pc:sldChg>
      <pc:sldChg chg="add del">
        <pc:chgData name="Aleksandra Cwiek" userId="866160e2e6235955" providerId="LiveId" clId="{7A0A13A0-2D47-4649-9094-93866023F61C}" dt="2018-07-11T14:38:35.920" v="188"/>
        <pc:sldMkLst>
          <pc:docMk/>
          <pc:sldMk cId="3480342056" sldId="487"/>
        </pc:sldMkLst>
      </pc:sldChg>
      <pc:sldChg chg="add del">
        <pc:chgData name="Aleksandra Cwiek" userId="866160e2e6235955" providerId="LiveId" clId="{7A0A13A0-2D47-4649-9094-93866023F61C}" dt="2018-07-11T14:40:39.896" v="199"/>
        <pc:sldMkLst>
          <pc:docMk/>
          <pc:sldMk cId="4259887365" sldId="488"/>
        </pc:sldMkLst>
      </pc:sldChg>
      <pc:sldChg chg="add del">
        <pc:chgData name="Aleksandra Cwiek" userId="866160e2e6235955" providerId="LiveId" clId="{7A0A13A0-2D47-4649-9094-93866023F61C}" dt="2018-07-11T14:40:39.896" v="199"/>
        <pc:sldMkLst>
          <pc:docMk/>
          <pc:sldMk cId="706276048" sldId="489"/>
        </pc:sldMkLst>
      </pc:sldChg>
      <pc:sldChg chg="add del">
        <pc:chgData name="Aleksandra Cwiek" userId="866160e2e6235955" providerId="LiveId" clId="{7A0A13A0-2D47-4649-9094-93866023F61C}" dt="2018-07-11T14:40:39.896" v="199"/>
        <pc:sldMkLst>
          <pc:docMk/>
          <pc:sldMk cId="2064028432" sldId="490"/>
        </pc:sldMkLst>
      </pc:sldChg>
      <pc:sldChg chg="add del">
        <pc:chgData name="Aleksandra Cwiek" userId="866160e2e6235955" providerId="LiveId" clId="{7A0A13A0-2D47-4649-9094-93866023F61C}" dt="2018-07-11T12:53:06.753" v="171"/>
        <pc:sldMkLst>
          <pc:docMk/>
          <pc:sldMk cId="635585941" sldId="493"/>
        </pc:sldMkLst>
      </pc:sldChg>
      <pc:sldChg chg="add del">
        <pc:chgData name="Aleksandra Cwiek" userId="866160e2e6235955" providerId="LiveId" clId="{7A0A13A0-2D47-4649-9094-93866023F61C}" dt="2018-07-11T12:51:22.700" v="163"/>
        <pc:sldMkLst>
          <pc:docMk/>
          <pc:sldMk cId="3856132284" sldId="497"/>
        </pc:sldMkLst>
      </pc:sldChg>
      <pc:sldChg chg="add del">
        <pc:chgData name="Aleksandra Cwiek" userId="866160e2e6235955" providerId="LiveId" clId="{7A0A13A0-2D47-4649-9094-93866023F61C}" dt="2018-07-11T12:51:22.700" v="163"/>
        <pc:sldMkLst>
          <pc:docMk/>
          <pc:sldMk cId="1576790748" sldId="498"/>
        </pc:sldMkLst>
      </pc:sldChg>
      <pc:sldChg chg="add del">
        <pc:chgData name="Aleksandra Cwiek" userId="866160e2e6235955" providerId="LiveId" clId="{7A0A13A0-2D47-4649-9094-93866023F61C}" dt="2018-07-11T12:51:22.700" v="163"/>
        <pc:sldMkLst>
          <pc:docMk/>
          <pc:sldMk cId="57477722" sldId="499"/>
        </pc:sldMkLst>
      </pc:sldChg>
      <pc:sldChg chg="add del">
        <pc:chgData name="Aleksandra Cwiek" userId="866160e2e6235955" providerId="LiveId" clId="{7A0A13A0-2D47-4649-9094-93866023F61C}" dt="2018-07-11T14:40:10.384" v="197"/>
        <pc:sldMkLst>
          <pc:docMk/>
          <pc:sldMk cId="400406177" sldId="502"/>
        </pc:sldMkLst>
      </pc:sldChg>
      <pc:sldChg chg="add del">
        <pc:chgData name="Aleksandra Cwiek" userId="866160e2e6235955" providerId="LiveId" clId="{7A0A13A0-2D47-4649-9094-93866023F61C}" dt="2018-07-11T14:39:12.136" v="191"/>
        <pc:sldMkLst>
          <pc:docMk/>
          <pc:sldMk cId="2495427559" sldId="511"/>
        </pc:sldMkLst>
      </pc:sldChg>
      <pc:sldChg chg="add del">
        <pc:chgData name="Aleksandra Cwiek" userId="866160e2e6235955" providerId="LiveId" clId="{7A0A13A0-2D47-4649-9094-93866023F61C}" dt="2018-07-11T12:48:10.489" v="152"/>
        <pc:sldMkLst>
          <pc:docMk/>
          <pc:sldMk cId="2981830861" sldId="517"/>
        </pc:sldMkLst>
      </pc:sldChg>
      <pc:sldChg chg="add del">
        <pc:chgData name="Aleksandra Cwiek" userId="866160e2e6235955" providerId="LiveId" clId="{7A0A13A0-2D47-4649-9094-93866023F61C}" dt="2018-07-11T12:54:07.412" v="175"/>
        <pc:sldMkLst>
          <pc:docMk/>
          <pc:sldMk cId="3516019192" sldId="520"/>
        </pc:sldMkLst>
      </pc:sldChg>
      <pc:sldChg chg="add del">
        <pc:chgData name="Aleksandra Cwiek" userId="866160e2e6235955" providerId="LiveId" clId="{7A0A13A0-2D47-4649-9094-93866023F61C}" dt="2018-07-11T14:38:26.247" v="187"/>
        <pc:sldMkLst>
          <pc:docMk/>
          <pc:sldMk cId="688242847" sldId="523"/>
        </pc:sldMkLst>
      </pc:sldChg>
      <pc:sldChg chg="add del">
        <pc:chgData name="Aleksandra Cwiek" userId="866160e2e6235955" providerId="LiveId" clId="{7A0A13A0-2D47-4649-9094-93866023F61C}" dt="2018-07-11T12:52:33.008" v="168"/>
        <pc:sldMkLst>
          <pc:docMk/>
          <pc:sldMk cId="2037722265" sldId="535"/>
        </pc:sldMkLst>
      </pc:sldChg>
      <pc:sldChg chg="add del">
        <pc:chgData name="Aleksandra Cwiek" userId="866160e2e6235955" providerId="LiveId" clId="{7A0A13A0-2D47-4649-9094-93866023F61C}" dt="2018-07-11T12:47:50.520" v="150"/>
        <pc:sldMkLst>
          <pc:docMk/>
          <pc:sldMk cId="434258501" sldId="538"/>
        </pc:sldMkLst>
      </pc:sldChg>
      <pc:sldChg chg="add">
        <pc:chgData name="Aleksandra Cwiek" userId="866160e2e6235955" providerId="LiveId" clId="{7A0A13A0-2D47-4649-9094-93866023F61C}" dt="2018-07-11T14:39:51.713" v="195"/>
        <pc:sldMkLst>
          <pc:docMk/>
          <pc:sldMk cId="3122315280" sldId="541"/>
        </pc:sldMkLst>
      </pc:sldChg>
      <pc:sldChg chg="add del">
        <pc:chgData name="Aleksandra Cwiek" userId="866160e2e6235955" providerId="LiveId" clId="{7A0A13A0-2D47-4649-9094-93866023F61C}" dt="2018-07-11T12:54:23.550" v="176"/>
        <pc:sldMkLst>
          <pc:docMk/>
          <pc:sldMk cId="2282551597" sldId="556"/>
        </pc:sldMkLst>
      </pc:sldChg>
      <pc:sldChg chg="add del">
        <pc:chgData name="Aleksandra Cwiek" userId="866160e2e6235955" providerId="LiveId" clId="{7A0A13A0-2D47-4649-9094-93866023F61C}" dt="2018-07-11T14:34:28.687" v="183"/>
        <pc:sldMkLst>
          <pc:docMk/>
          <pc:sldMk cId="487557096" sldId="557"/>
        </pc:sldMkLst>
      </pc:sldChg>
      <pc:sldChg chg="add del">
        <pc:chgData name="Aleksandra Cwiek" userId="866160e2e6235955" providerId="LiveId" clId="{7A0A13A0-2D47-4649-9094-93866023F61C}" dt="2018-07-11T14:34:28.687" v="183"/>
        <pc:sldMkLst>
          <pc:docMk/>
          <pc:sldMk cId="1797550027" sldId="558"/>
        </pc:sldMkLst>
      </pc:sldChg>
      <pc:sldChg chg="add del">
        <pc:chgData name="Aleksandra Cwiek" userId="866160e2e6235955" providerId="LiveId" clId="{7A0A13A0-2D47-4649-9094-93866023F61C}" dt="2018-07-11T14:34:28.687" v="183"/>
        <pc:sldMkLst>
          <pc:docMk/>
          <pc:sldMk cId="702940292" sldId="559"/>
        </pc:sldMkLst>
      </pc:sldChg>
      <pc:sldChg chg="add del">
        <pc:chgData name="Aleksandra Cwiek" userId="866160e2e6235955" providerId="LiveId" clId="{7A0A13A0-2D47-4649-9094-93866023F61C}" dt="2018-07-11T14:38:44.749" v="189"/>
        <pc:sldMkLst>
          <pc:docMk/>
          <pc:sldMk cId="1548006997" sldId="565"/>
        </pc:sldMkLst>
      </pc:sldChg>
      <pc:sldChg chg="add del">
        <pc:chgData name="Aleksandra Cwiek" userId="866160e2e6235955" providerId="LiveId" clId="{7A0A13A0-2D47-4649-9094-93866023F61C}" dt="2018-07-11T12:55:54.917" v="178"/>
        <pc:sldMkLst>
          <pc:docMk/>
          <pc:sldMk cId="2171315111" sldId="574"/>
        </pc:sldMkLst>
      </pc:sldChg>
      <pc:sldChg chg="add del">
        <pc:chgData name="Aleksandra Cwiek" userId="866160e2e6235955" providerId="LiveId" clId="{7A0A13A0-2D47-4649-9094-93866023F61C}" dt="2018-07-11T12:55:54.917" v="178"/>
        <pc:sldMkLst>
          <pc:docMk/>
          <pc:sldMk cId="4020430116" sldId="575"/>
        </pc:sldMkLst>
      </pc:sldChg>
      <pc:sldChg chg="add del">
        <pc:chgData name="Aleksandra Cwiek" userId="866160e2e6235955" providerId="LiveId" clId="{7A0A13A0-2D47-4649-9094-93866023F61C}" dt="2018-07-11T12:49:55.812" v="156"/>
        <pc:sldMkLst>
          <pc:docMk/>
          <pc:sldMk cId="226531139" sldId="582"/>
        </pc:sldMkLst>
      </pc:sldChg>
      <pc:sldChg chg="add del">
        <pc:chgData name="Aleksandra Cwiek" userId="866160e2e6235955" providerId="LiveId" clId="{7A0A13A0-2D47-4649-9094-93866023F61C}" dt="2018-07-11T12:49:55.812" v="156"/>
        <pc:sldMkLst>
          <pc:docMk/>
          <pc:sldMk cId="569413979" sldId="583"/>
        </pc:sldMkLst>
      </pc:sldChg>
      <pc:sldChg chg="add del">
        <pc:chgData name="Aleksandra Cwiek" userId="866160e2e6235955" providerId="LiveId" clId="{7A0A13A0-2D47-4649-9094-93866023F61C}" dt="2018-07-11T12:53:36.871" v="173"/>
        <pc:sldMkLst>
          <pc:docMk/>
          <pc:sldMk cId="1800782952" sldId="584"/>
        </pc:sldMkLst>
      </pc:sldChg>
      <pc:sldChg chg="add del">
        <pc:chgData name="Aleksandra Cwiek" userId="866160e2e6235955" providerId="LiveId" clId="{7A0A13A0-2D47-4649-9094-93866023F61C}" dt="2018-07-11T12:53:36.871" v="173"/>
        <pc:sldMkLst>
          <pc:docMk/>
          <pc:sldMk cId="1102914354" sldId="585"/>
        </pc:sldMkLst>
      </pc:sldChg>
      <pc:sldChg chg="add del">
        <pc:chgData name="Aleksandra Cwiek" userId="866160e2e6235955" providerId="LiveId" clId="{7A0A13A0-2D47-4649-9094-93866023F61C}" dt="2018-07-11T12:50:04.827" v="157"/>
        <pc:sldMkLst>
          <pc:docMk/>
          <pc:sldMk cId="518872646" sldId="588"/>
        </pc:sldMkLst>
      </pc:sldChg>
      <pc:sldChg chg="add del">
        <pc:chgData name="Aleksandra Cwiek" userId="866160e2e6235955" providerId="LiveId" clId="{7A0A13A0-2D47-4649-9094-93866023F61C}" dt="2018-07-11T12:50:04.827" v="157"/>
        <pc:sldMkLst>
          <pc:docMk/>
          <pc:sldMk cId="3047946350" sldId="589"/>
        </pc:sldMkLst>
      </pc:sldChg>
      <pc:sldChg chg="add del">
        <pc:chgData name="Aleksandra Cwiek" userId="866160e2e6235955" providerId="LiveId" clId="{7A0A13A0-2D47-4649-9094-93866023F61C}" dt="2018-07-11T14:37:52.712" v="185"/>
        <pc:sldMkLst>
          <pc:docMk/>
          <pc:sldMk cId="1968132269" sldId="592"/>
        </pc:sldMkLst>
      </pc:sldChg>
      <pc:sldChg chg="add del">
        <pc:chgData name="Aleksandra Cwiek" userId="866160e2e6235955" providerId="LiveId" clId="{7A0A13A0-2D47-4649-9094-93866023F61C}" dt="2018-07-11T14:37:52.712" v="185"/>
        <pc:sldMkLst>
          <pc:docMk/>
          <pc:sldMk cId="3091373920" sldId="593"/>
        </pc:sldMkLst>
      </pc:sldChg>
      <pc:sldChg chg="add del">
        <pc:chgData name="Aleksandra Cwiek" userId="866160e2e6235955" providerId="LiveId" clId="{7A0A13A0-2D47-4649-9094-93866023F61C}" dt="2018-07-11T12:50:26.818" v="159"/>
        <pc:sldMkLst>
          <pc:docMk/>
          <pc:sldMk cId="3001509329" sldId="598"/>
        </pc:sldMkLst>
      </pc:sldChg>
      <pc:sldChg chg="add del">
        <pc:chgData name="Aleksandra Cwiek" userId="866160e2e6235955" providerId="LiveId" clId="{7A0A13A0-2D47-4649-9094-93866023F61C}" dt="2018-07-11T12:50:26.818" v="159"/>
        <pc:sldMkLst>
          <pc:docMk/>
          <pc:sldMk cId="1478753015" sldId="599"/>
        </pc:sldMkLst>
      </pc:sldChg>
      <pc:sldChg chg="add del">
        <pc:chgData name="Aleksandra Cwiek" userId="866160e2e6235955" providerId="LiveId" clId="{7A0A13A0-2D47-4649-9094-93866023F61C}" dt="2018-07-11T14:41:04.430" v="201"/>
        <pc:sldMkLst>
          <pc:docMk/>
          <pc:sldMk cId="2084958993" sldId="600"/>
        </pc:sldMkLst>
      </pc:sldChg>
      <pc:sldChg chg="add del">
        <pc:chgData name="Aleksandra Cwiek" userId="866160e2e6235955" providerId="LiveId" clId="{7A0A13A0-2D47-4649-9094-93866023F61C}" dt="2018-07-11T14:41:04.430" v="201"/>
        <pc:sldMkLst>
          <pc:docMk/>
          <pc:sldMk cId="3921223586" sldId="601"/>
        </pc:sldMkLst>
      </pc:sldChg>
      <pc:sldChg chg="add del">
        <pc:chgData name="Aleksandra Cwiek" userId="866160e2e6235955" providerId="LiveId" clId="{7A0A13A0-2D47-4649-9094-93866023F61C}" dt="2018-07-11T12:53:06.753" v="171"/>
        <pc:sldMkLst>
          <pc:docMk/>
          <pc:sldMk cId="2179303544" sldId="606"/>
        </pc:sldMkLst>
      </pc:sldChg>
      <pc:sldChg chg="add del">
        <pc:chgData name="Aleksandra Cwiek" userId="866160e2e6235955" providerId="LiveId" clId="{7A0A13A0-2D47-4649-9094-93866023F61C}" dt="2018-07-11T12:53:06.753" v="171"/>
        <pc:sldMkLst>
          <pc:docMk/>
          <pc:sldMk cId="3483496108" sldId="607"/>
        </pc:sldMkLst>
      </pc:sldChg>
      <pc:sldChg chg="add del">
        <pc:chgData name="Aleksandra Cwiek" userId="866160e2e6235955" providerId="LiveId" clId="{7A0A13A0-2D47-4649-9094-93866023F61C}" dt="2018-07-11T14:40:10.384" v="197"/>
        <pc:sldMkLst>
          <pc:docMk/>
          <pc:sldMk cId="3707196480" sldId="610"/>
        </pc:sldMkLst>
      </pc:sldChg>
      <pc:sldChg chg="add del">
        <pc:chgData name="Aleksandra Cwiek" userId="866160e2e6235955" providerId="LiveId" clId="{7A0A13A0-2D47-4649-9094-93866023F61C}" dt="2018-07-11T14:40:10.384" v="197"/>
        <pc:sldMkLst>
          <pc:docMk/>
          <pc:sldMk cId="3246033046" sldId="611"/>
        </pc:sldMkLst>
      </pc:sldChg>
      <pc:sldChg chg="add del">
        <pc:chgData name="Aleksandra Cwiek" userId="866160e2e6235955" providerId="LiveId" clId="{7A0A13A0-2D47-4649-9094-93866023F61C}" dt="2018-07-11T14:39:12.136" v="191"/>
        <pc:sldMkLst>
          <pc:docMk/>
          <pc:sldMk cId="1803940468" sldId="616"/>
        </pc:sldMkLst>
      </pc:sldChg>
      <pc:sldChg chg="add del">
        <pc:chgData name="Aleksandra Cwiek" userId="866160e2e6235955" providerId="LiveId" clId="{7A0A13A0-2D47-4649-9094-93866023F61C}" dt="2018-07-11T14:39:12.136" v="191"/>
        <pc:sldMkLst>
          <pc:docMk/>
          <pc:sldMk cId="1649561151" sldId="617"/>
        </pc:sldMkLst>
      </pc:sldChg>
      <pc:sldChg chg="add del">
        <pc:chgData name="Aleksandra Cwiek" userId="866160e2e6235955" providerId="LiveId" clId="{7A0A13A0-2D47-4649-9094-93866023F61C}" dt="2018-07-11T12:48:10.489" v="152"/>
        <pc:sldMkLst>
          <pc:docMk/>
          <pc:sldMk cId="2570653651" sldId="618"/>
        </pc:sldMkLst>
      </pc:sldChg>
      <pc:sldChg chg="add del">
        <pc:chgData name="Aleksandra Cwiek" userId="866160e2e6235955" providerId="LiveId" clId="{7A0A13A0-2D47-4649-9094-93866023F61C}" dt="2018-07-11T12:48:10.489" v="152"/>
        <pc:sldMkLst>
          <pc:docMk/>
          <pc:sldMk cId="3621068384" sldId="619"/>
        </pc:sldMkLst>
      </pc:sldChg>
      <pc:sldChg chg="add del">
        <pc:chgData name="Aleksandra Cwiek" userId="866160e2e6235955" providerId="LiveId" clId="{7A0A13A0-2D47-4649-9094-93866023F61C}" dt="2018-07-11T12:54:07.412" v="175"/>
        <pc:sldMkLst>
          <pc:docMk/>
          <pc:sldMk cId="131246749" sldId="620"/>
        </pc:sldMkLst>
      </pc:sldChg>
      <pc:sldChg chg="add del">
        <pc:chgData name="Aleksandra Cwiek" userId="866160e2e6235955" providerId="LiveId" clId="{7A0A13A0-2D47-4649-9094-93866023F61C}" dt="2018-07-11T12:54:07.412" v="175"/>
        <pc:sldMkLst>
          <pc:docMk/>
          <pc:sldMk cId="3688094540" sldId="621"/>
        </pc:sldMkLst>
      </pc:sldChg>
      <pc:sldChg chg="add del">
        <pc:chgData name="Aleksandra Cwiek" userId="866160e2e6235955" providerId="LiveId" clId="{7A0A13A0-2D47-4649-9094-93866023F61C}" dt="2018-07-11T14:38:26.247" v="187"/>
        <pc:sldMkLst>
          <pc:docMk/>
          <pc:sldMk cId="3748115930" sldId="622"/>
        </pc:sldMkLst>
      </pc:sldChg>
      <pc:sldChg chg="add del">
        <pc:chgData name="Aleksandra Cwiek" userId="866160e2e6235955" providerId="LiveId" clId="{7A0A13A0-2D47-4649-9094-93866023F61C}" dt="2018-07-11T14:38:26.247" v="187"/>
        <pc:sldMkLst>
          <pc:docMk/>
          <pc:sldMk cId="264167920" sldId="623"/>
        </pc:sldMkLst>
      </pc:sldChg>
      <pc:sldChg chg="add del">
        <pc:chgData name="Aleksandra Cwiek" userId="866160e2e6235955" providerId="LiveId" clId="{7A0A13A0-2D47-4649-9094-93866023F61C}" dt="2018-07-11T12:52:33.008" v="168"/>
        <pc:sldMkLst>
          <pc:docMk/>
          <pc:sldMk cId="3947431074" sldId="628"/>
        </pc:sldMkLst>
      </pc:sldChg>
      <pc:sldChg chg="add del">
        <pc:chgData name="Aleksandra Cwiek" userId="866160e2e6235955" providerId="LiveId" clId="{7A0A13A0-2D47-4649-9094-93866023F61C}" dt="2018-07-11T12:52:33.008" v="168"/>
        <pc:sldMkLst>
          <pc:docMk/>
          <pc:sldMk cId="1744078635" sldId="629"/>
        </pc:sldMkLst>
      </pc:sldChg>
      <pc:sldChg chg="add del">
        <pc:chgData name="Aleksandra Cwiek" userId="866160e2e6235955" providerId="LiveId" clId="{7A0A13A0-2D47-4649-9094-93866023F61C}" dt="2018-07-11T12:47:50.520" v="150"/>
        <pc:sldMkLst>
          <pc:docMk/>
          <pc:sldMk cId="834116532" sldId="630"/>
        </pc:sldMkLst>
      </pc:sldChg>
      <pc:sldChg chg="add del">
        <pc:chgData name="Aleksandra Cwiek" userId="866160e2e6235955" providerId="LiveId" clId="{7A0A13A0-2D47-4649-9094-93866023F61C}" dt="2018-07-11T12:47:50.520" v="150"/>
        <pc:sldMkLst>
          <pc:docMk/>
          <pc:sldMk cId="267594444" sldId="631"/>
        </pc:sldMkLst>
      </pc:sldChg>
      <pc:sldChg chg="add">
        <pc:chgData name="Aleksandra Cwiek" userId="866160e2e6235955" providerId="LiveId" clId="{7A0A13A0-2D47-4649-9094-93866023F61C}" dt="2018-07-11T14:39:51.713" v="195"/>
        <pc:sldMkLst>
          <pc:docMk/>
          <pc:sldMk cId="4289549237" sldId="632"/>
        </pc:sldMkLst>
      </pc:sldChg>
      <pc:sldChg chg="add">
        <pc:chgData name="Aleksandra Cwiek" userId="866160e2e6235955" providerId="LiveId" clId="{7A0A13A0-2D47-4649-9094-93866023F61C}" dt="2018-07-11T14:39:51.713" v="195"/>
        <pc:sldMkLst>
          <pc:docMk/>
          <pc:sldMk cId="2655885816" sldId="633"/>
        </pc:sldMkLst>
      </pc:sldChg>
      <pc:sldChg chg="add del">
        <pc:chgData name="Aleksandra Cwiek" userId="866160e2e6235955" providerId="LiveId" clId="{7A0A13A0-2D47-4649-9094-93866023F61C}" dt="2018-07-11T12:54:23.550" v="176"/>
        <pc:sldMkLst>
          <pc:docMk/>
          <pc:sldMk cId="700872240" sldId="640"/>
        </pc:sldMkLst>
      </pc:sldChg>
      <pc:sldChg chg="add del">
        <pc:chgData name="Aleksandra Cwiek" userId="866160e2e6235955" providerId="LiveId" clId="{7A0A13A0-2D47-4649-9094-93866023F61C}" dt="2018-07-11T12:54:23.550" v="176"/>
        <pc:sldMkLst>
          <pc:docMk/>
          <pc:sldMk cId="3897459873" sldId="641"/>
        </pc:sldMkLst>
      </pc:sldChg>
      <pc:sldChg chg="add del">
        <pc:chgData name="Aleksandra Cwiek" userId="866160e2e6235955" providerId="LiveId" clId="{7A0A13A0-2D47-4649-9094-93866023F61C}" dt="2018-07-11T14:38:44.749" v="189"/>
        <pc:sldMkLst>
          <pc:docMk/>
          <pc:sldMk cId="1930636019" sldId="644"/>
        </pc:sldMkLst>
      </pc:sldChg>
      <pc:sldChg chg="add del">
        <pc:chgData name="Aleksandra Cwiek" userId="866160e2e6235955" providerId="LiveId" clId="{7A0A13A0-2D47-4649-9094-93866023F61C}" dt="2018-07-11T14:38:44.749" v="189"/>
        <pc:sldMkLst>
          <pc:docMk/>
          <pc:sldMk cId="1956986087" sldId="645"/>
        </pc:sldMkLst>
      </pc:sldChg>
      <pc:sldChg chg="del">
        <pc:chgData name="Aleksandra Cwiek" userId="866160e2e6235955" providerId="LiveId" clId="{7A0A13A0-2D47-4649-9094-93866023F61C}" dt="2018-07-11T12:45:49.100" v="129" actId="2696"/>
        <pc:sldMkLst>
          <pc:docMk/>
          <pc:sldMk cId="104696198" sldId="648"/>
        </pc:sldMkLst>
      </pc:sldChg>
      <pc:sldChg chg="add del">
        <pc:chgData name="Aleksandra Cwiek" userId="866160e2e6235955" providerId="LiveId" clId="{7A0A13A0-2D47-4649-9094-93866023F61C}" dt="2018-07-11T13:23:02.400" v="181" actId="2696"/>
        <pc:sldMkLst>
          <pc:docMk/>
          <pc:sldMk cId="4243271145" sldId="648"/>
        </pc:sldMkLst>
      </pc:sldChg>
      <pc:sldChg chg="del">
        <pc:chgData name="Aleksandra Cwiek" userId="866160e2e6235955" providerId="LiveId" clId="{7A0A13A0-2D47-4649-9094-93866023F61C}" dt="2018-07-11T12:45:49.110" v="130" actId="2696"/>
        <pc:sldMkLst>
          <pc:docMk/>
          <pc:sldMk cId="1662535027" sldId="649"/>
        </pc:sldMkLst>
      </pc:sldChg>
      <pc:sldChg chg="del">
        <pc:chgData name="Aleksandra Cwiek" userId="866160e2e6235955" providerId="LiveId" clId="{7A0A13A0-2D47-4649-9094-93866023F61C}" dt="2018-07-11T12:45:49.116" v="131" actId="2696"/>
        <pc:sldMkLst>
          <pc:docMk/>
          <pc:sldMk cId="1731126490" sldId="650"/>
        </pc:sldMkLst>
      </pc:sldChg>
    </pc:docChg>
  </pc:docChgLst>
  <pc:docChgLst>
    <pc:chgData name="Aleksandra Cwiek" userId="866160e2e6235955" providerId="LiveId" clId="{787D707D-1D41-4345-B8A0-386A8F9F89B5}"/>
    <pc:docChg chg="addSld delSld modSld">
      <pc:chgData name="Aleksandra Cwiek" userId="866160e2e6235955" providerId="LiveId" clId="{787D707D-1D41-4345-B8A0-386A8F9F89B5}" dt="2018-05-28T14:52:13.460" v="399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598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52323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17037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3366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3510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2959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0999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91849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5767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2394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54516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14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04634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21762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7967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33951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3904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6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57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65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90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54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638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87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1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05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0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848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108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291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39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22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31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18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79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11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542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636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53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24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231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88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021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814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144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1954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2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76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18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736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915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970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7064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942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40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77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0686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70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638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373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5408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2392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24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1095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1864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409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05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0584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3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953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3938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5655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379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753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1253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1109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9160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604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2316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2432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002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400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1833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651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5841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24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375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0182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638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9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3565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183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754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3523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831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1055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631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7010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2397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2015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0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3149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6527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37962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0779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3127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90502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681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016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040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04369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24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517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6018963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22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15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032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3587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59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308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2428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5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420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3601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0069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0832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5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3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046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6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2755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02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796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77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674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930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6017311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492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152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553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7758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64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487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61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929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20547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73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0284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603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1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462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899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12763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C7ACF-B6B6-483C-907B-D5E9064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4849324"/>
            <a:ext cx="9314796" cy="11027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8000" b="1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69533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25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5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02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36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34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3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70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5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16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9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09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900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2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835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9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58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2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77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86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673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5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58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914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0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654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1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05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1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72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23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03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08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714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599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35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85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608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29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807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257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7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26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91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2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5515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12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8366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51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05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536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32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6732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88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40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70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402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237</Words>
  <Application>Microsoft Office PowerPoint</Application>
  <PresentationFormat>Benutzerdefiniert</PresentationFormat>
  <Paragraphs>232</Paragraphs>
  <Slides>153</Slides>
  <Notes>114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3</cp:revision>
  <dcterms:created xsi:type="dcterms:W3CDTF">2018-05-25T12:08:51Z</dcterms:created>
  <dcterms:modified xsi:type="dcterms:W3CDTF">2018-07-11T14:41:13Z</dcterms:modified>
</cp:coreProperties>
</file>