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648" r:id="rId3"/>
    <p:sldId id="331" r:id="rId4"/>
    <p:sldId id="332" r:id="rId5"/>
    <p:sldId id="333" r:id="rId6"/>
    <p:sldId id="476" r:id="rId7"/>
    <p:sldId id="477" r:id="rId8"/>
    <p:sldId id="478" r:id="rId9"/>
    <p:sldId id="345" r:id="rId10"/>
    <p:sldId id="346" r:id="rId11"/>
    <p:sldId id="347" r:id="rId12"/>
    <p:sldId id="440" r:id="rId13"/>
    <p:sldId id="441" r:id="rId14"/>
    <p:sldId id="442" r:id="rId15"/>
    <p:sldId id="431" r:id="rId16"/>
    <p:sldId id="432" r:id="rId17"/>
    <p:sldId id="433" r:id="rId18"/>
    <p:sldId id="570" r:id="rId19"/>
    <p:sldId id="571" r:id="rId20"/>
    <p:sldId id="350" r:id="rId21"/>
    <p:sldId id="434" r:id="rId22"/>
    <p:sldId id="435" r:id="rId23"/>
    <p:sldId id="436" r:id="rId24"/>
    <p:sldId id="636" r:id="rId25"/>
    <p:sldId id="637" r:id="rId26"/>
    <p:sldId id="550" r:id="rId27"/>
    <p:sldId id="634" r:id="rId28"/>
    <p:sldId id="635" r:id="rId29"/>
    <p:sldId id="547" r:id="rId30"/>
    <p:sldId id="612" r:id="rId31"/>
    <p:sldId id="613" r:id="rId32"/>
    <p:sldId id="505" r:id="rId33"/>
    <p:sldId id="542" r:id="rId34"/>
    <p:sldId id="543" r:id="rId35"/>
    <p:sldId id="544" r:id="rId36"/>
    <p:sldId id="614" r:id="rId37"/>
    <p:sldId id="615" r:id="rId38"/>
    <p:sldId id="508" r:id="rId39"/>
    <p:sldId id="334" r:id="rId40"/>
    <p:sldId id="335" r:id="rId41"/>
    <p:sldId id="336" r:id="rId42"/>
    <p:sldId id="626" r:id="rId43"/>
    <p:sldId id="627" r:id="rId44"/>
    <p:sldId id="532" r:id="rId45"/>
    <p:sldId id="280" r:id="rId46"/>
    <p:sldId id="281" r:id="rId47"/>
    <p:sldId id="282" r:id="rId48"/>
    <p:sldId id="576" r:id="rId49"/>
    <p:sldId id="577" r:id="rId50"/>
    <p:sldId id="359" r:id="rId51"/>
    <p:sldId id="566" r:id="rId52"/>
    <p:sldId id="567" r:id="rId53"/>
    <p:sldId id="339" r:id="rId54"/>
    <p:sldId id="527" r:id="rId55"/>
    <p:sldId id="528" r:id="rId56"/>
    <p:sldId id="529" r:id="rId57"/>
    <p:sldId id="594" r:id="rId58"/>
    <p:sldId id="595" r:id="rId59"/>
    <p:sldId id="395" r:id="rId60"/>
    <p:sldId id="590" r:id="rId61"/>
    <p:sldId id="591" r:id="rId62"/>
    <p:sldId id="386" r:id="rId63"/>
    <p:sldId id="638" r:id="rId64"/>
    <p:sldId id="639" r:id="rId65"/>
    <p:sldId id="553" r:id="rId66"/>
    <p:sldId id="328" r:id="rId67"/>
    <p:sldId id="329" r:id="rId68"/>
    <p:sldId id="330" r:id="rId69"/>
    <p:sldId id="449" r:id="rId70"/>
    <p:sldId id="450" r:id="rId71"/>
    <p:sldId id="451" r:id="rId72"/>
    <p:sldId id="604" r:id="rId73"/>
    <p:sldId id="605" r:id="rId74"/>
    <p:sldId id="413" r:id="rId75"/>
    <p:sldId id="307" r:id="rId76"/>
    <p:sldId id="308" r:id="rId77"/>
    <p:sldId id="309" r:id="rId78"/>
    <p:sldId id="580" r:id="rId79"/>
    <p:sldId id="581" r:id="rId80"/>
    <p:sldId id="368" r:id="rId81"/>
    <p:sldId id="437" r:id="rId82"/>
    <p:sldId id="438" r:id="rId83"/>
    <p:sldId id="439" r:id="rId84"/>
    <p:sldId id="286" r:id="rId85"/>
    <p:sldId id="287" r:id="rId86"/>
    <p:sldId id="288" r:id="rId87"/>
    <p:sldId id="265" r:id="rId88"/>
    <p:sldId id="266" r:id="rId89"/>
    <p:sldId id="267" r:id="rId90"/>
    <p:sldId id="482" r:id="rId91"/>
    <p:sldId id="483" r:id="rId92"/>
    <p:sldId id="484" r:id="rId93"/>
    <p:sldId id="428" r:id="rId94"/>
    <p:sldId id="429" r:id="rId95"/>
    <p:sldId id="430" r:id="rId96"/>
    <p:sldId id="479" r:id="rId97"/>
    <p:sldId id="480" r:id="rId98"/>
    <p:sldId id="481" r:id="rId99"/>
    <p:sldId id="390" r:id="rId100"/>
    <p:sldId id="391" r:id="rId101"/>
    <p:sldId id="392" r:id="rId102"/>
    <p:sldId id="464" r:id="rId103"/>
    <p:sldId id="465" r:id="rId104"/>
    <p:sldId id="466" r:id="rId105"/>
    <p:sldId id="624" r:id="rId106"/>
    <p:sldId id="625" r:id="rId107"/>
    <p:sldId id="526" r:id="rId108"/>
    <p:sldId id="596" r:id="rId109"/>
    <p:sldId id="597" r:id="rId110"/>
    <p:sldId id="398" r:id="rId111"/>
    <p:sldId id="568" r:id="rId112"/>
    <p:sldId id="569" r:id="rId113"/>
    <p:sldId id="344" r:id="rId114"/>
    <p:sldId id="572" r:id="rId115"/>
    <p:sldId id="573" r:id="rId116"/>
    <p:sldId id="353" r:id="rId117"/>
    <p:sldId id="608" r:id="rId118"/>
    <p:sldId id="609" r:id="rId119"/>
    <p:sldId id="496" r:id="rId120"/>
    <p:sldId id="467" r:id="rId121"/>
    <p:sldId id="468" r:id="rId122"/>
    <p:sldId id="469" r:id="rId123"/>
    <p:sldId id="375" r:id="rId124"/>
    <p:sldId id="376" r:id="rId125"/>
    <p:sldId id="377" r:id="rId126"/>
    <p:sldId id="602" r:id="rId127"/>
    <p:sldId id="603" r:id="rId128"/>
    <p:sldId id="410" r:id="rId129"/>
    <p:sldId id="289" r:id="rId130"/>
    <p:sldId id="290" r:id="rId131"/>
    <p:sldId id="291" r:id="rId132"/>
    <p:sldId id="512" r:id="rId133"/>
    <p:sldId id="513" r:id="rId134"/>
    <p:sldId id="514" r:id="rId135"/>
    <p:sldId id="642" r:id="rId136"/>
    <p:sldId id="643" r:id="rId137"/>
    <p:sldId id="562" r:id="rId138"/>
    <p:sldId id="578" r:id="rId139"/>
    <p:sldId id="579" r:id="rId140"/>
    <p:sldId id="365" r:id="rId141"/>
    <p:sldId id="268" r:id="rId142"/>
    <p:sldId id="269" r:id="rId143"/>
    <p:sldId id="270" r:id="rId144"/>
    <p:sldId id="310" r:id="rId145"/>
    <p:sldId id="311" r:id="rId146"/>
    <p:sldId id="312" r:id="rId147"/>
    <p:sldId id="586" r:id="rId148"/>
    <p:sldId id="587" r:id="rId149"/>
    <p:sldId id="380" r:id="rId150"/>
    <p:sldId id="360" r:id="rId151"/>
    <p:sldId id="361" r:id="rId152"/>
    <p:sldId id="362" r:id="rId153"/>
    <p:sldId id="647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053BE-C68B-49A7-8BEE-110DF7421243}" v="200" dt="2018-07-11T14:57:48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798" autoAdjust="0"/>
    <p:restoredTop sz="94660"/>
  </p:normalViewPr>
  <p:slideViewPr>
    <p:cSldViewPr snapToGrid="0">
      <p:cViewPr>
        <p:scale>
          <a:sx n="50" d="100"/>
          <a:sy n="50" d="100"/>
        </p:scale>
        <p:origin x="2208" y="230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179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CC9053BE-C68B-49A7-8BEE-110DF7421243}"/>
    <pc:docChg chg="addSld delSld modSld">
      <pc:chgData name="Aleksandra Cwiek" userId="866160e2e6235955" providerId="LiveId" clId="{CC9053BE-C68B-49A7-8BEE-110DF7421243}" dt="2018-07-11T14:57:48.633" v="199"/>
      <pc:docMkLst>
        <pc:docMk/>
      </pc:docMkLst>
      <pc:sldChg chg="add del">
        <pc:chgData name="Aleksandra Cwiek" userId="866160e2e6235955" providerId="LiveId" clId="{CC9053BE-C68B-49A7-8BEE-110DF7421243}" dt="2018-07-11T14:54:38.300" v="178"/>
        <pc:sldMkLst>
          <pc:docMk/>
          <pc:sldMk cId="3675392583" sldId="265"/>
        </pc:sldMkLst>
      </pc:sldChg>
      <pc:sldChg chg="add del">
        <pc:chgData name="Aleksandra Cwiek" userId="866160e2e6235955" providerId="LiveId" clId="{CC9053BE-C68B-49A7-8BEE-110DF7421243}" dt="2018-07-11T14:54:38.300" v="178"/>
        <pc:sldMkLst>
          <pc:docMk/>
          <pc:sldMk cId="651397924" sldId="266"/>
        </pc:sldMkLst>
      </pc:sldChg>
      <pc:sldChg chg="add del">
        <pc:chgData name="Aleksandra Cwiek" userId="866160e2e6235955" providerId="LiveId" clId="{CC9053BE-C68B-49A7-8BEE-110DF7421243}" dt="2018-07-11T14:54:38.300" v="178"/>
        <pc:sldMkLst>
          <pc:docMk/>
          <pc:sldMk cId="479886189" sldId="267"/>
        </pc:sldMkLst>
      </pc:sldChg>
      <pc:sldChg chg="add del">
        <pc:chgData name="Aleksandra Cwiek" userId="866160e2e6235955" providerId="LiveId" clId="{CC9053BE-C68B-49A7-8BEE-110DF7421243}" dt="2018-07-11T14:57:25.398" v="196"/>
        <pc:sldMkLst>
          <pc:docMk/>
          <pc:sldMk cId="2549113407" sldId="268"/>
        </pc:sldMkLst>
      </pc:sldChg>
      <pc:sldChg chg="add del">
        <pc:chgData name="Aleksandra Cwiek" userId="866160e2e6235955" providerId="LiveId" clId="{CC9053BE-C68B-49A7-8BEE-110DF7421243}" dt="2018-07-11T14:57:25.398" v="196"/>
        <pc:sldMkLst>
          <pc:docMk/>
          <pc:sldMk cId="2136368884" sldId="269"/>
        </pc:sldMkLst>
      </pc:sldChg>
      <pc:sldChg chg="add del">
        <pc:chgData name="Aleksandra Cwiek" userId="866160e2e6235955" providerId="LiveId" clId="{CC9053BE-C68B-49A7-8BEE-110DF7421243}" dt="2018-07-11T14:57:25.398" v="196"/>
        <pc:sldMkLst>
          <pc:docMk/>
          <pc:sldMk cId="750940415" sldId="270"/>
        </pc:sldMkLst>
      </pc:sldChg>
      <pc:sldChg chg="add del">
        <pc:chgData name="Aleksandra Cwiek" userId="866160e2e6235955" providerId="LiveId" clId="{CC9053BE-C68B-49A7-8BEE-110DF7421243}" dt="2018-07-11T14:51:00.958" v="164"/>
        <pc:sldMkLst>
          <pc:docMk/>
          <pc:sldMk cId="3486905505" sldId="280"/>
        </pc:sldMkLst>
      </pc:sldChg>
      <pc:sldChg chg="add del">
        <pc:chgData name="Aleksandra Cwiek" userId="866160e2e6235955" providerId="LiveId" clId="{CC9053BE-C68B-49A7-8BEE-110DF7421243}" dt="2018-07-11T14:51:00.958" v="164"/>
        <pc:sldMkLst>
          <pc:docMk/>
          <pc:sldMk cId="3393274525" sldId="281"/>
        </pc:sldMkLst>
      </pc:sldChg>
      <pc:sldChg chg="add del">
        <pc:chgData name="Aleksandra Cwiek" userId="866160e2e6235955" providerId="LiveId" clId="{CC9053BE-C68B-49A7-8BEE-110DF7421243}" dt="2018-07-11T14:51:00.958" v="164"/>
        <pc:sldMkLst>
          <pc:docMk/>
          <pc:sldMk cId="886863108" sldId="282"/>
        </pc:sldMkLst>
      </pc:sldChg>
      <pc:sldChg chg="add del">
        <pc:chgData name="Aleksandra Cwiek" userId="866160e2e6235955" providerId="LiveId" clId="{CC9053BE-C68B-49A7-8BEE-110DF7421243}" dt="2018-07-11T14:54:27.871" v="177"/>
        <pc:sldMkLst>
          <pc:docMk/>
          <pc:sldMk cId="2339833167" sldId="286"/>
        </pc:sldMkLst>
      </pc:sldChg>
      <pc:sldChg chg="add del">
        <pc:chgData name="Aleksandra Cwiek" userId="866160e2e6235955" providerId="LiveId" clId="{CC9053BE-C68B-49A7-8BEE-110DF7421243}" dt="2018-07-11T14:54:27.871" v="177"/>
        <pc:sldMkLst>
          <pc:docMk/>
          <pc:sldMk cId="3389930610" sldId="287"/>
        </pc:sldMkLst>
      </pc:sldChg>
      <pc:sldChg chg="add del">
        <pc:chgData name="Aleksandra Cwiek" userId="866160e2e6235955" providerId="LiveId" clId="{CC9053BE-C68B-49A7-8BEE-110DF7421243}" dt="2018-07-11T14:54:27.871" v="177"/>
        <pc:sldMkLst>
          <pc:docMk/>
          <pc:sldMk cId="1000902809" sldId="288"/>
        </pc:sldMkLst>
      </pc:sldChg>
      <pc:sldChg chg="add del">
        <pc:chgData name="Aleksandra Cwiek" userId="866160e2e6235955" providerId="LiveId" clId="{CC9053BE-C68B-49A7-8BEE-110DF7421243}" dt="2018-07-11T14:56:48.595" v="192"/>
        <pc:sldMkLst>
          <pc:docMk/>
          <pc:sldMk cId="804354993" sldId="289"/>
        </pc:sldMkLst>
      </pc:sldChg>
      <pc:sldChg chg="add del">
        <pc:chgData name="Aleksandra Cwiek" userId="866160e2e6235955" providerId="LiveId" clId="{CC9053BE-C68B-49A7-8BEE-110DF7421243}" dt="2018-07-11T14:56:48.595" v="192"/>
        <pc:sldMkLst>
          <pc:docMk/>
          <pc:sldMk cId="499974084" sldId="290"/>
        </pc:sldMkLst>
      </pc:sldChg>
      <pc:sldChg chg="add del">
        <pc:chgData name="Aleksandra Cwiek" userId="866160e2e6235955" providerId="LiveId" clId="{CC9053BE-C68B-49A7-8BEE-110DF7421243}" dt="2018-07-11T14:56:48.595" v="192"/>
        <pc:sldMkLst>
          <pc:docMk/>
          <pc:sldMk cId="605692224" sldId="291"/>
        </pc:sldMkLst>
      </pc:sldChg>
      <pc:sldChg chg="add del">
        <pc:chgData name="Aleksandra Cwiek" userId="866160e2e6235955" providerId="LiveId" clId="{CC9053BE-C68B-49A7-8BEE-110DF7421243}" dt="2018-07-11T14:53:57.660" v="174"/>
        <pc:sldMkLst>
          <pc:docMk/>
          <pc:sldMk cId="3910783369" sldId="307"/>
        </pc:sldMkLst>
      </pc:sldChg>
      <pc:sldChg chg="add del">
        <pc:chgData name="Aleksandra Cwiek" userId="866160e2e6235955" providerId="LiveId" clId="{CC9053BE-C68B-49A7-8BEE-110DF7421243}" dt="2018-07-11T14:53:57.660" v="174"/>
        <pc:sldMkLst>
          <pc:docMk/>
          <pc:sldMk cId="755324591" sldId="308"/>
        </pc:sldMkLst>
      </pc:sldChg>
      <pc:sldChg chg="add del">
        <pc:chgData name="Aleksandra Cwiek" userId="866160e2e6235955" providerId="LiveId" clId="{CC9053BE-C68B-49A7-8BEE-110DF7421243}" dt="2018-07-11T14:53:57.660" v="174"/>
        <pc:sldMkLst>
          <pc:docMk/>
          <pc:sldMk cId="1501769931" sldId="309"/>
        </pc:sldMkLst>
      </pc:sldChg>
      <pc:sldChg chg="add del">
        <pc:chgData name="Aleksandra Cwiek" userId="866160e2e6235955" providerId="LiveId" clId="{CC9053BE-C68B-49A7-8BEE-110DF7421243}" dt="2018-07-11T14:57:32.736" v="197"/>
        <pc:sldMkLst>
          <pc:docMk/>
          <pc:sldMk cId="434945994" sldId="310"/>
        </pc:sldMkLst>
      </pc:sldChg>
      <pc:sldChg chg="add del">
        <pc:chgData name="Aleksandra Cwiek" userId="866160e2e6235955" providerId="LiveId" clId="{CC9053BE-C68B-49A7-8BEE-110DF7421243}" dt="2018-07-11T14:57:32.736" v="197"/>
        <pc:sldMkLst>
          <pc:docMk/>
          <pc:sldMk cId="3928551138" sldId="311"/>
        </pc:sldMkLst>
      </pc:sldChg>
      <pc:sldChg chg="add del">
        <pc:chgData name="Aleksandra Cwiek" userId="866160e2e6235955" providerId="LiveId" clId="{CC9053BE-C68B-49A7-8BEE-110DF7421243}" dt="2018-07-11T14:57:32.736" v="197"/>
        <pc:sldMkLst>
          <pc:docMk/>
          <pc:sldMk cId="973605138" sldId="312"/>
        </pc:sldMkLst>
      </pc:sldChg>
      <pc:sldChg chg="add del">
        <pc:chgData name="Aleksandra Cwiek" userId="866160e2e6235955" providerId="LiveId" clId="{CC9053BE-C68B-49A7-8BEE-110DF7421243}" dt="2018-07-11T14:53:28.706" v="171"/>
        <pc:sldMkLst>
          <pc:docMk/>
          <pc:sldMk cId="1543757816" sldId="328"/>
        </pc:sldMkLst>
      </pc:sldChg>
      <pc:sldChg chg="add del">
        <pc:chgData name="Aleksandra Cwiek" userId="866160e2e6235955" providerId="LiveId" clId="{CC9053BE-C68B-49A7-8BEE-110DF7421243}" dt="2018-07-11T14:53:28.706" v="171"/>
        <pc:sldMkLst>
          <pc:docMk/>
          <pc:sldMk cId="3305998798" sldId="329"/>
        </pc:sldMkLst>
      </pc:sldChg>
      <pc:sldChg chg="add del">
        <pc:chgData name="Aleksandra Cwiek" userId="866160e2e6235955" providerId="LiveId" clId="{CC9053BE-C68B-49A7-8BEE-110DF7421243}" dt="2018-07-11T14:53:28.706" v="171"/>
        <pc:sldMkLst>
          <pc:docMk/>
          <pc:sldMk cId="4039268020" sldId="330"/>
        </pc:sldMkLst>
      </pc:sldChg>
      <pc:sldChg chg="add del">
        <pc:chgData name="Aleksandra Cwiek" userId="866160e2e6235955" providerId="LiveId" clId="{CC9053BE-C68B-49A7-8BEE-110DF7421243}" dt="2018-07-11T14:48:06.667" v="150"/>
        <pc:sldMkLst>
          <pc:docMk/>
          <pc:sldMk cId="2571095391" sldId="331"/>
        </pc:sldMkLst>
      </pc:sldChg>
      <pc:sldChg chg="add del">
        <pc:chgData name="Aleksandra Cwiek" userId="866160e2e6235955" providerId="LiveId" clId="{CC9053BE-C68B-49A7-8BEE-110DF7421243}" dt="2018-07-11T14:48:06.667" v="150"/>
        <pc:sldMkLst>
          <pc:docMk/>
          <pc:sldMk cId="808812139" sldId="332"/>
        </pc:sldMkLst>
      </pc:sldChg>
      <pc:sldChg chg="add del">
        <pc:chgData name="Aleksandra Cwiek" userId="866160e2e6235955" providerId="LiveId" clId="{CC9053BE-C68B-49A7-8BEE-110DF7421243}" dt="2018-07-11T14:48:06.667" v="150"/>
        <pc:sldMkLst>
          <pc:docMk/>
          <pc:sldMk cId="451157936" sldId="333"/>
        </pc:sldMkLst>
      </pc:sldChg>
      <pc:sldChg chg="add del">
        <pc:chgData name="Aleksandra Cwiek" userId="866160e2e6235955" providerId="LiveId" clId="{CC9053BE-C68B-49A7-8BEE-110DF7421243}" dt="2018-07-11T14:50:38.918" v="162"/>
        <pc:sldMkLst>
          <pc:docMk/>
          <pc:sldMk cId="2017472085" sldId="334"/>
        </pc:sldMkLst>
      </pc:sldChg>
      <pc:sldChg chg="add del">
        <pc:chgData name="Aleksandra Cwiek" userId="866160e2e6235955" providerId="LiveId" clId="{CC9053BE-C68B-49A7-8BEE-110DF7421243}" dt="2018-07-11T14:50:38.918" v="162"/>
        <pc:sldMkLst>
          <pc:docMk/>
          <pc:sldMk cId="1381782029" sldId="335"/>
        </pc:sldMkLst>
      </pc:sldChg>
      <pc:sldChg chg="add del">
        <pc:chgData name="Aleksandra Cwiek" userId="866160e2e6235955" providerId="LiveId" clId="{CC9053BE-C68B-49A7-8BEE-110DF7421243}" dt="2018-07-11T14:50:38.918" v="162"/>
        <pc:sldMkLst>
          <pc:docMk/>
          <pc:sldMk cId="832556322" sldId="336"/>
        </pc:sldMkLst>
      </pc:sldChg>
      <pc:sldChg chg="add del">
        <pc:chgData name="Aleksandra Cwiek" userId="866160e2e6235955" providerId="LiveId" clId="{CC9053BE-C68B-49A7-8BEE-110DF7421243}" dt="2018-07-11T14:51:33.266" v="166"/>
        <pc:sldMkLst>
          <pc:docMk/>
          <pc:sldMk cId="3760923653" sldId="339"/>
        </pc:sldMkLst>
      </pc:sldChg>
      <pc:sldChg chg="add del">
        <pc:chgData name="Aleksandra Cwiek" userId="866160e2e6235955" providerId="LiveId" clId="{CC9053BE-C68B-49A7-8BEE-110DF7421243}" dt="2018-07-11T14:55:53.872" v="186"/>
        <pc:sldMkLst>
          <pc:docMk/>
          <pc:sldMk cId="1873159608" sldId="344"/>
        </pc:sldMkLst>
      </pc:sldChg>
      <pc:sldChg chg="add del">
        <pc:chgData name="Aleksandra Cwiek" userId="866160e2e6235955" providerId="LiveId" clId="{CC9053BE-C68B-49A7-8BEE-110DF7421243}" dt="2018-07-11T14:48:39.665" v="152"/>
        <pc:sldMkLst>
          <pc:docMk/>
          <pc:sldMk cId="1113018713" sldId="345"/>
        </pc:sldMkLst>
      </pc:sldChg>
      <pc:sldChg chg="add del">
        <pc:chgData name="Aleksandra Cwiek" userId="866160e2e6235955" providerId="LiveId" clId="{CC9053BE-C68B-49A7-8BEE-110DF7421243}" dt="2018-07-11T14:48:39.665" v="152"/>
        <pc:sldMkLst>
          <pc:docMk/>
          <pc:sldMk cId="1406749071" sldId="346"/>
        </pc:sldMkLst>
      </pc:sldChg>
      <pc:sldChg chg="add del">
        <pc:chgData name="Aleksandra Cwiek" userId="866160e2e6235955" providerId="LiveId" clId="{CC9053BE-C68B-49A7-8BEE-110DF7421243}" dt="2018-07-11T14:48:39.665" v="152"/>
        <pc:sldMkLst>
          <pc:docMk/>
          <pc:sldMk cId="1298025107" sldId="347"/>
        </pc:sldMkLst>
      </pc:sldChg>
      <pc:sldChg chg="add del">
        <pc:chgData name="Aleksandra Cwiek" userId="866160e2e6235955" providerId="LiveId" clId="{CC9053BE-C68B-49A7-8BEE-110DF7421243}" dt="2018-07-11T14:49:15.244" v="155"/>
        <pc:sldMkLst>
          <pc:docMk/>
          <pc:sldMk cId="1174809504" sldId="350"/>
        </pc:sldMkLst>
      </pc:sldChg>
      <pc:sldChg chg="add del">
        <pc:chgData name="Aleksandra Cwiek" userId="866160e2e6235955" providerId="LiveId" clId="{CC9053BE-C68B-49A7-8BEE-110DF7421243}" dt="2018-07-11T14:56:01.493" v="187"/>
        <pc:sldMkLst>
          <pc:docMk/>
          <pc:sldMk cId="2446515173" sldId="353"/>
        </pc:sldMkLst>
      </pc:sldChg>
      <pc:sldChg chg="add del">
        <pc:chgData name="Aleksandra Cwiek" userId="866160e2e6235955" providerId="LiveId" clId="{CC9053BE-C68B-49A7-8BEE-110DF7421243}" dt="2018-07-11T14:51:21.296" v="165"/>
        <pc:sldMkLst>
          <pc:docMk/>
          <pc:sldMk cId="4056907440" sldId="359"/>
        </pc:sldMkLst>
      </pc:sldChg>
      <pc:sldChg chg="add del">
        <pc:chgData name="Aleksandra Cwiek" userId="866160e2e6235955" providerId="LiveId" clId="{CC9053BE-C68B-49A7-8BEE-110DF7421243}" dt="2018-07-11T14:57:48.633" v="199"/>
        <pc:sldMkLst>
          <pc:docMk/>
          <pc:sldMk cId="2573134664" sldId="360"/>
        </pc:sldMkLst>
      </pc:sldChg>
      <pc:sldChg chg="add del">
        <pc:chgData name="Aleksandra Cwiek" userId="866160e2e6235955" providerId="LiveId" clId="{CC9053BE-C68B-49A7-8BEE-110DF7421243}" dt="2018-07-11T14:57:48.633" v="199"/>
        <pc:sldMkLst>
          <pc:docMk/>
          <pc:sldMk cId="525211020" sldId="361"/>
        </pc:sldMkLst>
      </pc:sldChg>
      <pc:sldChg chg="add del">
        <pc:chgData name="Aleksandra Cwiek" userId="866160e2e6235955" providerId="LiveId" clId="{CC9053BE-C68B-49A7-8BEE-110DF7421243}" dt="2018-07-11T14:57:48.633" v="199"/>
        <pc:sldMkLst>
          <pc:docMk/>
          <pc:sldMk cId="1697883972" sldId="362"/>
        </pc:sldMkLst>
      </pc:sldChg>
      <pc:sldChg chg="add del">
        <pc:chgData name="Aleksandra Cwiek" userId="866160e2e6235955" providerId="LiveId" clId="{CC9053BE-C68B-49A7-8BEE-110DF7421243}" dt="2018-07-11T14:57:17.202" v="195"/>
        <pc:sldMkLst>
          <pc:docMk/>
          <pc:sldMk cId="3227071854" sldId="365"/>
        </pc:sldMkLst>
      </pc:sldChg>
      <pc:sldChg chg="add del">
        <pc:chgData name="Aleksandra Cwiek" userId="866160e2e6235955" providerId="LiveId" clId="{CC9053BE-C68B-49A7-8BEE-110DF7421243}" dt="2018-07-11T14:54:09.002" v="175"/>
        <pc:sldMkLst>
          <pc:docMk/>
          <pc:sldMk cId="3010088553" sldId="368"/>
        </pc:sldMkLst>
      </pc:sldChg>
      <pc:sldChg chg="add del">
        <pc:chgData name="Aleksandra Cwiek" userId="866160e2e6235955" providerId="LiveId" clId="{CC9053BE-C68B-49A7-8BEE-110DF7421243}" dt="2018-07-11T14:56:29.371" v="190"/>
        <pc:sldMkLst>
          <pc:docMk/>
          <pc:sldMk cId="789266060" sldId="375"/>
        </pc:sldMkLst>
      </pc:sldChg>
      <pc:sldChg chg="add del">
        <pc:chgData name="Aleksandra Cwiek" userId="866160e2e6235955" providerId="LiveId" clId="{CC9053BE-C68B-49A7-8BEE-110DF7421243}" dt="2018-07-11T14:56:29.371" v="190"/>
        <pc:sldMkLst>
          <pc:docMk/>
          <pc:sldMk cId="596667767" sldId="376"/>
        </pc:sldMkLst>
      </pc:sldChg>
      <pc:sldChg chg="add del">
        <pc:chgData name="Aleksandra Cwiek" userId="866160e2e6235955" providerId="LiveId" clId="{CC9053BE-C68B-49A7-8BEE-110DF7421243}" dt="2018-07-11T14:56:29.371" v="190"/>
        <pc:sldMkLst>
          <pc:docMk/>
          <pc:sldMk cId="1336064121" sldId="377"/>
        </pc:sldMkLst>
      </pc:sldChg>
      <pc:sldChg chg="add del">
        <pc:chgData name="Aleksandra Cwiek" userId="866160e2e6235955" providerId="LiveId" clId="{CC9053BE-C68B-49A7-8BEE-110DF7421243}" dt="2018-07-11T14:57:41.894" v="198"/>
        <pc:sldMkLst>
          <pc:docMk/>
          <pc:sldMk cId="1200590141" sldId="380"/>
        </pc:sldMkLst>
      </pc:sldChg>
      <pc:sldChg chg="add del">
        <pc:chgData name="Aleksandra Cwiek" userId="866160e2e6235955" providerId="LiveId" clId="{CC9053BE-C68B-49A7-8BEE-110DF7421243}" dt="2018-07-11T14:52:01.308" v="169"/>
        <pc:sldMkLst>
          <pc:docMk/>
          <pc:sldMk cId="2540437985" sldId="386"/>
        </pc:sldMkLst>
      </pc:sldChg>
      <pc:sldChg chg="add del">
        <pc:chgData name="Aleksandra Cwiek" userId="866160e2e6235955" providerId="LiveId" clId="{CC9053BE-C68B-49A7-8BEE-110DF7421243}" dt="2018-07-11T14:55:15.407" v="182"/>
        <pc:sldMkLst>
          <pc:docMk/>
          <pc:sldMk cId="257670084" sldId="390"/>
        </pc:sldMkLst>
      </pc:sldChg>
      <pc:sldChg chg="add del">
        <pc:chgData name="Aleksandra Cwiek" userId="866160e2e6235955" providerId="LiveId" clId="{CC9053BE-C68B-49A7-8BEE-110DF7421243}" dt="2018-07-11T14:55:15.407" v="182"/>
        <pc:sldMkLst>
          <pc:docMk/>
          <pc:sldMk cId="2142623494" sldId="391"/>
        </pc:sldMkLst>
      </pc:sldChg>
      <pc:sldChg chg="add del">
        <pc:chgData name="Aleksandra Cwiek" userId="866160e2e6235955" providerId="LiveId" clId="{CC9053BE-C68B-49A7-8BEE-110DF7421243}" dt="2018-07-11T14:55:15.407" v="182"/>
        <pc:sldMkLst>
          <pc:docMk/>
          <pc:sldMk cId="278324674" sldId="392"/>
        </pc:sldMkLst>
      </pc:sldChg>
      <pc:sldChg chg="add del">
        <pc:chgData name="Aleksandra Cwiek" userId="866160e2e6235955" providerId="LiveId" clId="{CC9053BE-C68B-49A7-8BEE-110DF7421243}" dt="2018-07-11T14:51:47.872" v="168"/>
        <pc:sldMkLst>
          <pc:docMk/>
          <pc:sldMk cId="3188110403" sldId="395"/>
        </pc:sldMkLst>
      </pc:sldChg>
      <pc:sldChg chg="add del">
        <pc:chgData name="Aleksandra Cwiek" userId="866160e2e6235955" providerId="LiveId" clId="{CC9053BE-C68B-49A7-8BEE-110DF7421243}" dt="2018-07-11T14:55:43.785" v="185"/>
        <pc:sldMkLst>
          <pc:docMk/>
          <pc:sldMk cId="3423679503" sldId="398"/>
        </pc:sldMkLst>
      </pc:sldChg>
      <pc:sldChg chg="add del">
        <pc:chgData name="Aleksandra Cwiek" userId="866160e2e6235955" providerId="LiveId" clId="{CC9053BE-C68B-49A7-8BEE-110DF7421243}" dt="2018-07-11T14:56:40.380" v="191"/>
        <pc:sldMkLst>
          <pc:docMk/>
          <pc:sldMk cId="2331955537" sldId="410"/>
        </pc:sldMkLst>
      </pc:sldChg>
      <pc:sldChg chg="add del">
        <pc:chgData name="Aleksandra Cwiek" userId="866160e2e6235955" providerId="LiveId" clId="{CC9053BE-C68B-49A7-8BEE-110DF7421243}" dt="2018-07-11T14:53:46.357" v="173"/>
        <pc:sldMkLst>
          <pc:docMk/>
          <pc:sldMk cId="1238623064" sldId="413"/>
        </pc:sldMkLst>
      </pc:sldChg>
      <pc:sldChg chg="add del">
        <pc:chgData name="Aleksandra Cwiek" userId="866160e2e6235955" providerId="LiveId" clId="{CC9053BE-C68B-49A7-8BEE-110DF7421243}" dt="2018-07-11T14:54:57.316" v="180"/>
        <pc:sldMkLst>
          <pc:docMk/>
          <pc:sldMk cId="1673482227" sldId="428"/>
        </pc:sldMkLst>
      </pc:sldChg>
      <pc:sldChg chg="add del">
        <pc:chgData name="Aleksandra Cwiek" userId="866160e2e6235955" providerId="LiveId" clId="{CC9053BE-C68B-49A7-8BEE-110DF7421243}" dt="2018-07-11T14:54:57.316" v="180"/>
        <pc:sldMkLst>
          <pc:docMk/>
          <pc:sldMk cId="3794596926" sldId="429"/>
        </pc:sldMkLst>
      </pc:sldChg>
      <pc:sldChg chg="add del">
        <pc:chgData name="Aleksandra Cwiek" userId="866160e2e6235955" providerId="LiveId" clId="{CC9053BE-C68B-49A7-8BEE-110DF7421243}" dt="2018-07-11T14:54:57.316" v="180"/>
        <pc:sldMkLst>
          <pc:docMk/>
          <pc:sldMk cId="1151054243" sldId="430"/>
        </pc:sldMkLst>
      </pc:sldChg>
      <pc:sldChg chg="add del">
        <pc:chgData name="Aleksandra Cwiek" userId="866160e2e6235955" providerId="LiveId" clId="{CC9053BE-C68B-49A7-8BEE-110DF7421243}" dt="2018-07-11T14:49:02.618" v="154"/>
        <pc:sldMkLst>
          <pc:docMk/>
          <pc:sldMk cId="3089132099" sldId="431"/>
        </pc:sldMkLst>
      </pc:sldChg>
      <pc:sldChg chg="add del">
        <pc:chgData name="Aleksandra Cwiek" userId="866160e2e6235955" providerId="LiveId" clId="{CC9053BE-C68B-49A7-8BEE-110DF7421243}" dt="2018-07-11T14:49:02.618" v="154"/>
        <pc:sldMkLst>
          <pc:docMk/>
          <pc:sldMk cId="2601990245" sldId="432"/>
        </pc:sldMkLst>
      </pc:sldChg>
      <pc:sldChg chg="add del">
        <pc:chgData name="Aleksandra Cwiek" userId="866160e2e6235955" providerId="LiveId" clId="{CC9053BE-C68B-49A7-8BEE-110DF7421243}" dt="2018-07-11T14:49:02.618" v="154"/>
        <pc:sldMkLst>
          <pc:docMk/>
          <pc:sldMk cId="1073055320" sldId="433"/>
        </pc:sldMkLst>
      </pc:sldChg>
      <pc:sldChg chg="add del">
        <pc:chgData name="Aleksandra Cwiek" userId="866160e2e6235955" providerId="LiveId" clId="{CC9053BE-C68B-49A7-8BEE-110DF7421243}" dt="2018-07-11T14:49:32.441" v="156"/>
        <pc:sldMkLst>
          <pc:docMk/>
          <pc:sldMk cId="676997396" sldId="434"/>
        </pc:sldMkLst>
      </pc:sldChg>
      <pc:sldChg chg="add del">
        <pc:chgData name="Aleksandra Cwiek" userId="866160e2e6235955" providerId="LiveId" clId="{CC9053BE-C68B-49A7-8BEE-110DF7421243}" dt="2018-07-11T14:49:32.441" v="156"/>
        <pc:sldMkLst>
          <pc:docMk/>
          <pc:sldMk cId="1549272358" sldId="435"/>
        </pc:sldMkLst>
      </pc:sldChg>
      <pc:sldChg chg="add del">
        <pc:chgData name="Aleksandra Cwiek" userId="866160e2e6235955" providerId="LiveId" clId="{CC9053BE-C68B-49A7-8BEE-110DF7421243}" dt="2018-07-11T14:49:32.441" v="156"/>
        <pc:sldMkLst>
          <pc:docMk/>
          <pc:sldMk cId="294213316" sldId="436"/>
        </pc:sldMkLst>
      </pc:sldChg>
      <pc:sldChg chg="add del">
        <pc:chgData name="Aleksandra Cwiek" userId="866160e2e6235955" providerId="LiveId" clId="{CC9053BE-C68B-49A7-8BEE-110DF7421243}" dt="2018-07-11T14:54:17.380" v="176"/>
        <pc:sldMkLst>
          <pc:docMk/>
          <pc:sldMk cId="3138944239" sldId="437"/>
        </pc:sldMkLst>
      </pc:sldChg>
      <pc:sldChg chg="add del">
        <pc:chgData name="Aleksandra Cwiek" userId="866160e2e6235955" providerId="LiveId" clId="{CC9053BE-C68B-49A7-8BEE-110DF7421243}" dt="2018-07-11T14:54:17.380" v="176"/>
        <pc:sldMkLst>
          <pc:docMk/>
          <pc:sldMk cId="1602104260" sldId="438"/>
        </pc:sldMkLst>
      </pc:sldChg>
      <pc:sldChg chg="add del">
        <pc:chgData name="Aleksandra Cwiek" userId="866160e2e6235955" providerId="LiveId" clId="{CC9053BE-C68B-49A7-8BEE-110DF7421243}" dt="2018-07-11T14:54:17.380" v="176"/>
        <pc:sldMkLst>
          <pc:docMk/>
          <pc:sldMk cId="1914346137" sldId="439"/>
        </pc:sldMkLst>
      </pc:sldChg>
      <pc:sldChg chg="add del">
        <pc:chgData name="Aleksandra Cwiek" userId="866160e2e6235955" providerId="LiveId" clId="{CC9053BE-C68B-49A7-8BEE-110DF7421243}" dt="2018-07-11T14:48:55.245" v="153"/>
        <pc:sldMkLst>
          <pc:docMk/>
          <pc:sldMk cId="3498299681" sldId="440"/>
        </pc:sldMkLst>
      </pc:sldChg>
      <pc:sldChg chg="add del">
        <pc:chgData name="Aleksandra Cwiek" userId="866160e2e6235955" providerId="LiveId" clId="{CC9053BE-C68B-49A7-8BEE-110DF7421243}" dt="2018-07-11T14:48:55.245" v="153"/>
        <pc:sldMkLst>
          <pc:docMk/>
          <pc:sldMk cId="1433068509" sldId="441"/>
        </pc:sldMkLst>
      </pc:sldChg>
      <pc:sldChg chg="add del">
        <pc:chgData name="Aleksandra Cwiek" userId="866160e2e6235955" providerId="LiveId" clId="{CC9053BE-C68B-49A7-8BEE-110DF7421243}" dt="2018-07-11T14:48:55.245" v="153"/>
        <pc:sldMkLst>
          <pc:docMk/>
          <pc:sldMk cId="3124484845" sldId="442"/>
        </pc:sldMkLst>
      </pc:sldChg>
      <pc:sldChg chg="add del">
        <pc:chgData name="Aleksandra Cwiek" userId="866160e2e6235955" providerId="LiveId" clId="{CC9053BE-C68B-49A7-8BEE-110DF7421243}" dt="2018-07-11T14:53:36.917" v="172"/>
        <pc:sldMkLst>
          <pc:docMk/>
          <pc:sldMk cId="2371383387" sldId="449"/>
        </pc:sldMkLst>
      </pc:sldChg>
      <pc:sldChg chg="add del">
        <pc:chgData name="Aleksandra Cwiek" userId="866160e2e6235955" providerId="LiveId" clId="{CC9053BE-C68B-49A7-8BEE-110DF7421243}" dt="2018-07-11T14:53:36.917" v="172"/>
        <pc:sldMkLst>
          <pc:docMk/>
          <pc:sldMk cId="1125294000" sldId="450"/>
        </pc:sldMkLst>
      </pc:sldChg>
      <pc:sldChg chg="add del">
        <pc:chgData name="Aleksandra Cwiek" userId="866160e2e6235955" providerId="LiveId" clId="{CC9053BE-C68B-49A7-8BEE-110DF7421243}" dt="2018-07-11T14:53:36.917" v="172"/>
        <pc:sldMkLst>
          <pc:docMk/>
          <pc:sldMk cId="1095319204" sldId="451"/>
        </pc:sldMkLst>
      </pc:sldChg>
      <pc:sldChg chg="add del">
        <pc:chgData name="Aleksandra Cwiek" userId="866160e2e6235955" providerId="LiveId" clId="{CC9053BE-C68B-49A7-8BEE-110DF7421243}" dt="2018-07-11T14:55:27.610" v="183"/>
        <pc:sldMkLst>
          <pc:docMk/>
          <pc:sldMk cId="3835447946" sldId="464"/>
        </pc:sldMkLst>
      </pc:sldChg>
      <pc:sldChg chg="add del">
        <pc:chgData name="Aleksandra Cwiek" userId="866160e2e6235955" providerId="LiveId" clId="{CC9053BE-C68B-49A7-8BEE-110DF7421243}" dt="2018-07-11T14:55:27.610" v="183"/>
        <pc:sldMkLst>
          <pc:docMk/>
          <pc:sldMk cId="4192434579" sldId="465"/>
        </pc:sldMkLst>
      </pc:sldChg>
      <pc:sldChg chg="add del">
        <pc:chgData name="Aleksandra Cwiek" userId="866160e2e6235955" providerId="LiveId" clId="{CC9053BE-C68B-49A7-8BEE-110DF7421243}" dt="2018-07-11T14:55:27.610" v="183"/>
        <pc:sldMkLst>
          <pc:docMk/>
          <pc:sldMk cId="3163292836" sldId="466"/>
        </pc:sldMkLst>
      </pc:sldChg>
      <pc:sldChg chg="add del">
        <pc:chgData name="Aleksandra Cwiek" userId="866160e2e6235955" providerId="LiveId" clId="{CC9053BE-C68B-49A7-8BEE-110DF7421243}" dt="2018-07-11T14:56:19.120" v="189"/>
        <pc:sldMkLst>
          <pc:docMk/>
          <pc:sldMk cId="3605945830" sldId="467"/>
        </pc:sldMkLst>
      </pc:sldChg>
      <pc:sldChg chg="add del">
        <pc:chgData name="Aleksandra Cwiek" userId="866160e2e6235955" providerId="LiveId" clId="{CC9053BE-C68B-49A7-8BEE-110DF7421243}" dt="2018-07-11T14:56:19.120" v="189"/>
        <pc:sldMkLst>
          <pc:docMk/>
          <pc:sldMk cId="122433720" sldId="468"/>
        </pc:sldMkLst>
      </pc:sldChg>
      <pc:sldChg chg="add del">
        <pc:chgData name="Aleksandra Cwiek" userId="866160e2e6235955" providerId="LiveId" clId="{CC9053BE-C68B-49A7-8BEE-110DF7421243}" dt="2018-07-11T14:56:19.120" v="189"/>
        <pc:sldMkLst>
          <pc:docMk/>
          <pc:sldMk cId="2039756568" sldId="469"/>
        </pc:sldMkLst>
      </pc:sldChg>
      <pc:sldChg chg="add del">
        <pc:chgData name="Aleksandra Cwiek" userId="866160e2e6235955" providerId="LiveId" clId="{CC9053BE-C68B-49A7-8BEE-110DF7421243}" dt="2018-07-11T14:48:25.522" v="151"/>
        <pc:sldMkLst>
          <pc:docMk/>
          <pc:sldMk cId="1688582487" sldId="476"/>
        </pc:sldMkLst>
      </pc:sldChg>
      <pc:sldChg chg="add del">
        <pc:chgData name="Aleksandra Cwiek" userId="866160e2e6235955" providerId="LiveId" clId="{CC9053BE-C68B-49A7-8BEE-110DF7421243}" dt="2018-07-11T14:48:25.522" v="151"/>
        <pc:sldMkLst>
          <pc:docMk/>
          <pc:sldMk cId="2789545004" sldId="477"/>
        </pc:sldMkLst>
      </pc:sldChg>
      <pc:sldChg chg="add del">
        <pc:chgData name="Aleksandra Cwiek" userId="866160e2e6235955" providerId="LiveId" clId="{CC9053BE-C68B-49A7-8BEE-110DF7421243}" dt="2018-07-11T14:48:25.522" v="151"/>
        <pc:sldMkLst>
          <pc:docMk/>
          <pc:sldMk cId="3526333003" sldId="478"/>
        </pc:sldMkLst>
      </pc:sldChg>
      <pc:sldChg chg="add del">
        <pc:chgData name="Aleksandra Cwiek" userId="866160e2e6235955" providerId="LiveId" clId="{CC9053BE-C68B-49A7-8BEE-110DF7421243}" dt="2018-07-11T14:55:06.721" v="181"/>
        <pc:sldMkLst>
          <pc:docMk/>
          <pc:sldMk cId="3238080062" sldId="479"/>
        </pc:sldMkLst>
      </pc:sldChg>
      <pc:sldChg chg="add del">
        <pc:chgData name="Aleksandra Cwiek" userId="866160e2e6235955" providerId="LiveId" clId="{CC9053BE-C68B-49A7-8BEE-110DF7421243}" dt="2018-07-11T14:55:06.721" v="181"/>
        <pc:sldMkLst>
          <pc:docMk/>
          <pc:sldMk cId="4114576924" sldId="480"/>
        </pc:sldMkLst>
      </pc:sldChg>
      <pc:sldChg chg="add del">
        <pc:chgData name="Aleksandra Cwiek" userId="866160e2e6235955" providerId="LiveId" clId="{CC9053BE-C68B-49A7-8BEE-110DF7421243}" dt="2018-07-11T14:55:06.721" v="181"/>
        <pc:sldMkLst>
          <pc:docMk/>
          <pc:sldMk cId="638356905" sldId="481"/>
        </pc:sldMkLst>
      </pc:sldChg>
      <pc:sldChg chg="add del">
        <pc:chgData name="Aleksandra Cwiek" userId="866160e2e6235955" providerId="LiveId" clId="{CC9053BE-C68B-49A7-8BEE-110DF7421243}" dt="2018-07-11T14:54:48.492" v="179"/>
        <pc:sldMkLst>
          <pc:docMk/>
          <pc:sldMk cId="3524063616" sldId="482"/>
        </pc:sldMkLst>
      </pc:sldChg>
      <pc:sldChg chg="add del">
        <pc:chgData name="Aleksandra Cwiek" userId="866160e2e6235955" providerId="LiveId" clId="{CC9053BE-C68B-49A7-8BEE-110DF7421243}" dt="2018-07-11T14:54:48.492" v="179"/>
        <pc:sldMkLst>
          <pc:docMk/>
          <pc:sldMk cId="1980341685" sldId="483"/>
        </pc:sldMkLst>
      </pc:sldChg>
      <pc:sldChg chg="add del">
        <pc:chgData name="Aleksandra Cwiek" userId="866160e2e6235955" providerId="LiveId" clId="{CC9053BE-C68B-49A7-8BEE-110DF7421243}" dt="2018-07-11T14:54:48.492" v="179"/>
        <pc:sldMkLst>
          <pc:docMk/>
          <pc:sldMk cId="2886053680" sldId="484"/>
        </pc:sldMkLst>
      </pc:sldChg>
      <pc:sldChg chg="add del">
        <pc:chgData name="Aleksandra Cwiek" userId="866160e2e6235955" providerId="LiveId" clId="{CC9053BE-C68B-49A7-8BEE-110DF7421243}" dt="2018-07-11T14:56:11.274" v="188"/>
        <pc:sldMkLst>
          <pc:docMk/>
          <pc:sldMk cId="3676985130" sldId="496"/>
        </pc:sldMkLst>
      </pc:sldChg>
      <pc:sldChg chg="add del">
        <pc:chgData name="Aleksandra Cwiek" userId="866160e2e6235955" providerId="LiveId" clId="{CC9053BE-C68B-49A7-8BEE-110DF7421243}" dt="2018-07-11T14:50:11.100" v="159"/>
        <pc:sldMkLst>
          <pc:docMk/>
          <pc:sldMk cId="3468641317" sldId="505"/>
        </pc:sldMkLst>
      </pc:sldChg>
      <pc:sldChg chg="add del">
        <pc:chgData name="Aleksandra Cwiek" userId="866160e2e6235955" providerId="LiveId" clId="{CC9053BE-C68B-49A7-8BEE-110DF7421243}" dt="2018-07-11T14:50:27.005" v="161"/>
        <pc:sldMkLst>
          <pc:docMk/>
          <pc:sldMk cId="198877112" sldId="508"/>
        </pc:sldMkLst>
      </pc:sldChg>
      <pc:sldChg chg="add del">
        <pc:chgData name="Aleksandra Cwiek" userId="866160e2e6235955" providerId="LiveId" clId="{CC9053BE-C68B-49A7-8BEE-110DF7421243}" dt="2018-07-11T14:57:00.272" v="193"/>
        <pc:sldMkLst>
          <pc:docMk/>
          <pc:sldMk cId="589905461" sldId="512"/>
        </pc:sldMkLst>
      </pc:sldChg>
      <pc:sldChg chg="add del">
        <pc:chgData name="Aleksandra Cwiek" userId="866160e2e6235955" providerId="LiveId" clId="{CC9053BE-C68B-49A7-8BEE-110DF7421243}" dt="2018-07-11T14:57:00.272" v="193"/>
        <pc:sldMkLst>
          <pc:docMk/>
          <pc:sldMk cId="4195225209" sldId="513"/>
        </pc:sldMkLst>
      </pc:sldChg>
      <pc:sldChg chg="add del">
        <pc:chgData name="Aleksandra Cwiek" userId="866160e2e6235955" providerId="LiveId" clId="{CC9053BE-C68B-49A7-8BEE-110DF7421243}" dt="2018-07-11T14:57:00.272" v="193"/>
        <pc:sldMkLst>
          <pc:docMk/>
          <pc:sldMk cId="514366566" sldId="514"/>
        </pc:sldMkLst>
      </pc:sldChg>
      <pc:sldChg chg="add del">
        <pc:chgData name="Aleksandra Cwiek" userId="866160e2e6235955" providerId="LiveId" clId="{CC9053BE-C68B-49A7-8BEE-110DF7421243}" dt="2018-07-11T14:55:37.348" v="184"/>
        <pc:sldMkLst>
          <pc:docMk/>
          <pc:sldMk cId="2609114160" sldId="526"/>
        </pc:sldMkLst>
      </pc:sldChg>
      <pc:sldChg chg="add del">
        <pc:chgData name="Aleksandra Cwiek" userId="866160e2e6235955" providerId="LiveId" clId="{CC9053BE-C68B-49A7-8BEE-110DF7421243}" dt="2018-07-11T14:51:41.543" v="167"/>
        <pc:sldMkLst>
          <pc:docMk/>
          <pc:sldMk cId="2627532962" sldId="527"/>
        </pc:sldMkLst>
      </pc:sldChg>
      <pc:sldChg chg="add del">
        <pc:chgData name="Aleksandra Cwiek" userId="866160e2e6235955" providerId="LiveId" clId="{CC9053BE-C68B-49A7-8BEE-110DF7421243}" dt="2018-07-11T14:51:41.543" v="167"/>
        <pc:sldMkLst>
          <pc:docMk/>
          <pc:sldMk cId="1829137253" sldId="528"/>
        </pc:sldMkLst>
      </pc:sldChg>
      <pc:sldChg chg="add del">
        <pc:chgData name="Aleksandra Cwiek" userId="866160e2e6235955" providerId="LiveId" clId="{CC9053BE-C68B-49A7-8BEE-110DF7421243}" dt="2018-07-11T14:51:41.543" v="167"/>
        <pc:sldMkLst>
          <pc:docMk/>
          <pc:sldMk cId="2295185542" sldId="529"/>
        </pc:sldMkLst>
      </pc:sldChg>
      <pc:sldChg chg="add del">
        <pc:chgData name="Aleksandra Cwiek" userId="866160e2e6235955" providerId="LiveId" clId="{CC9053BE-C68B-49A7-8BEE-110DF7421243}" dt="2018-07-11T14:50:51.152" v="163"/>
        <pc:sldMkLst>
          <pc:docMk/>
          <pc:sldMk cId="1814723141" sldId="532"/>
        </pc:sldMkLst>
      </pc:sldChg>
      <pc:sldChg chg="add del">
        <pc:chgData name="Aleksandra Cwiek" userId="866160e2e6235955" providerId="LiveId" clId="{CC9053BE-C68B-49A7-8BEE-110DF7421243}" dt="2018-07-11T14:50:22.040" v="160"/>
        <pc:sldMkLst>
          <pc:docMk/>
          <pc:sldMk cId="1790563523" sldId="542"/>
        </pc:sldMkLst>
      </pc:sldChg>
      <pc:sldChg chg="add del">
        <pc:chgData name="Aleksandra Cwiek" userId="866160e2e6235955" providerId="LiveId" clId="{CC9053BE-C68B-49A7-8BEE-110DF7421243}" dt="2018-07-11T14:50:22.040" v="160"/>
        <pc:sldMkLst>
          <pc:docMk/>
          <pc:sldMk cId="3206955502" sldId="543"/>
        </pc:sldMkLst>
      </pc:sldChg>
      <pc:sldChg chg="add del">
        <pc:chgData name="Aleksandra Cwiek" userId="866160e2e6235955" providerId="LiveId" clId="{CC9053BE-C68B-49A7-8BEE-110DF7421243}" dt="2018-07-11T14:50:22.040" v="160"/>
        <pc:sldMkLst>
          <pc:docMk/>
          <pc:sldMk cId="2480111466" sldId="544"/>
        </pc:sldMkLst>
      </pc:sldChg>
      <pc:sldChg chg="add del">
        <pc:chgData name="Aleksandra Cwiek" userId="866160e2e6235955" providerId="LiveId" clId="{CC9053BE-C68B-49A7-8BEE-110DF7421243}" dt="2018-07-11T14:49:57.894" v="158"/>
        <pc:sldMkLst>
          <pc:docMk/>
          <pc:sldMk cId="1281975608" sldId="547"/>
        </pc:sldMkLst>
      </pc:sldChg>
      <pc:sldChg chg="add del">
        <pc:chgData name="Aleksandra Cwiek" userId="866160e2e6235955" providerId="LiveId" clId="{CC9053BE-C68B-49A7-8BEE-110DF7421243}" dt="2018-07-11T14:49:45.470" v="157"/>
        <pc:sldMkLst>
          <pc:docMk/>
          <pc:sldMk cId="1912260134" sldId="550"/>
        </pc:sldMkLst>
      </pc:sldChg>
      <pc:sldChg chg="add del">
        <pc:chgData name="Aleksandra Cwiek" userId="866160e2e6235955" providerId="LiveId" clId="{CC9053BE-C68B-49A7-8BEE-110DF7421243}" dt="2018-07-11T14:53:19.444" v="170"/>
        <pc:sldMkLst>
          <pc:docMk/>
          <pc:sldMk cId="4138817110" sldId="553"/>
        </pc:sldMkLst>
      </pc:sldChg>
      <pc:sldChg chg="add del">
        <pc:chgData name="Aleksandra Cwiek" userId="866160e2e6235955" providerId="LiveId" clId="{CC9053BE-C68B-49A7-8BEE-110DF7421243}" dt="2018-07-11T14:57:08.422" v="194"/>
        <pc:sldMkLst>
          <pc:docMk/>
          <pc:sldMk cId="2128839145" sldId="562"/>
        </pc:sldMkLst>
      </pc:sldChg>
      <pc:sldChg chg="add">
        <pc:chgData name="Aleksandra Cwiek" userId="866160e2e6235955" providerId="LiveId" clId="{CC9053BE-C68B-49A7-8BEE-110DF7421243}" dt="2018-07-11T14:51:33.266" v="166"/>
        <pc:sldMkLst>
          <pc:docMk/>
          <pc:sldMk cId="4037891780" sldId="566"/>
        </pc:sldMkLst>
      </pc:sldChg>
      <pc:sldChg chg="add del">
        <pc:chgData name="Aleksandra Cwiek" userId="866160e2e6235955" providerId="LiveId" clId="{CC9053BE-C68B-49A7-8BEE-110DF7421243}" dt="2018-07-11T14:51:33.266" v="166"/>
        <pc:sldMkLst>
          <pc:docMk/>
          <pc:sldMk cId="539529901" sldId="567"/>
        </pc:sldMkLst>
      </pc:sldChg>
      <pc:sldChg chg="add del">
        <pc:chgData name="Aleksandra Cwiek" userId="866160e2e6235955" providerId="LiveId" clId="{CC9053BE-C68B-49A7-8BEE-110DF7421243}" dt="2018-07-11T14:55:53.872" v="186"/>
        <pc:sldMkLst>
          <pc:docMk/>
          <pc:sldMk cId="4062441147" sldId="568"/>
        </pc:sldMkLst>
      </pc:sldChg>
      <pc:sldChg chg="add del">
        <pc:chgData name="Aleksandra Cwiek" userId="866160e2e6235955" providerId="LiveId" clId="{CC9053BE-C68B-49A7-8BEE-110DF7421243}" dt="2018-07-11T14:55:53.872" v="186"/>
        <pc:sldMkLst>
          <pc:docMk/>
          <pc:sldMk cId="1820173191" sldId="569"/>
        </pc:sldMkLst>
      </pc:sldChg>
      <pc:sldChg chg="add del">
        <pc:chgData name="Aleksandra Cwiek" userId="866160e2e6235955" providerId="LiveId" clId="{CC9053BE-C68B-49A7-8BEE-110DF7421243}" dt="2018-07-11T14:49:15.244" v="155"/>
        <pc:sldMkLst>
          <pc:docMk/>
          <pc:sldMk cId="577591174" sldId="570"/>
        </pc:sldMkLst>
      </pc:sldChg>
      <pc:sldChg chg="add del">
        <pc:chgData name="Aleksandra Cwiek" userId="866160e2e6235955" providerId="LiveId" clId="{CC9053BE-C68B-49A7-8BEE-110DF7421243}" dt="2018-07-11T14:49:15.244" v="155"/>
        <pc:sldMkLst>
          <pc:docMk/>
          <pc:sldMk cId="1285687789" sldId="571"/>
        </pc:sldMkLst>
      </pc:sldChg>
      <pc:sldChg chg="add del">
        <pc:chgData name="Aleksandra Cwiek" userId="866160e2e6235955" providerId="LiveId" clId="{CC9053BE-C68B-49A7-8BEE-110DF7421243}" dt="2018-07-11T14:56:01.493" v="187"/>
        <pc:sldMkLst>
          <pc:docMk/>
          <pc:sldMk cId="220902420" sldId="572"/>
        </pc:sldMkLst>
      </pc:sldChg>
      <pc:sldChg chg="add del">
        <pc:chgData name="Aleksandra Cwiek" userId="866160e2e6235955" providerId="LiveId" clId="{CC9053BE-C68B-49A7-8BEE-110DF7421243}" dt="2018-07-11T14:56:01.493" v="187"/>
        <pc:sldMkLst>
          <pc:docMk/>
          <pc:sldMk cId="3737801066" sldId="573"/>
        </pc:sldMkLst>
      </pc:sldChg>
      <pc:sldChg chg="add del">
        <pc:chgData name="Aleksandra Cwiek" userId="866160e2e6235955" providerId="LiveId" clId="{CC9053BE-C68B-49A7-8BEE-110DF7421243}" dt="2018-07-11T14:51:21.296" v="165"/>
        <pc:sldMkLst>
          <pc:docMk/>
          <pc:sldMk cId="2303066625" sldId="576"/>
        </pc:sldMkLst>
      </pc:sldChg>
      <pc:sldChg chg="add del">
        <pc:chgData name="Aleksandra Cwiek" userId="866160e2e6235955" providerId="LiveId" clId="{CC9053BE-C68B-49A7-8BEE-110DF7421243}" dt="2018-07-11T14:51:21.296" v="165"/>
        <pc:sldMkLst>
          <pc:docMk/>
          <pc:sldMk cId="3008288755" sldId="577"/>
        </pc:sldMkLst>
      </pc:sldChg>
      <pc:sldChg chg="add del">
        <pc:chgData name="Aleksandra Cwiek" userId="866160e2e6235955" providerId="LiveId" clId="{CC9053BE-C68B-49A7-8BEE-110DF7421243}" dt="2018-07-11T14:57:17.202" v="195"/>
        <pc:sldMkLst>
          <pc:docMk/>
          <pc:sldMk cId="4110159683" sldId="578"/>
        </pc:sldMkLst>
      </pc:sldChg>
      <pc:sldChg chg="add del">
        <pc:chgData name="Aleksandra Cwiek" userId="866160e2e6235955" providerId="LiveId" clId="{CC9053BE-C68B-49A7-8BEE-110DF7421243}" dt="2018-07-11T14:57:17.202" v="195"/>
        <pc:sldMkLst>
          <pc:docMk/>
          <pc:sldMk cId="871389864" sldId="579"/>
        </pc:sldMkLst>
      </pc:sldChg>
      <pc:sldChg chg="add del">
        <pc:chgData name="Aleksandra Cwiek" userId="866160e2e6235955" providerId="LiveId" clId="{CC9053BE-C68B-49A7-8BEE-110DF7421243}" dt="2018-07-11T14:54:09.002" v="175"/>
        <pc:sldMkLst>
          <pc:docMk/>
          <pc:sldMk cId="2067984073" sldId="580"/>
        </pc:sldMkLst>
      </pc:sldChg>
      <pc:sldChg chg="add del">
        <pc:chgData name="Aleksandra Cwiek" userId="866160e2e6235955" providerId="LiveId" clId="{CC9053BE-C68B-49A7-8BEE-110DF7421243}" dt="2018-07-11T14:54:09.002" v="175"/>
        <pc:sldMkLst>
          <pc:docMk/>
          <pc:sldMk cId="2217935331" sldId="581"/>
        </pc:sldMkLst>
      </pc:sldChg>
      <pc:sldChg chg="add del">
        <pc:chgData name="Aleksandra Cwiek" userId="866160e2e6235955" providerId="LiveId" clId="{CC9053BE-C68B-49A7-8BEE-110DF7421243}" dt="2018-07-11T14:57:41.894" v="198"/>
        <pc:sldMkLst>
          <pc:docMk/>
          <pc:sldMk cId="37457015" sldId="586"/>
        </pc:sldMkLst>
      </pc:sldChg>
      <pc:sldChg chg="add del">
        <pc:chgData name="Aleksandra Cwiek" userId="866160e2e6235955" providerId="LiveId" clId="{CC9053BE-C68B-49A7-8BEE-110DF7421243}" dt="2018-07-11T14:57:41.894" v="198"/>
        <pc:sldMkLst>
          <pc:docMk/>
          <pc:sldMk cId="2138783050" sldId="587"/>
        </pc:sldMkLst>
      </pc:sldChg>
      <pc:sldChg chg="add del">
        <pc:chgData name="Aleksandra Cwiek" userId="866160e2e6235955" providerId="LiveId" clId="{CC9053BE-C68B-49A7-8BEE-110DF7421243}" dt="2018-07-11T14:52:01.308" v="169"/>
        <pc:sldMkLst>
          <pc:docMk/>
          <pc:sldMk cId="2425358993" sldId="590"/>
        </pc:sldMkLst>
      </pc:sldChg>
      <pc:sldChg chg="add del">
        <pc:chgData name="Aleksandra Cwiek" userId="866160e2e6235955" providerId="LiveId" clId="{CC9053BE-C68B-49A7-8BEE-110DF7421243}" dt="2018-07-11T14:52:01.308" v="169"/>
        <pc:sldMkLst>
          <pc:docMk/>
          <pc:sldMk cId="1331440671" sldId="591"/>
        </pc:sldMkLst>
      </pc:sldChg>
      <pc:sldChg chg="add del">
        <pc:chgData name="Aleksandra Cwiek" userId="866160e2e6235955" providerId="LiveId" clId="{CC9053BE-C68B-49A7-8BEE-110DF7421243}" dt="2018-07-11T14:51:47.872" v="168"/>
        <pc:sldMkLst>
          <pc:docMk/>
          <pc:sldMk cId="1540653656" sldId="594"/>
        </pc:sldMkLst>
      </pc:sldChg>
      <pc:sldChg chg="add del">
        <pc:chgData name="Aleksandra Cwiek" userId="866160e2e6235955" providerId="LiveId" clId="{CC9053BE-C68B-49A7-8BEE-110DF7421243}" dt="2018-07-11T14:51:47.872" v="168"/>
        <pc:sldMkLst>
          <pc:docMk/>
          <pc:sldMk cId="885877829" sldId="595"/>
        </pc:sldMkLst>
      </pc:sldChg>
      <pc:sldChg chg="add del">
        <pc:chgData name="Aleksandra Cwiek" userId="866160e2e6235955" providerId="LiveId" clId="{CC9053BE-C68B-49A7-8BEE-110DF7421243}" dt="2018-07-11T14:55:43.785" v="185"/>
        <pc:sldMkLst>
          <pc:docMk/>
          <pc:sldMk cId="1411901651" sldId="596"/>
        </pc:sldMkLst>
      </pc:sldChg>
      <pc:sldChg chg="add del">
        <pc:chgData name="Aleksandra Cwiek" userId="866160e2e6235955" providerId="LiveId" clId="{CC9053BE-C68B-49A7-8BEE-110DF7421243}" dt="2018-07-11T14:55:43.785" v="185"/>
        <pc:sldMkLst>
          <pc:docMk/>
          <pc:sldMk cId="1865980394" sldId="597"/>
        </pc:sldMkLst>
      </pc:sldChg>
      <pc:sldChg chg="add del">
        <pc:chgData name="Aleksandra Cwiek" userId="866160e2e6235955" providerId="LiveId" clId="{CC9053BE-C68B-49A7-8BEE-110DF7421243}" dt="2018-07-11T14:56:40.380" v="191"/>
        <pc:sldMkLst>
          <pc:docMk/>
          <pc:sldMk cId="1182985761" sldId="602"/>
        </pc:sldMkLst>
      </pc:sldChg>
      <pc:sldChg chg="add del">
        <pc:chgData name="Aleksandra Cwiek" userId="866160e2e6235955" providerId="LiveId" clId="{CC9053BE-C68B-49A7-8BEE-110DF7421243}" dt="2018-07-11T14:56:40.380" v="191"/>
        <pc:sldMkLst>
          <pc:docMk/>
          <pc:sldMk cId="76040579" sldId="603"/>
        </pc:sldMkLst>
      </pc:sldChg>
      <pc:sldChg chg="add del">
        <pc:chgData name="Aleksandra Cwiek" userId="866160e2e6235955" providerId="LiveId" clId="{CC9053BE-C68B-49A7-8BEE-110DF7421243}" dt="2018-07-11T14:53:46.357" v="173"/>
        <pc:sldMkLst>
          <pc:docMk/>
          <pc:sldMk cId="3111118964" sldId="604"/>
        </pc:sldMkLst>
      </pc:sldChg>
      <pc:sldChg chg="add del">
        <pc:chgData name="Aleksandra Cwiek" userId="866160e2e6235955" providerId="LiveId" clId="{CC9053BE-C68B-49A7-8BEE-110DF7421243}" dt="2018-07-11T14:53:46.357" v="173"/>
        <pc:sldMkLst>
          <pc:docMk/>
          <pc:sldMk cId="3433597687" sldId="605"/>
        </pc:sldMkLst>
      </pc:sldChg>
      <pc:sldChg chg="add del">
        <pc:chgData name="Aleksandra Cwiek" userId="866160e2e6235955" providerId="LiveId" clId="{CC9053BE-C68B-49A7-8BEE-110DF7421243}" dt="2018-07-11T14:56:11.274" v="188"/>
        <pc:sldMkLst>
          <pc:docMk/>
          <pc:sldMk cId="4220620678" sldId="608"/>
        </pc:sldMkLst>
      </pc:sldChg>
      <pc:sldChg chg="add del">
        <pc:chgData name="Aleksandra Cwiek" userId="866160e2e6235955" providerId="LiveId" clId="{CC9053BE-C68B-49A7-8BEE-110DF7421243}" dt="2018-07-11T14:56:11.274" v="188"/>
        <pc:sldMkLst>
          <pc:docMk/>
          <pc:sldMk cId="570337901" sldId="609"/>
        </pc:sldMkLst>
      </pc:sldChg>
      <pc:sldChg chg="add del">
        <pc:chgData name="Aleksandra Cwiek" userId="866160e2e6235955" providerId="LiveId" clId="{CC9053BE-C68B-49A7-8BEE-110DF7421243}" dt="2018-07-11T14:50:11.100" v="159"/>
        <pc:sldMkLst>
          <pc:docMk/>
          <pc:sldMk cId="194585929" sldId="612"/>
        </pc:sldMkLst>
      </pc:sldChg>
      <pc:sldChg chg="add del">
        <pc:chgData name="Aleksandra Cwiek" userId="866160e2e6235955" providerId="LiveId" clId="{CC9053BE-C68B-49A7-8BEE-110DF7421243}" dt="2018-07-11T14:50:11.100" v="159"/>
        <pc:sldMkLst>
          <pc:docMk/>
          <pc:sldMk cId="1425087303" sldId="613"/>
        </pc:sldMkLst>
      </pc:sldChg>
      <pc:sldChg chg="add del">
        <pc:chgData name="Aleksandra Cwiek" userId="866160e2e6235955" providerId="LiveId" clId="{CC9053BE-C68B-49A7-8BEE-110DF7421243}" dt="2018-07-11T14:50:27.005" v="161"/>
        <pc:sldMkLst>
          <pc:docMk/>
          <pc:sldMk cId="417856906" sldId="614"/>
        </pc:sldMkLst>
      </pc:sldChg>
      <pc:sldChg chg="add del">
        <pc:chgData name="Aleksandra Cwiek" userId="866160e2e6235955" providerId="LiveId" clId="{CC9053BE-C68B-49A7-8BEE-110DF7421243}" dt="2018-07-11T14:50:27.005" v="161"/>
        <pc:sldMkLst>
          <pc:docMk/>
          <pc:sldMk cId="179287380" sldId="615"/>
        </pc:sldMkLst>
      </pc:sldChg>
      <pc:sldChg chg="add del">
        <pc:chgData name="Aleksandra Cwiek" userId="866160e2e6235955" providerId="LiveId" clId="{CC9053BE-C68B-49A7-8BEE-110DF7421243}" dt="2018-07-11T14:55:37.348" v="184"/>
        <pc:sldMkLst>
          <pc:docMk/>
          <pc:sldMk cId="1634559563" sldId="624"/>
        </pc:sldMkLst>
      </pc:sldChg>
      <pc:sldChg chg="add del">
        <pc:chgData name="Aleksandra Cwiek" userId="866160e2e6235955" providerId="LiveId" clId="{CC9053BE-C68B-49A7-8BEE-110DF7421243}" dt="2018-07-11T14:55:37.348" v="184"/>
        <pc:sldMkLst>
          <pc:docMk/>
          <pc:sldMk cId="409179395" sldId="625"/>
        </pc:sldMkLst>
      </pc:sldChg>
      <pc:sldChg chg="add del">
        <pc:chgData name="Aleksandra Cwiek" userId="866160e2e6235955" providerId="LiveId" clId="{CC9053BE-C68B-49A7-8BEE-110DF7421243}" dt="2018-07-11T14:50:51.152" v="163"/>
        <pc:sldMkLst>
          <pc:docMk/>
          <pc:sldMk cId="458805426" sldId="626"/>
        </pc:sldMkLst>
      </pc:sldChg>
      <pc:sldChg chg="add del">
        <pc:chgData name="Aleksandra Cwiek" userId="866160e2e6235955" providerId="LiveId" clId="{CC9053BE-C68B-49A7-8BEE-110DF7421243}" dt="2018-07-11T14:50:51.152" v="163"/>
        <pc:sldMkLst>
          <pc:docMk/>
          <pc:sldMk cId="2635859121" sldId="627"/>
        </pc:sldMkLst>
      </pc:sldChg>
      <pc:sldChg chg="add del">
        <pc:chgData name="Aleksandra Cwiek" userId="866160e2e6235955" providerId="LiveId" clId="{CC9053BE-C68B-49A7-8BEE-110DF7421243}" dt="2018-07-11T14:49:57.894" v="158"/>
        <pc:sldMkLst>
          <pc:docMk/>
          <pc:sldMk cId="889954936" sldId="634"/>
        </pc:sldMkLst>
      </pc:sldChg>
      <pc:sldChg chg="add del">
        <pc:chgData name="Aleksandra Cwiek" userId="866160e2e6235955" providerId="LiveId" clId="{CC9053BE-C68B-49A7-8BEE-110DF7421243}" dt="2018-07-11T14:49:57.894" v="158"/>
        <pc:sldMkLst>
          <pc:docMk/>
          <pc:sldMk cId="3640879640" sldId="635"/>
        </pc:sldMkLst>
      </pc:sldChg>
      <pc:sldChg chg="add del">
        <pc:chgData name="Aleksandra Cwiek" userId="866160e2e6235955" providerId="LiveId" clId="{CC9053BE-C68B-49A7-8BEE-110DF7421243}" dt="2018-07-11T14:49:45.470" v="157"/>
        <pc:sldMkLst>
          <pc:docMk/>
          <pc:sldMk cId="2072566415" sldId="636"/>
        </pc:sldMkLst>
      </pc:sldChg>
      <pc:sldChg chg="add del">
        <pc:chgData name="Aleksandra Cwiek" userId="866160e2e6235955" providerId="LiveId" clId="{CC9053BE-C68B-49A7-8BEE-110DF7421243}" dt="2018-07-11T14:49:45.470" v="157"/>
        <pc:sldMkLst>
          <pc:docMk/>
          <pc:sldMk cId="3924466757" sldId="637"/>
        </pc:sldMkLst>
      </pc:sldChg>
      <pc:sldChg chg="add del">
        <pc:chgData name="Aleksandra Cwiek" userId="866160e2e6235955" providerId="LiveId" clId="{CC9053BE-C68B-49A7-8BEE-110DF7421243}" dt="2018-07-11T14:53:19.444" v="170"/>
        <pc:sldMkLst>
          <pc:docMk/>
          <pc:sldMk cId="2154284956" sldId="638"/>
        </pc:sldMkLst>
      </pc:sldChg>
      <pc:sldChg chg="add del">
        <pc:chgData name="Aleksandra Cwiek" userId="866160e2e6235955" providerId="LiveId" clId="{CC9053BE-C68B-49A7-8BEE-110DF7421243}" dt="2018-07-11T14:53:19.444" v="170"/>
        <pc:sldMkLst>
          <pc:docMk/>
          <pc:sldMk cId="1041926946" sldId="639"/>
        </pc:sldMkLst>
      </pc:sldChg>
      <pc:sldChg chg="add del">
        <pc:chgData name="Aleksandra Cwiek" userId="866160e2e6235955" providerId="LiveId" clId="{CC9053BE-C68B-49A7-8BEE-110DF7421243}" dt="2018-07-11T14:57:08.422" v="194"/>
        <pc:sldMkLst>
          <pc:docMk/>
          <pc:sldMk cId="3123189921" sldId="642"/>
        </pc:sldMkLst>
      </pc:sldChg>
      <pc:sldChg chg="add del">
        <pc:chgData name="Aleksandra Cwiek" userId="866160e2e6235955" providerId="LiveId" clId="{CC9053BE-C68B-49A7-8BEE-110DF7421243}" dt="2018-07-11T14:57:08.422" v="194"/>
        <pc:sldMkLst>
          <pc:docMk/>
          <pc:sldMk cId="4083899526" sldId="643"/>
        </pc:sldMkLst>
      </pc:sldChg>
      <pc:sldChg chg="del">
        <pc:chgData name="Aleksandra Cwiek" userId="866160e2e6235955" providerId="LiveId" clId="{CC9053BE-C68B-49A7-8BEE-110DF7421243}" dt="2018-07-11T14:47:42.827" v="48" actId="2696"/>
        <pc:sldMkLst>
          <pc:docMk/>
          <pc:sldMk cId="4037891780" sldId="651"/>
        </pc:sldMkLst>
      </pc:sldChg>
    </pc:docChg>
  </pc:docChgLst>
  <pc:docChgLst>
    <pc:chgData name="Aleksandra Cwiek" userId="866160e2e6235955" providerId="LiveId" clId="{787D707D-1D41-4345-B8A0-386A8F9F89B5}"/>
    <pc:docChg chg="addSld delSld modSld">
      <pc:chgData name="Aleksandra Cwiek" userId="866160e2e6235955" providerId="LiveId" clId="{787D707D-1D41-4345-B8A0-386A8F9F89B5}" dt="2018-05-28T14:52:13.460" v="399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503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785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0554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76792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98975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6745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381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0829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63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9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07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95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3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244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517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53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378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13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23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298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12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162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4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611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591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10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14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376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11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919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260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298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282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63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50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9766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730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998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396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5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983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9189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137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3717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04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36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98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03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1176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176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6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560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1395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3062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450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9978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7259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281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83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4515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7726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25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7150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5911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4605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1729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60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620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1766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074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9560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5611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5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9936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2395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6323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602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7413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5479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1103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6573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2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88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75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9668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88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8919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5680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23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067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1214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178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8059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2616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98103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0457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624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56865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28476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1494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4200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7503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7847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09657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75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1CAAED-8590-4E9C-95D0-92E4C16CB34B}"/>
              </a:ext>
            </a:extLst>
          </p:cNvPr>
          <p:cNvSpPr txBox="1"/>
          <p:nvPr/>
        </p:nvSpPr>
        <p:spPr>
          <a:xfrm>
            <a:off x="1010165" y="1374902"/>
            <a:ext cx="8810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b="1" dirty="0">
                <a:latin typeface="+mj-lt"/>
              </a:rPr>
              <a:t>Es geht weiter...</a:t>
            </a:r>
          </a:p>
        </p:txBody>
      </p:sp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246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79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292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95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141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16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251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679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411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1596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4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151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06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8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968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6F22BD2D-5580-4A27-A7E5-12B574783E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4583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0001-0014">
            <a:hlinkClick r:id="" action="ppaction://media"/>
            <a:extLst>
              <a:ext uri="{FF2B5EF4-FFF2-40B4-BE49-F238E27FC236}">
                <a16:creationId xmlns:a16="http://schemas.microsoft.com/office/drawing/2014/main" id="{51998F59-E7DE-4F41-A328-26AE53DF02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7565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660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6412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576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5553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70976601-D375-432B-B2E3-8D3E21EC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001-0014">
            <a:hlinkClick r:id="" action="ppaction://media"/>
            <a:extLst>
              <a:ext uri="{FF2B5EF4-FFF2-40B4-BE49-F238E27FC236}">
                <a16:creationId xmlns:a16="http://schemas.microsoft.com/office/drawing/2014/main" id="{E8972682-F190-485E-832A-297AB41A7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6922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0546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665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8992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391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596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8484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18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F0583BB-6C53-4E84-AB63-07001D59D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1340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0001-0014">
            <a:hlinkClick r:id="" action="ppaction://media"/>
            <a:extLst>
              <a:ext uri="{FF2B5EF4-FFF2-40B4-BE49-F238E27FC236}">
                <a16:creationId xmlns:a16="http://schemas.microsoft.com/office/drawing/2014/main" id="{B857B1FB-E2A0-448D-96C9-D91CB42A4C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404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92BDF15-7C4B-496A-B9AC-DB39D70A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459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0001-0014">
            <a:hlinkClick r:id="" action="ppaction://media"/>
            <a:extLst>
              <a:ext uri="{FF2B5EF4-FFF2-40B4-BE49-F238E27FC236}">
                <a16:creationId xmlns:a16="http://schemas.microsoft.com/office/drawing/2014/main" id="{E9899308-2D8D-47EE-89C4-63A3FF233A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0513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01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59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D034FF9-1858-4D2F-9375-D12CA3291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209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BB1D29D8-B8C8-4D12-A1C0-E7AFB9BAD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466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0001-0014">
            <a:hlinkClick r:id="" action="ppaction://media"/>
            <a:extLst>
              <a:ext uri="{FF2B5EF4-FFF2-40B4-BE49-F238E27FC236}">
                <a16:creationId xmlns:a16="http://schemas.microsoft.com/office/drawing/2014/main" id="{95C803E1-E288-4B94-A7E5-18457D5C17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88397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B84E-61B4-4214-912C-91299884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90" y="3327422"/>
            <a:ext cx="9314796" cy="4146505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Das Experiment ist vorbei.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287083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001-0014">
            <a:hlinkClick r:id="" action="ppaction://media"/>
            <a:extLst>
              <a:ext uri="{FF2B5EF4-FFF2-40B4-BE49-F238E27FC236}">
                <a16:creationId xmlns:a16="http://schemas.microsoft.com/office/drawing/2014/main" id="{FF12A002-37C6-4002-9411-8ACA7D3D9D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05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9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5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260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54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97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4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3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111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7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7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56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5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723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5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863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76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6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7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907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9F8A480A-6818-4222-9012-77EB0798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91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5DDFF3E9-E705-46CF-9D50-4F05064DAF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23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EE3C56-2574-45DC-8C71-0A4074AF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32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0001-0014">
            <a:hlinkClick r:id="" action="ppaction://media"/>
            <a:extLst>
              <a:ext uri="{FF2B5EF4-FFF2-40B4-BE49-F238E27FC236}">
                <a16:creationId xmlns:a16="http://schemas.microsoft.com/office/drawing/2014/main" id="{032AB80B-F112-4381-89F1-31A1E699C1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185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fik 35">
            <a:extLst>
              <a:ext uri="{FF2B5EF4-FFF2-40B4-BE49-F238E27FC236}">
                <a16:creationId xmlns:a16="http://schemas.microsoft.com/office/drawing/2014/main" id="{B817C026-D185-4A1F-B860-DFFEA30B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2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3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0001-0014">
            <a:hlinkClick r:id="" action="ppaction://media"/>
            <a:extLst>
              <a:ext uri="{FF2B5EF4-FFF2-40B4-BE49-F238E27FC236}">
                <a16:creationId xmlns:a16="http://schemas.microsoft.com/office/drawing/2014/main" id="{E64D75C3-6DF4-40F3-B567-64DFD3543B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1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11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2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8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379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4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849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8171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2680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92FCF86-6D5A-477B-87E2-84134010C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0001-0014">
            <a:hlinkClick r:id="" action="ppaction://media"/>
            <a:extLst>
              <a:ext uri="{FF2B5EF4-FFF2-40B4-BE49-F238E27FC236}">
                <a16:creationId xmlns:a16="http://schemas.microsoft.com/office/drawing/2014/main" id="{8EC018CA-C2E5-4035-8D15-32F0DE7F75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319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189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6230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33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769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40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3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330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0885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442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461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31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9028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25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8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87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36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536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D51B5A62-6E39-47C7-9063-5B88299A0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22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0001-0014">
            <a:hlinkClick r:id="" action="ppaction://media"/>
            <a:extLst>
              <a:ext uri="{FF2B5EF4-FFF2-40B4-BE49-F238E27FC236}">
                <a16:creationId xmlns:a16="http://schemas.microsoft.com/office/drawing/2014/main" id="{8A295A38-CCC3-4C1E-B793-59429E60A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54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0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3569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</Words>
  <Application>Microsoft Office PowerPoint</Application>
  <PresentationFormat>Benutzerdefiniert</PresentationFormat>
  <Paragraphs>217</Paragraphs>
  <Slides>153</Slides>
  <Notes>106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Das Experiment ist vorbei.  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2</cp:revision>
  <dcterms:created xsi:type="dcterms:W3CDTF">2018-05-25T12:08:51Z</dcterms:created>
  <dcterms:modified xsi:type="dcterms:W3CDTF">2018-07-11T14:57:51Z</dcterms:modified>
</cp:coreProperties>
</file>