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5"/>
  </p:notesMasterIdLst>
  <p:sldIdLst>
    <p:sldId id="256" r:id="rId2"/>
    <p:sldId id="566" r:id="rId3"/>
    <p:sldId id="422" r:id="rId4"/>
    <p:sldId id="423" r:id="rId5"/>
    <p:sldId id="424" r:id="rId6"/>
    <p:sldId id="488" r:id="rId7"/>
    <p:sldId id="489" r:id="rId8"/>
    <p:sldId id="490" r:id="rId9"/>
    <p:sldId id="405" r:id="rId10"/>
    <p:sldId id="406" r:id="rId11"/>
    <p:sldId id="407" r:id="rId12"/>
    <p:sldId id="608" r:id="rId13"/>
    <p:sldId id="609" r:id="rId14"/>
    <p:sldId id="496" r:id="rId15"/>
    <p:sldId id="576" r:id="rId16"/>
    <p:sldId id="577" r:id="rId17"/>
    <p:sldId id="359" r:id="rId18"/>
    <p:sldId id="428" r:id="rId19"/>
    <p:sldId id="429" r:id="rId20"/>
    <p:sldId id="430" r:id="rId21"/>
    <p:sldId id="600" r:id="rId22"/>
    <p:sldId id="601" r:id="rId23"/>
    <p:sldId id="404" r:id="rId24"/>
    <p:sldId id="612" r:id="rId25"/>
    <p:sldId id="613" r:id="rId26"/>
    <p:sldId id="505" r:id="rId27"/>
    <p:sldId id="630" r:id="rId28"/>
    <p:sldId id="631" r:id="rId29"/>
    <p:sldId id="538" r:id="rId30"/>
    <p:sldId id="473" r:id="rId31"/>
    <p:sldId id="474" r:id="rId32"/>
    <p:sldId id="475" r:id="rId33"/>
    <p:sldId id="334" r:id="rId34"/>
    <p:sldId id="335" r:id="rId35"/>
    <p:sldId id="336" r:id="rId36"/>
    <p:sldId id="588" r:id="rId37"/>
    <p:sldId id="589" r:id="rId38"/>
    <p:sldId id="383" r:id="rId39"/>
    <p:sldId id="614" r:id="rId40"/>
    <p:sldId id="615" r:id="rId41"/>
    <p:sldId id="508" r:id="rId42"/>
    <p:sldId id="274" r:id="rId43"/>
    <p:sldId id="275" r:id="rId44"/>
    <p:sldId id="276" r:id="rId45"/>
    <p:sldId id="642" r:id="rId46"/>
    <p:sldId id="643" r:id="rId47"/>
    <p:sldId id="562" r:id="rId48"/>
    <p:sldId id="596" r:id="rId49"/>
    <p:sldId id="597" r:id="rId50"/>
    <p:sldId id="398" r:id="rId51"/>
    <p:sldId id="425" r:id="rId52"/>
    <p:sldId id="426" r:id="rId53"/>
    <p:sldId id="427" r:id="rId54"/>
    <p:sldId id="542" r:id="rId55"/>
    <p:sldId id="543" r:id="rId56"/>
    <p:sldId id="544" r:id="rId57"/>
    <p:sldId id="437" r:id="rId58"/>
    <p:sldId id="438" r:id="rId59"/>
    <p:sldId id="439" r:id="rId60"/>
    <p:sldId id="419" r:id="rId61"/>
    <p:sldId id="420" r:id="rId62"/>
    <p:sldId id="421" r:id="rId63"/>
    <p:sldId id="592" r:id="rId64"/>
    <p:sldId id="593" r:id="rId65"/>
    <p:sldId id="389" r:id="rId66"/>
    <p:sldId id="497" r:id="rId67"/>
    <p:sldId id="498" r:id="rId68"/>
    <p:sldId id="499" r:id="rId69"/>
    <p:sldId id="644" r:id="rId70"/>
    <p:sldId id="645" r:id="rId71"/>
    <p:sldId id="565" r:id="rId72"/>
    <p:sldId id="307" r:id="rId73"/>
    <p:sldId id="308" r:id="rId74"/>
    <p:sldId id="309" r:id="rId75"/>
    <p:sldId id="586" r:id="rId76"/>
    <p:sldId id="587" r:id="rId77"/>
    <p:sldId id="380" r:id="rId78"/>
    <p:sldId id="632" r:id="rId79"/>
    <p:sldId id="633" r:id="rId80"/>
    <p:sldId id="541" r:id="rId81"/>
    <p:sldId id="277" r:id="rId82"/>
    <p:sldId id="278" r:id="rId83"/>
    <p:sldId id="279" r:id="rId84"/>
    <p:sldId id="574" r:id="rId85"/>
    <p:sldId id="575" r:id="rId86"/>
    <p:sldId id="356" r:id="rId87"/>
    <p:sldId id="286" r:id="rId88"/>
    <p:sldId id="287" r:id="rId89"/>
    <p:sldId id="288" r:id="rId90"/>
    <p:sldId id="476" r:id="rId91"/>
    <p:sldId id="477" r:id="rId92"/>
    <p:sldId id="478" r:id="rId93"/>
    <p:sldId id="319" r:id="rId94"/>
    <p:sldId id="320" r:id="rId95"/>
    <p:sldId id="321" r:id="rId96"/>
    <p:sldId id="604" r:id="rId97"/>
    <p:sldId id="605" r:id="rId98"/>
    <p:sldId id="413" r:id="rId99"/>
    <p:sldId id="298" r:id="rId100"/>
    <p:sldId id="299" r:id="rId101"/>
    <p:sldId id="300" r:id="rId102"/>
    <p:sldId id="610" r:id="rId103"/>
    <p:sldId id="611" r:id="rId104"/>
    <p:sldId id="502" r:id="rId105"/>
    <p:sldId id="634" r:id="rId106"/>
    <p:sldId id="635" r:id="rId107"/>
    <p:sldId id="547" r:id="rId108"/>
    <p:sldId id="449" r:id="rId109"/>
    <p:sldId id="450" r:id="rId110"/>
    <p:sldId id="451" r:id="rId111"/>
    <p:sldId id="440" r:id="rId112"/>
    <p:sldId id="441" r:id="rId113"/>
    <p:sldId id="442" r:id="rId114"/>
    <p:sldId id="416" r:id="rId115"/>
    <p:sldId id="417" r:id="rId116"/>
    <p:sldId id="418" r:id="rId117"/>
    <p:sldId id="594" r:id="rId118"/>
    <p:sldId id="595" r:id="rId119"/>
    <p:sldId id="395" r:id="rId120"/>
    <p:sldId id="638" r:id="rId121"/>
    <p:sldId id="639" r:id="rId122"/>
    <p:sldId id="553" r:id="rId123"/>
    <p:sldId id="328" r:id="rId124"/>
    <p:sldId id="329" r:id="rId125"/>
    <p:sldId id="330" r:id="rId126"/>
    <p:sldId id="485" r:id="rId127"/>
    <p:sldId id="486" r:id="rId128"/>
    <p:sldId id="487" r:id="rId129"/>
    <p:sldId id="304" r:id="rId130"/>
    <p:sldId id="305" r:id="rId131"/>
    <p:sldId id="306" r:id="rId132"/>
    <p:sldId id="434" r:id="rId133"/>
    <p:sldId id="435" r:id="rId134"/>
    <p:sldId id="436" r:id="rId135"/>
    <p:sldId id="470" r:id="rId136"/>
    <p:sldId id="471" r:id="rId137"/>
    <p:sldId id="472" r:id="rId138"/>
    <p:sldId id="479" r:id="rId139"/>
    <p:sldId id="480" r:id="rId140"/>
    <p:sldId id="481" r:id="rId141"/>
    <p:sldId id="452" r:id="rId142"/>
    <p:sldId id="453" r:id="rId143"/>
    <p:sldId id="454" r:id="rId144"/>
    <p:sldId id="482" r:id="rId145"/>
    <p:sldId id="483" r:id="rId146"/>
    <p:sldId id="484" r:id="rId147"/>
    <p:sldId id="648" r:id="rId148"/>
    <p:sldId id="567" r:id="rId149"/>
    <p:sldId id="339" r:id="rId150"/>
    <p:sldId id="618" r:id="rId151"/>
    <p:sldId id="619" r:id="rId152"/>
    <p:sldId id="517" r:id="rId153"/>
    <p:sldId id="647" r:id="rId15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401" userDrawn="1">
          <p15:clr>
            <a:srgbClr val="A4A3A4"/>
          </p15:clr>
        </p15:guide>
        <p15:guide id="6" orient="horz" pos="3402" userDrawn="1">
          <p15:clr>
            <a:srgbClr val="A4A3A4"/>
          </p15:clr>
        </p15:guide>
        <p15:guide id="9" orient="horz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35033F-A2A0-46D8-971B-02B9D8DF5CE4}" v="408" dt="2018-05-28T18:32:04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798" autoAdjust="0"/>
    <p:restoredTop sz="94660"/>
  </p:normalViewPr>
  <p:slideViewPr>
    <p:cSldViewPr snapToGrid="0">
      <p:cViewPr varScale="1">
        <p:scale>
          <a:sx n="55" d="100"/>
          <a:sy n="55" d="100"/>
        </p:scale>
        <p:origin x="2040" y="58"/>
      </p:cViewPr>
      <p:guideLst>
        <p:guide pos="3401"/>
        <p:guide orient="horz" pos="3402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a Cwiek" userId="866160e2e6235955" providerId="LiveId" clId="{787D707D-1D41-4345-B8A0-386A8F9F89B5}"/>
    <pc:docChg chg="delSld">
      <pc:chgData name="Aleksandra Cwiek" userId="866160e2e6235955" providerId="LiveId" clId="{787D707D-1D41-4345-B8A0-386A8F9F89B5}" dt="2018-05-28T14:52:46.935" v="299" actId="2696"/>
      <pc:docMkLst>
        <pc:docMk/>
      </pc:docMkLst>
      <pc:sldChg chg="del">
        <pc:chgData name="Aleksandra Cwiek" userId="866160e2e6235955" providerId="LiveId" clId="{787D707D-1D41-4345-B8A0-386A8F9F89B5}" dt="2018-05-28T14:52:43.490" v="52" actId="2696"/>
        <pc:sldMkLst>
          <pc:docMk/>
          <pc:sldMk cId="1024101131" sldId="262"/>
        </pc:sldMkLst>
      </pc:sldChg>
      <pc:sldChg chg="del">
        <pc:chgData name="Aleksandra Cwiek" userId="866160e2e6235955" providerId="LiveId" clId="{787D707D-1D41-4345-B8A0-386A8F9F89B5}" dt="2018-05-28T14:52:43.516" v="53" actId="2696"/>
        <pc:sldMkLst>
          <pc:docMk/>
          <pc:sldMk cId="1224645616" sldId="263"/>
        </pc:sldMkLst>
      </pc:sldChg>
      <pc:sldChg chg="del">
        <pc:chgData name="Aleksandra Cwiek" userId="866160e2e6235955" providerId="LiveId" clId="{787D707D-1D41-4345-B8A0-386A8F9F89B5}" dt="2018-05-28T14:52:43.534" v="54" actId="2696"/>
        <pc:sldMkLst>
          <pc:docMk/>
          <pc:sldMk cId="4128505610" sldId="264"/>
        </pc:sldMkLst>
      </pc:sldChg>
      <pc:sldChg chg="del">
        <pc:chgData name="Aleksandra Cwiek" userId="866160e2e6235955" providerId="LiveId" clId="{787D707D-1D41-4345-B8A0-386A8F9F89B5}" dt="2018-05-28T14:52:46.213" v="235" actId="2696"/>
        <pc:sldMkLst>
          <pc:docMk/>
          <pc:sldMk cId="3675392583" sldId="265"/>
        </pc:sldMkLst>
      </pc:sldChg>
      <pc:sldChg chg="del">
        <pc:chgData name="Aleksandra Cwiek" userId="866160e2e6235955" providerId="LiveId" clId="{787D707D-1D41-4345-B8A0-386A8F9F89B5}" dt="2018-05-28T14:52:46.225" v="236" actId="2696"/>
        <pc:sldMkLst>
          <pc:docMk/>
          <pc:sldMk cId="651397924" sldId="266"/>
        </pc:sldMkLst>
      </pc:sldChg>
      <pc:sldChg chg="del">
        <pc:chgData name="Aleksandra Cwiek" userId="866160e2e6235955" providerId="LiveId" clId="{787D707D-1D41-4345-B8A0-386A8F9F89B5}" dt="2018-05-28T14:52:46.238" v="237" actId="2696"/>
        <pc:sldMkLst>
          <pc:docMk/>
          <pc:sldMk cId="479886189" sldId="267"/>
        </pc:sldMkLst>
      </pc:sldChg>
      <pc:sldChg chg="del">
        <pc:chgData name="Aleksandra Cwiek" userId="866160e2e6235955" providerId="LiveId" clId="{787D707D-1D41-4345-B8A0-386A8F9F89B5}" dt="2018-05-28T14:52:46.863" v="289" actId="2696"/>
        <pc:sldMkLst>
          <pc:docMk/>
          <pc:sldMk cId="2549113407" sldId="268"/>
        </pc:sldMkLst>
      </pc:sldChg>
      <pc:sldChg chg="del">
        <pc:chgData name="Aleksandra Cwiek" userId="866160e2e6235955" providerId="LiveId" clId="{787D707D-1D41-4345-B8A0-386A8F9F89B5}" dt="2018-05-28T14:52:46.883" v="290" actId="2696"/>
        <pc:sldMkLst>
          <pc:docMk/>
          <pc:sldMk cId="2136368884" sldId="269"/>
        </pc:sldMkLst>
      </pc:sldChg>
      <pc:sldChg chg="del">
        <pc:chgData name="Aleksandra Cwiek" userId="866160e2e6235955" providerId="LiveId" clId="{787D707D-1D41-4345-B8A0-386A8F9F89B5}" dt="2018-05-28T14:52:46.887" v="291" actId="2696"/>
        <pc:sldMkLst>
          <pc:docMk/>
          <pc:sldMk cId="750940415" sldId="270"/>
        </pc:sldMkLst>
      </pc:sldChg>
      <pc:sldChg chg="del">
        <pc:chgData name="Aleksandra Cwiek" userId="866160e2e6235955" providerId="LiveId" clId="{787D707D-1D41-4345-B8A0-386A8F9F89B5}" dt="2018-05-28T14:52:44.885" v="124" actId="2696"/>
        <pc:sldMkLst>
          <pc:docMk/>
          <pc:sldMk cId="574267753" sldId="271"/>
        </pc:sldMkLst>
      </pc:sldChg>
      <pc:sldChg chg="del">
        <pc:chgData name="Aleksandra Cwiek" userId="866160e2e6235955" providerId="LiveId" clId="{787D707D-1D41-4345-B8A0-386A8F9F89B5}" dt="2018-05-28T14:52:44.898" v="125" actId="2696"/>
        <pc:sldMkLst>
          <pc:docMk/>
          <pc:sldMk cId="1186756675" sldId="272"/>
        </pc:sldMkLst>
      </pc:sldChg>
      <pc:sldChg chg="del">
        <pc:chgData name="Aleksandra Cwiek" userId="866160e2e6235955" providerId="LiveId" clId="{787D707D-1D41-4345-B8A0-386A8F9F89B5}" dt="2018-05-28T14:52:44.907" v="126" actId="2696"/>
        <pc:sldMkLst>
          <pc:docMk/>
          <pc:sldMk cId="1570667467" sldId="273"/>
        </pc:sldMkLst>
      </pc:sldChg>
      <pc:sldChg chg="del">
        <pc:chgData name="Aleksandra Cwiek" userId="866160e2e6235955" providerId="LiveId" clId="{787D707D-1D41-4345-B8A0-386A8F9F89B5}" dt="2018-05-28T14:52:44.768" v="115" actId="2696"/>
        <pc:sldMkLst>
          <pc:docMk/>
          <pc:sldMk cId="2100608323" sldId="274"/>
        </pc:sldMkLst>
      </pc:sldChg>
      <pc:sldChg chg="del">
        <pc:chgData name="Aleksandra Cwiek" userId="866160e2e6235955" providerId="LiveId" clId="{787D707D-1D41-4345-B8A0-386A8F9F89B5}" dt="2018-05-28T14:52:44.781" v="116" actId="2696"/>
        <pc:sldMkLst>
          <pc:docMk/>
          <pc:sldMk cId="4284356471" sldId="275"/>
        </pc:sldMkLst>
      </pc:sldChg>
      <pc:sldChg chg="del">
        <pc:chgData name="Aleksandra Cwiek" userId="866160e2e6235955" providerId="LiveId" clId="{787D707D-1D41-4345-B8A0-386A8F9F89B5}" dt="2018-05-28T14:52:44.790" v="117" actId="2696"/>
        <pc:sldMkLst>
          <pc:docMk/>
          <pc:sldMk cId="3132257289" sldId="276"/>
        </pc:sldMkLst>
      </pc:sldChg>
      <pc:sldChg chg="del">
        <pc:chgData name="Aleksandra Cwiek" userId="866160e2e6235955" providerId="LiveId" clId="{787D707D-1D41-4345-B8A0-386A8F9F89B5}" dt="2018-05-28T14:52:43.332" v="43" actId="2696"/>
        <pc:sldMkLst>
          <pc:docMk/>
          <pc:sldMk cId="2103286805" sldId="277"/>
        </pc:sldMkLst>
      </pc:sldChg>
      <pc:sldChg chg="del">
        <pc:chgData name="Aleksandra Cwiek" userId="866160e2e6235955" providerId="LiveId" clId="{787D707D-1D41-4345-B8A0-386A8F9F89B5}" dt="2018-05-28T14:52:43.354" v="44" actId="2696"/>
        <pc:sldMkLst>
          <pc:docMk/>
          <pc:sldMk cId="384986046" sldId="278"/>
        </pc:sldMkLst>
      </pc:sldChg>
      <pc:sldChg chg="del">
        <pc:chgData name="Aleksandra Cwiek" userId="866160e2e6235955" providerId="LiveId" clId="{787D707D-1D41-4345-B8A0-386A8F9F89B5}" dt="2018-05-28T14:52:43.372" v="45" actId="2696"/>
        <pc:sldMkLst>
          <pc:docMk/>
          <pc:sldMk cId="2314673500" sldId="279"/>
        </pc:sldMkLst>
      </pc:sldChg>
      <pc:sldChg chg="del">
        <pc:chgData name="Aleksandra Cwiek" userId="866160e2e6235955" providerId="LiveId" clId="{787D707D-1D41-4345-B8A0-386A8F9F89B5}" dt="2018-05-28T14:52:45.686" v="193" actId="2696"/>
        <pc:sldMkLst>
          <pc:docMk/>
          <pc:sldMk cId="3486905505" sldId="280"/>
        </pc:sldMkLst>
      </pc:sldChg>
      <pc:sldChg chg="del">
        <pc:chgData name="Aleksandra Cwiek" userId="866160e2e6235955" providerId="LiveId" clId="{787D707D-1D41-4345-B8A0-386A8F9F89B5}" dt="2018-05-28T14:52:45.692" v="194" actId="2696"/>
        <pc:sldMkLst>
          <pc:docMk/>
          <pc:sldMk cId="3393274525" sldId="281"/>
        </pc:sldMkLst>
      </pc:sldChg>
      <pc:sldChg chg="del">
        <pc:chgData name="Aleksandra Cwiek" userId="866160e2e6235955" providerId="LiveId" clId="{787D707D-1D41-4345-B8A0-386A8F9F89B5}" dt="2018-05-28T14:52:45.698" v="195" actId="2696"/>
        <pc:sldMkLst>
          <pc:docMk/>
          <pc:sldMk cId="886863108" sldId="282"/>
        </pc:sldMkLst>
      </pc:sldChg>
      <pc:sldChg chg="del">
        <pc:chgData name="Aleksandra Cwiek" userId="866160e2e6235955" providerId="LiveId" clId="{787D707D-1D41-4345-B8A0-386A8F9F89B5}" dt="2018-05-28T14:52:45.001" v="133" actId="2696"/>
        <pc:sldMkLst>
          <pc:docMk/>
          <pc:sldMk cId="3779905532" sldId="283"/>
        </pc:sldMkLst>
      </pc:sldChg>
      <pc:sldChg chg="del">
        <pc:chgData name="Aleksandra Cwiek" userId="866160e2e6235955" providerId="LiveId" clId="{787D707D-1D41-4345-B8A0-386A8F9F89B5}" dt="2018-05-28T14:52:45.013" v="134" actId="2696"/>
        <pc:sldMkLst>
          <pc:docMk/>
          <pc:sldMk cId="3118782191" sldId="284"/>
        </pc:sldMkLst>
      </pc:sldChg>
      <pc:sldChg chg="del">
        <pc:chgData name="Aleksandra Cwiek" userId="866160e2e6235955" providerId="LiveId" clId="{787D707D-1D41-4345-B8A0-386A8F9F89B5}" dt="2018-05-28T14:52:45.022" v="135" actId="2696"/>
        <pc:sldMkLst>
          <pc:docMk/>
          <pc:sldMk cId="950775857" sldId="285"/>
        </pc:sldMkLst>
      </pc:sldChg>
      <pc:sldChg chg="del">
        <pc:chgData name="Aleksandra Cwiek" userId="866160e2e6235955" providerId="LiveId" clId="{787D707D-1D41-4345-B8A0-386A8F9F89B5}" dt="2018-05-28T14:52:46.174" v="232" actId="2696"/>
        <pc:sldMkLst>
          <pc:docMk/>
          <pc:sldMk cId="2339833167" sldId="286"/>
        </pc:sldMkLst>
      </pc:sldChg>
      <pc:sldChg chg="del">
        <pc:chgData name="Aleksandra Cwiek" userId="866160e2e6235955" providerId="LiveId" clId="{787D707D-1D41-4345-B8A0-386A8F9F89B5}" dt="2018-05-28T14:52:46.187" v="233" actId="2696"/>
        <pc:sldMkLst>
          <pc:docMk/>
          <pc:sldMk cId="3389930610" sldId="287"/>
        </pc:sldMkLst>
      </pc:sldChg>
      <pc:sldChg chg="del">
        <pc:chgData name="Aleksandra Cwiek" userId="866160e2e6235955" providerId="LiveId" clId="{787D707D-1D41-4345-B8A0-386A8F9F89B5}" dt="2018-05-28T14:52:46.193" v="234" actId="2696"/>
        <pc:sldMkLst>
          <pc:docMk/>
          <pc:sldMk cId="1000902809" sldId="288"/>
        </pc:sldMkLst>
      </pc:sldChg>
      <pc:sldChg chg="del">
        <pc:chgData name="Aleksandra Cwiek" userId="866160e2e6235955" providerId="LiveId" clId="{787D707D-1D41-4345-B8A0-386A8F9F89B5}" dt="2018-05-28T14:52:46.734" v="277" actId="2696"/>
        <pc:sldMkLst>
          <pc:docMk/>
          <pc:sldMk cId="804354993" sldId="289"/>
        </pc:sldMkLst>
      </pc:sldChg>
      <pc:sldChg chg="del">
        <pc:chgData name="Aleksandra Cwiek" userId="866160e2e6235955" providerId="LiveId" clId="{787D707D-1D41-4345-B8A0-386A8F9F89B5}" dt="2018-05-28T14:52:46.749" v="278" actId="2696"/>
        <pc:sldMkLst>
          <pc:docMk/>
          <pc:sldMk cId="499974084" sldId="290"/>
        </pc:sldMkLst>
      </pc:sldChg>
      <pc:sldChg chg="del">
        <pc:chgData name="Aleksandra Cwiek" userId="866160e2e6235955" providerId="LiveId" clId="{787D707D-1D41-4345-B8A0-386A8F9F89B5}" dt="2018-05-28T14:52:46.753" v="279" actId="2696"/>
        <pc:sldMkLst>
          <pc:docMk/>
          <pc:sldMk cId="605692224" sldId="291"/>
        </pc:sldMkLst>
      </pc:sldChg>
      <pc:sldChg chg="del">
        <pc:chgData name="Aleksandra Cwiek" userId="866160e2e6235955" providerId="LiveId" clId="{787D707D-1D41-4345-B8A0-386A8F9F89B5}" dt="2018-05-28T14:52:45.065" v="139" actId="2696"/>
        <pc:sldMkLst>
          <pc:docMk/>
          <pc:sldMk cId="585879295" sldId="292"/>
        </pc:sldMkLst>
      </pc:sldChg>
      <pc:sldChg chg="del">
        <pc:chgData name="Aleksandra Cwiek" userId="866160e2e6235955" providerId="LiveId" clId="{787D707D-1D41-4345-B8A0-386A8F9F89B5}" dt="2018-05-28T14:52:45.077" v="140" actId="2696"/>
        <pc:sldMkLst>
          <pc:docMk/>
          <pc:sldMk cId="1722647459" sldId="293"/>
        </pc:sldMkLst>
      </pc:sldChg>
      <pc:sldChg chg="del">
        <pc:chgData name="Aleksandra Cwiek" userId="866160e2e6235955" providerId="LiveId" clId="{787D707D-1D41-4345-B8A0-386A8F9F89B5}" dt="2018-05-28T14:52:45.092" v="141" actId="2696"/>
        <pc:sldMkLst>
          <pc:docMk/>
          <pc:sldMk cId="1408205473" sldId="294"/>
        </pc:sldMkLst>
      </pc:sldChg>
      <pc:sldChg chg="del">
        <pc:chgData name="Aleksandra Cwiek" userId="866160e2e6235955" providerId="LiveId" clId="{787D707D-1D41-4345-B8A0-386A8F9F89B5}" dt="2018-05-28T14:52:43.389" v="46" actId="2696"/>
        <pc:sldMkLst>
          <pc:docMk/>
          <pc:sldMk cId="1583095061" sldId="295"/>
        </pc:sldMkLst>
      </pc:sldChg>
      <pc:sldChg chg="del">
        <pc:chgData name="Aleksandra Cwiek" userId="866160e2e6235955" providerId="LiveId" clId="{787D707D-1D41-4345-B8A0-386A8F9F89B5}" dt="2018-05-28T14:52:43.405" v="47" actId="2696"/>
        <pc:sldMkLst>
          <pc:docMk/>
          <pc:sldMk cId="1535984095" sldId="296"/>
        </pc:sldMkLst>
      </pc:sldChg>
      <pc:sldChg chg="del">
        <pc:chgData name="Aleksandra Cwiek" userId="866160e2e6235955" providerId="LiveId" clId="{787D707D-1D41-4345-B8A0-386A8F9F89B5}" dt="2018-05-28T14:52:43.426" v="48" actId="2696"/>
        <pc:sldMkLst>
          <pc:docMk/>
          <pc:sldMk cId="2806914862" sldId="297"/>
        </pc:sldMkLst>
      </pc:sldChg>
      <pc:sldChg chg="del">
        <pc:chgData name="Aleksandra Cwiek" userId="866160e2e6235955" providerId="LiveId" clId="{787D707D-1D41-4345-B8A0-386A8F9F89B5}" dt="2018-05-28T14:52:44.069" v="82" actId="2696"/>
        <pc:sldMkLst>
          <pc:docMk/>
          <pc:sldMk cId="2306721262" sldId="298"/>
        </pc:sldMkLst>
      </pc:sldChg>
      <pc:sldChg chg="del">
        <pc:chgData name="Aleksandra Cwiek" userId="866160e2e6235955" providerId="LiveId" clId="{787D707D-1D41-4345-B8A0-386A8F9F89B5}" dt="2018-05-28T14:52:44.088" v="83" actId="2696"/>
        <pc:sldMkLst>
          <pc:docMk/>
          <pc:sldMk cId="693186018" sldId="299"/>
        </pc:sldMkLst>
      </pc:sldChg>
      <pc:sldChg chg="del">
        <pc:chgData name="Aleksandra Cwiek" userId="866160e2e6235955" providerId="LiveId" clId="{787D707D-1D41-4345-B8A0-386A8F9F89B5}" dt="2018-05-28T14:52:44.110" v="84" actId="2696"/>
        <pc:sldMkLst>
          <pc:docMk/>
          <pc:sldMk cId="1626836638" sldId="300"/>
        </pc:sldMkLst>
      </pc:sldChg>
      <pc:sldChg chg="del">
        <pc:chgData name="Aleksandra Cwiek" userId="866160e2e6235955" providerId="LiveId" clId="{787D707D-1D41-4345-B8A0-386A8F9F89B5}" dt="2018-05-28T14:52:43.606" v="58" actId="2696"/>
        <pc:sldMkLst>
          <pc:docMk/>
          <pc:sldMk cId="1149640375" sldId="301"/>
        </pc:sldMkLst>
      </pc:sldChg>
      <pc:sldChg chg="del">
        <pc:chgData name="Aleksandra Cwiek" userId="866160e2e6235955" providerId="LiveId" clId="{787D707D-1D41-4345-B8A0-386A8F9F89B5}" dt="2018-05-28T14:52:43.624" v="59" actId="2696"/>
        <pc:sldMkLst>
          <pc:docMk/>
          <pc:sldMk cId="3326791692" sldId="302"/>
        </pc:sldMkLst>
      </pc:sldChg>
      <pc:sldChg chg="del">
        <pc:chgData name="Aleksandra Cwiek" userId="866160e2e6235955" providerId="LiveId" clId="{787D707D-1D41-4345-B8A0-386A8F9F89B5}" dt="2018-05-28T14:52:43.643" v="60" actId="2696"/>
        <pc:sldMkLst>
          <pc:docMk/>
          <pc:sldMk cId="816308668" sldId="303"/>
        </pc:sldMkLst>
      </pc:sldChg>
      <pc:sldChg chg="del">
        <pc:chgData name="Aleksandra Cwiek" userId="866160e2e6235955" providerId="LiveId" clId="{787D707D-1D41-4345-B8A0-386A8F9F89B5}" dt="2018-05-28T14:52:43.862" v="73" actId="2696"/>
        <pc:sldMkLst>
          <pc:docMk/>
          <pc:sldMk cId="3064701733" sldId="304"/>
        </pc:sldMkLst>
      </pc:sldChg>
      <pc:sldChg chg="del">
        <pc:chgData name="Aleksandra Cwiek" userId="866160e2e6235955" providerId="LiveId" clId="{787D707D-1D41-4345-B8A0-386A8F9F89B5}" dt="2018-05-28T14:52:43.876" v="74" actId="2696"/>
        <pc:sldMkLst>
          <pc:docMk/>
          <pc:sldMk cId="2116338965" sldId="305"/>
        </pc:sldMkLst>
      </pc:sldChg>
      <pc:sldChg chg="del">
        <pc:chgData name="Aleksandra Cwiek" userId="866160e2e6235955" providerId="LiveId" clId="{787D707D-1D41-4345-B8A0-386A8F9F89B5}" dt="2018-05-28T14:52:43.892" v="75" actId="2696"/>
        <pc:sldMkLst>
          <pc:docMk/>
          <pc:sldMk cId="381525719" sldId="306"/>
        </pc:sldMkLst>
      </pc:sldChg>
      <pc:sldChg chg="del">
        <pc:chgData name="Aleksandra Cwiek" userId="866160e2e6235955" providerId="LiveId" clId="{787D707D-1D41-4345-B8A0-386A8F9F89B5}" dt="2018-05-28T14:52:46.047" v="223" actId="2696"/>
        <pc:sldMkLst>
          <pc:docMk/>
          <pc:sldMk cId="3910783369" sldId="307"/>
        </pc:sldMkLst>
      </pc:sldChg>
      <pc:sldChg chg="del">
        <pc:chgData name="Aleksandra Cwiek" userId="866160e2e6235955" providerId="LiveId" clId="{787D707D-1D41-4345-B8A0-386A8F9F89B5}" dt="2018-05-28T14:52:46.080" v="224" actId="2696"/>
        <pc:sldMkLst>
          <pc:docMk/>
          <pc:sldMk cId="755324591" sldId="308"/>
        </pc:sldMkLst>
      </pc:sldChg>
      <pc:sldChg chg="del">
        <pc:chgData name="Aleksandra Cwiek" userId="866160e2e6235955" providerId="LiveId" clId="{787D707D-1D41-4345-B8A0-386A8F9F89B5}" dt="2018-05-28T14:52:46.091" v="225" actId="2696"/>
        <pc:sldMkLst>
          <pc:docMk/>
          <pc:sldMk cId="1501769931" sldId="309"/>
        </pc:sldMkLst>
      </pc:sldChg>
      <pc:sldChg chg="del">
        <pc:chgData name="Aleksandra Cwiek" userId="866160e2e6235955" providerId="LiveId" clId="{787D707D-1D41-4345-B8A0-386A8F9F89B5}" dt="2018-05-28T14:52:46.890" v="292" actId="2696"/>
        <pc:sldMkLst>
          <pc:docMk/>
          <pc:sldMk cId="434945994" sldId="310"/>
        </pc:sldMkLst>
      </pc:sldChg>
      <pc:sldChg chg="del">
        <pc:chgData name="Aleksandra Cwiek" userId="866160e2e6235955" providerId="LiveId" clId="{787D707D-1D41-4345-B8A0-386A8F9F89B5}" dt="2018-05-28T14:52:46.900" v="293" actId="2696"/>
        <pc:sldMkLst>
          <pc:docMk/>
          <pc:sldMk cId="3928551138" sldId="311"/>
        </pc:sldMkLst>
      </pc:sldChg>
      <pc:sldChg chg="del">
        <pc:chgData name="Aleksandra Cwiek" userId="866160e2e6235955" providerId="LiveId" clId="{787D707D-1D41-4345-B8A0-386A8F9F89B5}" dt="2018-05-28T14:52:46.911" v="294" actId="2696"/>
        <pc:sldMkLst>
          <pc:docMk/>
          <pc:sldMk cId="973605138" sldId="312"/>
        </pc:sldMkLst>
      </pc:sldChg>
      <pc:sldChg chg="del">
        <pc:chgData name="Aleksandra Cwiek" userId="866160e2e6235955" providerId="LiveId" clId="{787D707D-1D41-4345-B8A0-386A8F9F89B5}" dt="2018-05-28T14:52:42.675" v="10" actId="2696"/>
        <pc:sldMkLst>
          <pc:docMk/>
          <pc:sldMk cId="271930314" sldId="313"/>
        </pc:sldMkLst>
      </pc:sldChg>
      <pc:sldChg chg="del">
        <pc:chgData name="Aleksandra Cwiek" userId="866160e2e6235955" providerId="LiveId" clId="{787D707D-1D41-4345-B8A0-386A8F9F89B5}" dt="2018-05-28T14:52:42.708" v="11" actId="2696"/>
        <pc:sldMkLst>
          <pc:docMk/>
          <pc:sldMk cId="3774634309" sldId="314"/>
        </pc:sldMkLst>
      </pc:sldChg>
      <pc:sldChg chg="del">
        <pc:chgData name="Aleksandra Cwiek" userId="866160e2e6235955" providerId="LiveId" clId="{787D707D-1D41-4345-B8A0-386A8F9F89B5}" dt="2018-05-28T14:52:42.729" v="12" actId="2696"/>
        <pc:sldMkLst>
          <pc:docMk/>
          <pc:sldMk cId="923948776" sldId="315"/>
        </pc:sldMkLst>
      </pc:sldChg>
      <pc:sldChg chg="del">
        <pc:chgData name="Aleksandra Cwiek" userId="866160e2e6235955" providerId="LiveId" clId="{787D707D-1D41-4345-B8A0-386A8F9F89B5}" dt="2018-05-28T14:52:44.289" v="91" actId="2696"/>
        <pc:sldMkLst>
          <pc:docMk/>
          <pc:sldMk cId="4158938808" sldId="316"/>
        </pc:sldMkLst>
      </pc:sldChg>
      <pc:sldChg chg="del">
        <pc:chgData name="Aleksandra Cwiek" userId="866160e2e6235955" providerId="LiveId" clId="{787D707D-1D41-4345-B8A0-386A8F9F89B5}" dt="2018-05-28T14:52:44.312" v="92" actId="2696"/>
        <pc:sldMkLst>
          <pc:docMk/>
          <pc:sldMk cId="58149852" sldId="317"/>
        </pc:sldMkLst>
      </pc:sldChg>
      <pc:sldChg chg="del">
        <pc:chgData name="Aleksandra Cwiek" userId="866160e2e6235955" providerId="LiveId" clId="{787D707D-1D41-4345-B8A0-386A8F9F89B5}" dt="2018-05-28T14:52:44.332" v="93" actId="2696"/>
        <pc:sldMkLst>
          <pc:docMk/>
          <pc:sldMk cId="1140240641" sldId="318"/>
        </pc:sldMkLst>
      </pc:sldChg>
      <pc:sldChg chg="del">
        <pc:chgData name="Aleksandra Cwiek" userId="866160e2e6235955" providerId="LiveId" clId="{787D707D-1D41-4345-B8A0-386A8F9F89B5}" dt="2018-05-28T14:52:42.806" v="16" actId="2696"/>
        <pc:sldMkLst>
          <pc:docMk/>
          <pc:sldMk cId="1971954763" sldId="319"/>
        </pc:sldMkLst>
      </pc:sldChg>
      <pc:sldChg chg="del">
        <pc:chgData name="Aleksandra Cwiek" userId="866160e2e6235955" providerId="LiveId" clId="{787D707D-1D41-4345-B8A0-386A8F9F89B5}" dt="2018-05-28T14:52:42.824" v="17" actId="2696"/>
        <pc:sldMkLst>
          <pc:docMk/>
          <pc:sldMk cId="3635427915" sldId="320"/>
        </pc:sldMkLst>
      </pc:sldChg>
      <pc:sldChg chg="del">
        <pc:chgData name="Aleksandra Cwiek" userId="866160e2e6235955" providerId="LiveId" clId="{787D707D-1D41-4345-B8A0-386A8F9F89B5}" dt="2018-05-28T14:52:42.844" v="18" actId="2696"/>
        <pc:sldMkLst>
          <pc:docMk/>
          <pc:sldMk cId="748365102" sldId="321"/>
        </pc:sldMkLst>
      </pc:sldChg>
      <pc:sldChg chg="del">
        <pc:chgData name="Aleksandra Cwiek" userId="866160e2e6235955" providerId="LiveId" clId="{787D707D-1D41-4345-B8A0-386A8F9F89B5}" dt="2018-05-28T14:52:44.922" v="127" actId="2696"/>
        <pc:sldMkLst>
          <pc:docMk/>
          <pc:sldMk cId="2338288215" sldId="322"/>
        </pc:sldMkLst>
      </pc:sldChg>
      <pc:sldChg chg="del">
        <pc:chgData name="Aleksandra Cwiek" userId="866160e2e6235955" providerId="LiveId" clId="{787D707D-1D41-4345-B8A0-386A8F9F89B5}" dt="2018-05-28T14:52:44.938" v="128" actId="2696"/>
        <pc:sldMkLst>
          <pc:docMk/>
          <pc:sldMk cId="3847337250" sldId="323"/>
        </pc:sldMkLst>
      </pc:sldChg>
      <pc:sldChg chg="del">
        <pc:chgData name="Aleksandra Cwiek" userId="866160e2e6235955" providerId="LiveId" clId="{787D707D-1D41-4345-B8A0-386A8F9F89B5}" dt="2018-05-28T14:52:44.951" v="129" actId="2696"/>
        <pc:sldMkLst>
          <pc:docMk/>
          <pc:sldMk cId="558493034" sldId="324"/>
        </pc:sldMkLst>
      </pc:sldChg>
      <pc:sldChg chg="del">
        <pc:chgData name="Aleksandra Cwiek" userId="866160e2e6235955" providerId="LiveId" clId="{787D707D-1D41-4345-B8A0-386A8F9F89B5}" dt="2018-05-28T14:52:43.100" v="31" actId="2696"/>
        <pc:sldMkLst>
          <pc:docMk/>
          <pc:sldMk cId="1432687638" sldId="325"/>
        </pc:sldMkLst>
      </pc:sldChg>
      <pc:sldChg chg="del">
        <pc:chgData name="Aleksandra Cwiek" userId="866160e2e6235955" providerId="LiveId" clId="{787D707D-1D41-4345-B8A0-386A8F9F89B5}" dt="2018-05-28T14:52:43.127" v="32" actId="2696"/>
        <pc:sldMkLst>
          <pc:docMk/>
          <pc:sldMk cId="1046819594" sldId="326"/>
        </pc:sldMkLst>
      </pc:sldChg>
      <pc:sldChg chg="del">
        <pc:chgData name="Aleksandra Cwiek" userId="866160e2e6235955" providerId="LiveId" clId="{787D707D-1D41-4345-B8A0-386A8F9F89B5}" dt="2018-05-28T14:52:43.148" v="33" actId="2696"/>
        <pc:sldMkLst>
          <pc:docMk/>
          <pc:sldMk cId="1616900852" sldId="327"/>
        </pc:sldMkLst>
      </pc:sldChg>
      <pc:sldChg chg="del">
        <pc:chgData name="Aleksandra Cwiek" userId="866160e2e6235955" providerId="LiveId" clId="{787D707D-1D41-4345-B8A0-386A8F9F89B5}" dt="2018-05-28T14:52:45.931" v="214" actId="2696"/>
        <pc:sldMkLst>
          <pc:docMk/>
          <pc:sldMk cId="1543757816" sldId="328"/>
        </pc:sldMkLst>
      </pc:sldChg>
      <pc:sldChg chg="del">
        <pc:chgData name="Aleksandra Cwiek" userId="866160e2e6235955" providerId="LiveId" clId="{787D707D-1D41-4345-B8A0-386A8F9F89B5}" dt="2018-05-28T14:52:45.939" v="215" actId="2696"/>
        <pc:sldMkLst>
          <pc:docMk/>
          <pc:sldMk cId="3305998798" sldId="329"/>
        </pc:sldMkLst>
      </pc:sldChg>
      <pc:sldChg chg="del">
        <pc:chgData name="Aleksandra Cwiek" userId="866160e2e6235955" providerId="LiveId" clId="{787D707D-1D41-4345-B8A0-386A8F9F89B5}" dt="2018-05-28T14:52:45.946" v="216" actId="2696"/>
        <pc:sldMkLst>
          <pc:docMk/>
          <pc:sldMk cId="4039268020" sldId="330"/>
        </pc:sldMkLst>
      </pc:sldChg>
      <pc:sldChg chg="del">
        <pc:chgData name="Aleksandra Cwiek" userId="866160e2e6235955" providerId="LiveId" clId="{787D707D-1D41-4345-B8A0-386A8F9F89B5}" dt="2018-05-28T14:52:45.202" v="151" actId="2696"/>
        <pc:sldMkLst>
          <pc:docMk/>
          <pc:sldMk cId="2571095391" sldId="331"/>
        </pc:sldMkLst>
      </pc:sldChg>
      <pc:sldChg chg="del">
        <pc:chgData name="Aleksandra Cwiek" userId="866160e2e6235955" providerId="LiveId" clId="{787D707D-1D41-4345-B8A0-386A8F9F89B5}" dt="2018-05-28T14:52:45.210" v="152" actId="2696"/>
        <pc:sldMkLst>
          <pc:docMk/>
          <pc:sldMk cId="808812139" sldId="332"/>
        </pc:sldMkLst>
      </pc:sldChg>
      <pc:sldChg chg="del">
        <pc:chgData name="Aleksandra Cwiek" userId="866160e2e6235955" providerId="LiveId" clId="{787D707D-1D41-4345-B8A0-386A8F9F89B5}" dt="2018-05-28T14:52:45.225" v="153" actId="2696"/>
        <pc:sldMkLst>
          <pc:docMk/>
          <pc:sldMk cId="451157936" sldId="333"/>
        </pc:sldMkLst>
      </pc:sldChg>
      <pc:sldChg chg="del">
        <pc:chgData name="Aleksandra Cwiek" userId="866160e2e6235955" providerId="LiveId" clId="{787D707D-1D41-4345-B8A0-386A8F9F89B5}" dt="2018-05-28T14:52:45.632" v="187" actId="2696"/>
        <pc:sldMkLst>
          <pc:docMk/>
          <pc:sldMk cId="2017472085" sldId="334"/>
        </pc:sldMkLst>
      </pc:sldChg>
      <pc:sldChg chg="del">
        <pc:chgData name="Aleksandra Cwiek" userId="866160e2e6235955" providerId="LiveId" clId="{787D707D-1D41-4345-B8A0-386A8F9F89B5}" dt="2018-05-28T14:52:45.642" v="188" actId="2696"/>
        <pc:sldMkLst>
          <pc:docMk/>
          <pc:sldMk cId="1381782029" sldId="335"/>
        </pc:sldMkLst>
      </pc:sldChg>
      <pc:sldChg chg="del">
        <pc:chgData name="Aleksandra Cwiek" userId="866160e2e6235955" providerId="LiveId" clId="{787D707D-1D41-4345-B8A0-386A8F9F89B5}" dt="2018-05-28T14:52:45.652" v="189" actId="2696"/>
        <pc:sldMkLst>
          <pc:docMk/>
          <pc:sldMk cId="832556322" sldId="336"/>
        </pc:sldMkLst>
      </pc:sldChg>
      <pc:sldChg chg="del">
        <pc:chgData name="Aleksandra Cwiek" userId="866160e2e6235955" providerId="LiveId" clId="{787D707D-1D41-4345-B8A0-386A8F9F89B5}" dt="2018-05-28T14:52:45.751" v="201" actId="2696"/>
        <pc:sldMkLst>
          <pc:docMk/>
          <pc:sldMk cId="3760923653" sldId="339"/>
        </pc:sldMkLst>
      </pc:sldChg>
      <pc:sldChg chg="del">
        <pc:chgData name="Aleksandra Cwiek" userId="866160e2e6235955" providerId="LiveId" clId="{787D707D-1D41-4345-B8A0-386A8F9F89B5}" dt="2018-05-28T14:52:46.530" v="261" actId="2696"/>
        <pc:sldMkLst>
          <pc:docMk/>
          <pc:sldMk cId="1873159608" sldId="344"/>
        </pc:sldMkLst>
      </pc:sldChg>
      <pc:sldChg chg="del">
        <pc:chgData name="Aleksandra Cwiek" userId="866160e2e6235955" providerId="LiveId" clId="{787D707D-1D41-4345-B8A0-386A8F9F89B5}" dt="2018-05-28T14:52:45.271" v="157" actId="2696"/>
        <pc:sldMkLst>
          <pc:docMk/>
          <pc:sldMk cId="1113018713" sldId="345"/>
        </pc:sldMkLst>
      </pc:sldChg>
      <pc:sldChg chg="del">
        <pc:chgData name="Aleksandra Cwiek" userId="866160e2e6235955" providerId="LiveId" clId="{787D707D-1D41-4345-B8A0-386A8F9F89B5}" dt="2018-05-28T14:52:45.281" v="158" actId="2696"/>
        <pc:sldMkLst>
          <pc:docMk/>
          <pc:sldMk cId="1406749071" sldId="346"/>
        </pc:sldMkLst>
      </pc:sldChg>
      <pc:sldChg chg="del">
        <pc:chgData name="Aleksandra Cwiek" userId="866160e2e6235955" providerId="LiveId" clId="{787D707D-1D41-4345-B8A0-386A8F9F89B5}" dt="2018-05-28T14:52:45.288" v="159" actId="2696"/>
        <pc:sldMkLst>
          <pc:docMk/>
          <pc:sldMk cId="1298025107" sldId="347"/>
        </pc:sldMkLst>
      </pc:sldChg>
      <pc:sldChg chg="del">
        <pc:chgData name="Aleksandra Cwiek" userId="866160e2e6235955" providerId="LiveId" clId="{787D707D-1D41-4345-B8A0-386A8F9F89B5}" dt="2018-05-28T14:52:45.398" v="168" actId="2696"/>
        <pc:sldMkLst>
          <pc:docMk/>
          <pc:sldMk cId="1174809504" sldId="350"/>
        </pc:sldMkLst>
      </pc:sldChg>
      <pc:sldChg chg="del">
        <pc:chgData name="Aleksandra Cwiek" userId="866160e2e6235955" providerId="LiveId" clId="{787D707D-1D41-4345-B8A0-386A8F9F89B5}" dt="2018-05-28T14:52:46.572" v="264" actId="2696"/>
        <pc:sldMkLst>
          <pc:docMk/>
          <pc:sldMk cId="2446515173" sldId="353"/>
        </pc:sldMkLst>
      </pc:sldChg>
      <pc:sldChg chg="del">
        <pc:chgData name="Aleksandra Cwiek" userId="866160e2e6235955" providerId="LiveId" clId="{787D707D-1D41-4345-B8A0-386A8F9F89B5}" dt="2018-05-28T14:52:44.189" v="87" actId="2696"/>
        <pc:sldMkLst>
          <pc:docMk/>
          <pc:sldMk cId="435053756" sldId="356"/>
        </pc:sldMkLst>
      </pc:sldChg>
      <pc:sldChg chg="del">
        <pc:chgData name="Aleksandra Cwiek" userId="866160e2e6235955" providerId="LiveId" clId="{787D707D-1D41-4345-B8A0-386A8F9F89B5}" dt="2018-05-28T14:52:45.726" v="198" actId="2696"/>
        <pc:sldMkLst>
          <pc:docMk/>
          <pc:sldMk cId="4056907440" sldId="359"/>
        </pc:sldMkLst>
      </pc:sldChg>
      <pc:sldChg chg="del">
        <pc:chgData name="Aleksandra Cwiek" userId="866160e2e6235955" providerId="LiveId" clId="{787D707D-1D41-4345-B8A0-386A8F9F89B5}" dt="2018-05-28T14:52:46.932" v="298" actId="2696"/>
        <pc:sldMkLst>
          <pc:docMk/>
          <pc:sldMk cId="2573134664" sldId="360"/>
        </pc:sldMkLst>
      </pc:sldChg>
      <pc:sldChg chg="del">
        <pc:chgData name="Aleksandra Cwiek" userId="866160e2e6235955" providerId="LiveId" clId="{787D707D-1D41-4345-B8A0-386A8F9F89B5}" dt="2018-05-28T14:52:46.935" v="299" actId="2696"/>
        <pc:sldMkLst>
          <pc:docMk/>
          <pc:sldMk cId="525211020" sldId="361"/>
        </pc:sldMkLst>
      </pc:sldChg>
      <pc:sldChg chg="del">
        <pc:chgData name="Aleksandra Cwiek" userId="866160e2e6235955" providerId="LiveId" clId="{787D707D-1D41-4345-B8A0-386A8F9F89B5}" dt="2018-05-28T14:52:42.468" v="0" actId="2696"/>
        <pc:sldMkLst>
          <pc:docMk/>
          <pc:sldMk cId="1697883972" sldId="362"/>
        </pc:sldMkLst>
      </pc:sldChg>
      <pc:sldChg chg="del">
        <pc:chgData name="Aleksandra Cwiek" userId="866160e2e6235955" providerId="LiveId" clId="{787D707D-1D41-4345-B8A0-386A8F9F89B5}" dt="2018-05-28T14:52:46.855" v="288" actId="2696"/>
        <pc:sldMkLst>
          <pc:docMk/>
          <pc:sldMk cId="3227071854" sldId="365"/>
        </pc:sldMkLst>
      </pc:sldChg>
      <pc:sldChg chg="del">
        <pc:chgData name="Aleksandra Cwiek" userId="866160e2e6235955" providerId="LiveId" clId="{787D707D-1D41-4345-B8A0-386A8F9F89B5}" dt="2018-05-28T14:52:46.135" v="228" actId="2696"/>
        <pc:sldMkLst>
          <pc:docMk/>
          <pc:sldMk cId="3010088553" sldId="368"/>
        </pc:sldMkLst>
      </pc:sldChg>
      <pc:sldChg chg="del">
        <pc:chgData name="Aleksandra Cwiek" userId="866160e2e6235955" providerId="LiveId" clId="{787D707D-1D41-4345-B8A0-386A8F9F89B5}" dt="2018-05-28T14:52:42.902" v="21" actId="2696"/>
        <pc:sldMkLst>
          <pc:docMk/>
          <pc:sldMk cId="1986034557" sldId="371"/>
        </pc:sldMkLst>
      </pc:sldChg>
      <pc:sldChg chg="del">
        <pc:chgData name="Aleksandra Cwiek" userId="866160e2e6235955" providerId="LiveId" clId="{787D707D-1D41-4345-B8A0-386A8F9F89B5}" dt="2018-05-28T14:52:43.848" v="72" actId="2696"/>
        <pc:sldMkLst>
          <pc:docMk/>
          <pc:sldMk cId="2192980760" sldId="374"/>
        </pc:sldMkLst>
      </pc:sldChg>
      <pc:sldChg chg="del">
        <pc:chgData name="Aleksandra Cwiek" userId="866160e2e6235955" providerId="LiveId" clId="{787D707D-1D41-4345-B8A0-386A8F9F89B5}" dt="2018-05-28T14:52:46.637" v="271" actId="2696"/>
        <pc:sldMkLst>
          <pc:docMk/>
          <pc:sldMk cId="789266060" sldId="375"/>
        </pc:sldMkLst>
      </pc:sldChg>
      <pc:sldChg chg="del">
        <pc:chgData name="Aleksandra Cwiek" userId="866160e2e6235955" providerId="LiveId" clId="{787D707D-1D41-4345-B8A0-386A8F9F89B5}" dt="2018-05-28T14:52:46.671" v="272" actId="2696"/>
        <pc:sldMkLst>
          <pc:docMk/>
          <pc:sldMk cId="596667767" sldId="376"/>
        </pc:sldMkLst>
      </pc:sldChg>
      <pc:sldChg chg="del">
        <pc:chgData name="Aleksandra Cwiek" userId="866160e2e6235955" providerId="LiveId" clId="{787D707D-1D41-4345-B8A0-386A8F9F89B5}" dt="2018-05-28T14:52:46.697" v="273" actId="2696"/>
        <pc:sldMkLst>
          <pc:docMk/>
          <pc:sldMk cId="1336064121" sldId="377"/>
        </pc:sldMkLst>
      </pc:sldChg>
      <pc:sldChg chg="del">
        <pc:chgData name="Aleksandra Cwiek" userId="866160e2e6235955" providerId="LiveId" clId="{787D707D-1D41-4345-B8A0-386A8F9F89B5}" dt="2018-05-28T14:52:46.930" v="297" actId="2696"/>
        <pc:sldMkLst>
          <pc:docMk/>
          <pc:sldMk cId="1200590141" sldId="380"/>
        </pc:sldMkLst>
      </pc:sldChg>
      <pc:sldChg chg="del">
        <pc:chgData name="Aleksandra Cwiek" userId="866160e2e6235955" providerId="LiveId" clId="{787D707D-1D41-4345-B8A0-386A8F9F89B5}" dt="2018-05-28T14:52:42.976" v="24" actId="2696"/>
        <pc:sldMkLst>
          <pc:docMk/>
          <pc:sldMk cId="3282236455" sldId="383"/>
        </pc:sldMkLst>
      </pc:sldChg>
      <pc:sldChg chg="del">
        <pc:chgData name="Aleksandra Cwiek" userId="866160e2e6235955" providerId="LiveId" clId="{787D707D-1D41-4345-B8A0-386A8F9F89B5}" dt="2018-05-28T14:52:45.862" v="210" actId="2696"/>
        <pc:sldMkLst>
          <pc:docMk/>
          <pc:sldMk cId="2540437985" sldId="386"/>
        </pc:sldMkLst>
      </pc:sldChg>
      <pc:sldChg chg="del">
        <pc:chgData name="Aleksandra Cwiek" userId="866160e2e6235955" providerId="LiveId" clId="{787D707D-1D41-4345-B8A0-386A8F9F89B5}" dt="2018-05-28T14:52:44.518" v="102" actId="2696"/>
        <pc:sldMkLst>
          <pc:docMk/>
          <pc:sldMk cId="1288811577" sldId="389"/>
        </pc:sldMkLst>
      </pc:sldChg>
      <pc:sldChg chg="del">
        <pc:chgData name="Aleksandra Cwiek" userId="866160e2e6235955" providerId="LiveId" clId="{787D707D-1D41-4345-B8A0-386A8F9F89B5}" dt="2018-05-28T14:52:46.362" v="247" actId="2696"/>
        <pc:sldMkLst>
          <pc:docMk/>
          <pc:sldMk cId="257670084" sldId="390"/>
        </pc:sldMkLst>
      </pc:sldChg>
      <pc:sldChg chg="del">
        <pc:chgData name="Aleksandra Cwiek" userId="866160e2e6235955" providerId="LiveId" clId="{787D707D-1D41-4345-B8A0-386A8F9F89B5}" dt="2018-05-28T14:52:46.368" v="248" actId="2696"/>
        <pc:sldMkLst>
          <pc:docMk/>
          <pc:sldMk cId="2142623494" sldId="391"/>
        </pc:sldMkLst>
      </pc:sldChg>
      <pc:sldChg chg="del">
        <pc:chgData name="Aleksandra Cwiek" userId="866160e2e6235955" providerId="LiveId" clId="{787D707D-1D41-4345-B8A0-386A8F9F89B5}" dt="2018-05-28T14:52:46.379" v="249" actId="2696"/>
        <pc:sldMkLst>
          <pc:docMk/>
          <pc:sldMk cId="278324674" sldId="392"/>
        </pc:sldMkLst>
      </pc:sldChg>
      <pc:sldChg chg="del">
        <pc:chgData name="Aleksandra Cwiek" userId="866160e2e6235955" providerId="LiveId" clId="{787D707D-1D41-4345-B8A0-386A8F9F89B5}" dt="2018-05-28T14:52:45.829" v="207" actId="2696"/>
        <pc:sldMkLst>
          <pc:docMk/>
          <pc:sldMk cId="3188110403" sldId="395"/>
        </pc:sldMkLst>
      </pc:sldChg>
      <pc:sldChg chg="del">
        <pc:chgData name="Aleksandra Cwiek" userId="866160e2e6235955" providerId="LiveId" clId="{787D707D-1D41-4345-B8A0-386A8F9F89B5}" dt="2018-05-28T14:52:46.503" v="258" actId="2696"/>
        <pc:sldMkLst>
          <pc:docMk/>
          <pc:sldMk cId="3423679503" sldId="398"/>
        </pc:sldMkLst>
      </pc:sldChg>
      <pc:sldChg chg="del">
        <pc:chgData name="Aleksandra Cwiek" userId="866160e2e6235955" providerId="LiveId" clId="{787D707D-1D41-4345-B8A0-386A8F9F89B5}" dt="2018-05-28T14:52:43.078" v="30" actId="2696"/>
        <pc:sldMkLst>
          <pc:docMk/>
          <pc:sldMk cId="904309098" sldId="401"/>
        </pc:sldMkLst>
      </pc:sldChg>
      <pc:sldChg chg="del">
        <pc:chgData name="Aleksandra Cwiek" userId="866160e2e6235955" providerId="LiveId" clId="{787D707D-1D41-4345-B8A0-386A8F9F89B5}" dt="2018-05-28T14:52:45.193" v="150" actId="2696"/>
        <pc:sldMkLst>
          <pc:docMk/>
          <pc:sldMk cId="3210127633" sldId="404"/>
        </pc:sldMkLst>
      </pc:sldChg>
      <pc:sldChg chg="del">
        <pc:chgData name="Aleksandra Cwiek" userId="866160e2e6235955" providerId="LiveId" clId="{787D707D-1D41-4345-B8A0-386A8F9F89B5}" dt="2018-05-28T14:52:43.160" v="34" actId="2696"/>
        <pc:sldMkLst>
          <pc:docMk/>
          <pc:sldMk cId="2860032939" sldId="405"/>
        </pc:sldMkLst>
      </pc:sldChg>
      <pc:sldChg chg="del">
        <pc:chgData name="Aleksandra Cwiek" userId="866160e2e6235955" providerId="LiveId" clId="{787D707D-1D41-4345-B8A0-386A8F9F89B5}" dt="2018-05-28T14:52:43.184" v="35" actId="2696"/>
        <pc:sldMkLst>
          <pc:docMk/>
          <pc:sldMk cId="52487347" sldId="406"/>
        </pc:sldMkLst>
      </pc:sldChg>
      <pc:sldChg chg="del">
        <pc:chgData name="Aleksandra Cwiek" userId="866160e2e6235955" providerId="LiveId" clId="{787D707D-1D41-4345-B8A0-386A8F9F89B5}" dt="2018-05-28T14:52:43.203" v="36" actId="2696"/>
        <pc:sldMkLst>
          <pc:docMk/>
          <pc:sldMk cId="1297835052" sldId="407"/>
        </pc:sldMkLst>
      </pc:sldChg>
      <pc:sldChg chg="del">
        <pc:chgData name="Aleksandra Cwiek" userId="866160e2e6235955" providerId="LiveId" clId="{787D707D-1D41-4345-B8A0-386A8F9F89B5}" dt="2018-05-28T14:52:46.723" v="276" actId="2696"/>
        <pc:sldMkLst>
          <pc:docMk/>
          <pc:sldMk cId="2331955537" sldId="410"/>
        </pc:sldMkLst>
      </pc:sldChg>
      <pc:sldChg chg="del">
        <pc:chgData name="Aleksandra Cwiek" userId="866160e2e6235955" providerId="LiveId" clId="{787D707D-1D41-4345-B8A0-386A8F9F89B5}" dt="2018-05-28T14:52:46.037" v="222" actId="2696"/>
        <pc:sldMkLst>
          <pc:docMk/>
          <pc:sldMk cId="1238623064" sldId="413"/>
        </pc:sldMkLst>
      </pc:sldChg>
      <pc:sldChg chg="del">
        <pc:chgData name="Aleksandra Cwiek" userId="866160e2e6235955" providerId="LiveId" clId="{787D707D-1D41-4345-B8A0-386A8F9F89B5}" dt="2018-05-28T14:52:44.207" v="88" actId="2696"/>
        <pc:sldMkLst>
          <pc:docMk/>
          <pc:sldMk cId="3964953259" sldId="416"/>
        </pc:sldMkLst>
      </pc:sldChg>
      <pc:sldChg chg="del">
        <pc:chgData name="Aleksandra Cwiek" userId="866160e2e6235955" providerId="LiveId" clId="{787D707D-1D41-4345-B8A0-386A8F9F89B5}" dt="2018-05-28T14:52:44.230" v="89" actId="2696"/>
        <pc:sldMkLst>
          <pc:docMk/>
          <pc:sldMk cId="500479494" sldId="417"/>
        </pc:sldMkLst>
      </pc:sldChg>
      <pc:sldChg chg="del">
        <pc:chgData name="Aleksandra Cwiek" userId="866160e2e6235955" providerId="LiveId" clId="{787D707D-1D41-4345-B8A0-386A8F9F89B5}" dt="2018-05-28T14:52:44.274" v="90" actId="2696"/>
        <pc:sldMkLst>
          <pc:docMk/>
          <pc:sldMk cId="3734673281" sldId="418"/>
        </pc:sldMkLst>
      </pc:sldChg>
      <pc:sldChg chg="del">
        <pc:chgData name="Aleksandra Cwiek" userId="866160e2e6235955" providerId="LiveId" clId="{787D707D-1D41-4345-B8A0-386A8F9F89B5}" dt="2018-05-28T14:52:42.550" v="4" actId="2696"/>
        <pc:sldMkLst>
          <pc:docMk/>
          <pc:sldMk cId="1746042325" sldId="419"/>
        </pc:sldMkLst>
      </pc:sldChg>
      <pc:sldChg chg="del">
        <pc:chgData name="Aleksandra Cwiek" userId="866160e2e6235955" providerId="LiveId" clId="{787D707D-1D41-4345-B8A0-386A8F9F89B5}" dt="2018-05-28T14:52:42.568" v="5" actId="2696"/>
        <pc:sldMkLst>
          <pc:docMk/>
          <pc:sldMk cId="2191450859" sldId="420"/>
        </pc:sldMkLst>
      </pc:sldChg>
      <pc:sldChg chg="del">
        <pc:chgData name="Aleksandra Cwiek" userId="866160e2e6235955" providerId="LiveId" clId="{787D707D-1D41-4345-B8A0-386A8F9F89B5}" dt="2018-05-28T14:52:42.590" v="6" actId="2696"/>
        <pc:sldMkLst>
          <pc:docMk/>
          <pc:sldMk cId="2468682628" sldId="421"/>
        </pc:sldMkLst>
      </pc:sldChg>
      <pc:sldChg chg="del">
        <pc:chgData name="Aleksandra Cwiek" userId="866160e2e6235955" providerId="LiveId" clId="{787D707D-1D41-4345-B8A0-386A8F9F89B5}" dt="2018-05-28T14:52:44.425" v="97" actId="2696"/>
        <pc:sldMkLst>
          <pc:docMk/>
          <pc:sldMk cId="1911987044" sldId="422"/>
        </pc:sldMkLst>
      </pc:sldChg>
      <pc:sldChg chg="del">
        <pc:chgData name="Aleksandra Cwiek" userId="866160e2e6235955" providerId="LiveId" clId="{787D707D-1D41-4345-B8A0-386A8F9F89B5}" dt="2018-05-28T14:52:44.441" v="98" actId="2696"/>
        <pc:sldMkLst>
          <pc:docMk/>
          <pc:sldMk cId="3690301532" sldId="423"/>
        </pc:sldMkLst>
      </pc:sldChg>
      <pc:sldChg chg="del">
        <pc:chgData name="Aleksandra Cwiek" userId="866160e2e6235955" providerId="LiveId" clId="{787D707D-1D41-4345-B8A0-386A8F9F89B5}" dt="2018-05-28T14:52:44.454" v="99" actId="2696"/>
        <pc:sldMkLst>
          <pc:docMk/>
          <pc:sldMk cId="2636251775" sldId="424"/>
        </pc:sldMkLst>
      </pc:sldChg>
      <pc:sldChg chg="del">
        <pc:chgData name="Aleksandra Cwiek" userId="866160e2e6235955" providerId="LiveId" clId="{787D707D-1D41-4345-B8A0-386A8F9F89B5}" dt="2018-05-28T14:52:42.744" v="13" actId="2696"/>
        <pc:sldMkLst>
          <pc:docMk/>
          <pc:sldMk cId="1182754623" sldId="425"/>
        </pc:sldMkLst>
      </pc:sldChg>
      <pc:sldChg chg="del">
        <pc:chgData name="Aleksandra Cwiek" userId="866160e2e6235955" providerId="LiveId" clId="{787D707D-1D41-4345-B8A0-386A8F9F89B5}" dt="2018-05-28T14:52:42.766" v="14" actId="2696"/>
        <pc:sldMkLst>
          <pc:docMk/>
          <pc:sldMk cId="3822468866" sldId="426"/>
        </pc:sldMkLst>
      </pc:sldChg>
      <pc:sldChg chg="del">
        <pc:chgData name="Aleksandra Cwiek" userId="866160e2e6235955" providerId="LiveId" clId="{787D707D-1D41-4345-B8A0-386A8F9F89B5}" dt="2018-05-28T14:52:42.785" v="15" actId="2696"/>
        <pc:sldMkLst>
          <pc:docMk/>
          <pc:sldMk cId="2847255455" sldId="427"/>
        </pc:sldMkLst>
      </pc:sldChg>
      <pc:sldChg chg="del">
        <pc:chgData name="Aleksandra Cwiek" userId="866160e2e6235955" providerId="LiveId" clId="{787D707D-1D41-4345-B8A0-386A8F9F89B5}" dt="2018-05-28T14:52:46.287" v="241" actId="2696"/>
        <pc:sldMkLst>
          <pc:docMk/>
          <pc:sldMk cId="1673482227" sldId="428"/>
        </pc:sldMkLst>
      </pc:sldChg>
      <pc:sldChg chg="del">
        <pc:chgData name="Aleksandra Cwiek" userId="866160e2e6235955" providerId="LiveId" clId="{787D707D-1D41-4345-B8A0-386A8F9F89B5}" dt="2018-05-28T14:52:46.298" v="242" actId="2696"/>
        <pc:sldMkLst>
          <pc:docMk/>
          <pc:sldMk cId="3794596926" sldId="429"/>
        </pc:sldMkLst>
      </pc:sldChg>
      <pc:sldChg chg="del">
        <pc:chgData name="Aleksandra Cwiek" userId="866160e2e6235955" providerId="LiveId" clId="{787D707D-1D41-4345-B8A0-386A8F9F89B5}" dt="2018-05-28T14:52:46.316" v="243" actId="2696"/>
        <pc:sldMkLst>
          <pc:docMk/>
          <pc:sldMk cId="1151054243" sldId="430"/>
        </pc:sldMkLst>
      </pc:sldChg>
      <pc:sldChg chg="del">
        <pc:chgData name="Aleksandra Cwiek" userId="866160e2e6235955" providerId="LiveId" clId="{787D707D-1D41-4345-B8A0-386A8F9F89B5}" dt="2018-05-28T14:52:45.336" v="163" actId="2696"/>
        <pc:sldMkLst>
          <pc:docMk/>
          <pc:sldMk cId="3089132099" sldId="431"/>
        </pc:sldMkLst>
      </pc:sldChg>
      <pc:sldChg chg="del">
        <pc:chgData name="Aleksandra Cwiek" userId="866160e2e6235955" providerId="LiveId" clId="{787D707D-1D41-4345-B8A0-386A8F9F89B5}" dt="2018-05-28T14:52:45.343" v="164" actId="2696"/>
        <pc:sldMkLst>
          <pc:docMk/>
          <pc:sldMk cId="2601990245" sldId="432"/>
        </pc:sldMkLst>
      </pc:sldChg>
      <pc:sldChg chg="del">
        <pc:chgData name="Aleksandra Cwiek" userId="866160e2e6235955" providerId="LiveId" clId="{787D707D-1D41-4345-B8A0-386A8F9F89B5}" dt="2018-05-28T14:52:45.356" v="165" actId="2696"/>
        <pc:sldMkLst>
          <pc:docMk/>
          <pc:sldMk cId="1073055320" sldId="433"/>
        </pc:sldMkLst>
      </pc:sldChg>
      <pc:sldChg chg="del">
        <pc:chgData name="Aleksandra Cwiek" userId="866160e2e6235955" providerId="LiveId" clId="{787D707D-1D41-4345-B8A0-386A8F9F89B5}" dt="2018-05-28T14:52:45.405" v="169" actId="2696"/>
        <pc:sldMkLst>
          <pc:docMk/>
          <pc:sldMk cId="676997396" sldId="434"/>
        </pc:sldMkLst>
      </pc:sldChg>
      <pc:sldChg chg="del">
        <pc:chgData name="Aleksandra Cwiek" userId="866160e2e6235955" providerId="LiveId" clId="{787D707D-1D41-4345-B8A0-386A8F9F89B5}" dt="2018-05-28T14:52:45.420" v="170" actId="2696"/>
        <pc:sldMkLst>
          <pc:docMk/>
          <pc:sldMk cId="1549272358" sldId="435"/>
        </pc:sldMkLst>
      </pc:sldChg>
      <pc:sldChg chg="del">
        <pc:chgData name="Aleksandra Cwiek" userId="866160e2e6235955" providerId="LiveId" clId="{787D707D-1D41-4345-B8A0-386A8F9F89B5}" dt="2018-05-28T14:52:45.434" v="171" actId="2696"/>
        <pc:sldMkLst>
          <pc:docMk/>
          <pc:sldMk cId="294213316" sldId="436"/>
        </pc:sldMkLst>
      </pc:sldChg>
      <pc:sldChg chg="del">
        <pc:chgData name="Aleksandra Cwiek" userId="866160e2e6235955" providerId="LiveId" clId="{787D707D-1D41-4345-B8A0-386A8F9F89B5}" dt="2018-05-28T14:52:46.144" v="229" actId="2696"/>
        <pc:sldMkLst>
          <pc:docMk/>
          <pc:sldMk cId="3138944239" sldId="437"/>
        </pc:sldMkLst>
      </pc:sldChg>
      <pc:sldChg chg="del">
        <pc:chgData name="Aleksandra Cwiek" userId="866160e2e6235955" providerId="LiveId" clId="{787D707D-1D41-4345-B8A0-386A8F9F89B5}" dt="2018-05-28T14:52:46.155" v="230" actId="2696"/>
        <pc:sldMkLst>
          <pc:docMk/>
          <pc:sldMk cId="1602104260" sldId="438"/>
        </pc:sldMkLst>
      </pc:sldChg>
      <pc:sldChg chg="del">
        <pc:chgData name="Aleksandra Cwiek" userId="866160e2e6235955" providerId="LiveId" clId="{787D707D-1D41-4345-B8A0-386A8F9F89B5}" dt="2018-05-28T14:52:46.163" v="231" actId="2696"/>
        <pc:sldMkLst>
          <pc:docMk/>
          <pc:sldMk cId="1914346137" sldId="439"/>
        </pc:sldMkLst>
      </pc:sldChg>
      <pc:sldChg chg="del">
        <pc:chgData name="Aleksandra Cwiek" userId="866160e2e6235955" providerId="LiveId" clId="{787D707D-1D41-4345-B8A0-386A8F9F89B5}" dt="2018-05-28T14:52:45.297" v="160" actId="2696"/>
        <pc:sldMkLst>
          <pc:docMk/>
          <pc:sldMk cId="3498299681" sldId="440"/>
        </pc:sldMkLst>
      </pc:sldChg>
      <pc:sldChg chg="del">
        <pc:chgData name="Aleksandra Cwiek" userId="866160e2e6235955" providerId="LiveId" clId="{787D707D-1D41-4345-B8A0-386A8F9F89B5}" dt="2018-05-28T14:52:45.309" v="161" actId="2696"/>
        <pc:sldMkLst>
          <pc:docMk/>
          <pc:sldMk cId="1433068509" sldId="441"/>
        </pc:sldMkLst>
      </pc:sldChg>
      <pc:sldChg chg="del">
        <pc:chgData name="Aleksandra Cwiek" userId="866160e2e6235955" providerId="LiveId" clId="{787D707D-1D41-4345-B8A0-386A8F9F89B5}" dt="2018-05-28T14:52:45.320" v="162" actId="2696"/>
        <pc:sldMkLst>
          <pc:docMk/>
          <pc:sldMk cId="3124484845" sldId="442"/>
        </pc:sldMkLst>
      </pc:sldChg>
      <pc:sldChg chg="del">
        <pc:chgData name="Aleksandra Cwiek" userId="866160e2e6235955" providerId="LiveId" clId="{787D707D-1D41-4345-B8A0-386A8F9F89B5}" dt="2018-05-28T14:52:43.442" v="49" actId="2696"/>
        <pc:sldMkLst>
          <pc:docMk/>
          <pc:sldMk cId="2410660299" sldId="443"/>
        </pc:sldMkLst>
      </pc:sldChg>
      <pc:sldChg chg="del">
        <pc:chgData name="Aleksandra Cwiek" userId="866160e2e6235955" providerId="LiveId" clId="{787D707D-1D41-4345-B8A0-386A8F9F89B5}" dt="2018-05-28T14:52:43.457" v="50" actId="2696"/>
        <pc:sldMkLst>
          <pc:docMk/>
          <pc:sldMk cId="1947865999" sldId="444"/>
        </pc:sldMkLst>
      </pc:sldChg>
      <pc:sldChg chg="del">
        <pc:chgData name="Aleksandra Cwiek" userId="866160e2e6235955" providerId="LiveId" clId="{787D707D-1D41-4345-B8A0-386A8F9F89B5}" dt="2018-05-28T14:52:43.474" v="51" actId="2696"/>
        <pc:sldMkLst>
          <pc:docMk/>
          <pc:sldMk cId="2921654420" sldId="445"/>
        </pc:sldMkLst>
      </pc:sldChg>
      <pc:sldChg chg="del">
        <pc:chgData name="Aleksandra Cwiek" userId="866160e2e6235955" providerId="LiveId" clId="{787D707D-1D41-4345-B8A0-386A8F9F89B5}" dt="2018-05-28T14:52:45.139" v="145" actId="2696"/>
        <pc:sldMkLst>
          <pc:docMk/>
          <pc:sldMk cId="2040526039" sldId="446"/>
        </pc:sldMkLst>
      </pc:sldChg>
      <pc:sldChg chg="del">
        <pc:chgData name="Aleksandra Cwiek" userId="866160e2e6235955" providerId="LiveId" clId="{787D707D-1D41-4345-B8A0-386A8F9F89B5}" dt="2018-05-28T14:52:45.151" v="146" actId="2696"/>
        <pc:sldMkLst>
          <pc:docMk/>
          <pc:sldMk cId="1975750821" sldId="447"/>
        </pc:sldMkLst>
      </pc:sldChg>
      <pc:sldChg chg="del">
        <pc:chgData name="Aleksandra Cwiek" userId="866160e2e6235955" providerId="LiveId" clId="{787D707D-1D41-4345-B8A0-386A8F9F89B5}" dt="2018-05-28T14:52:45.162" v="147" actId="2696"/>
        <pc:sldMkLst>
          <pc:docMk/>
          <pc:sldMk cId="4275118564" sldId="448"/>
        </pc:sldMkLst>
      </pc:sldChg>
      <pc:sldChg chg="del">
        <pc:chgData name="Aleksandra Cwiek" userId="866160e2e6235955" providerId="LiveId" clId="{787D707D-1D41-4345-B8A0-386A8F9F89B5}" dt="2018-05-28T14:52:45.963" v="217" actId="2696"/>
        <pc:sldMkLst>
          <pc:docMk/>
          <pc:sldMk cId="2371383387" sldId="449"/>
        </pc:sldMkLst>
      </pc:sldChg>
      <pc:sldChg chg="del">
        <pc:chgData name="Aleksandra Cwiek" userId="866160e2e6235955" providerId="LiveId" clId="{787D707D-1D41-4345-B8A0-386A8F9F89B5}" dt="2018-05-28T14:52:45.973" v="218" actId="2696"/>
        <pc:sldMkLst>
          <pc:docMk/>
          <pc:sldMk cId="1125294000" sldId="450"/>
        </pc:sldMkLst>
      </pc:sldChg>
      <pc:sldChg chg="del">
        <pc:chgData name="Aleksandra Cwiek" userId="866160e2e6235955" providerId="LiveId" clId="{787D707D-1D41-4345-B8A0-386A8F9F89B5}" dt="2018-05-28T14:52:45.999" v="219" actId="2696"/>
        <pc:sldMkLst>
          <pc:docMk/>
          <pc:sldMk cId="1095319204" sldId="451"/>
        </pc:sldMkLst>
      </pc:sldChg>
      <pc:sldChg chg="del">
        <pc:chgData name="Aleksandra Cwiek" userId="866160e2e6235955" providerId="LiveId" clId="{787D707D-1D41-4345-B8A0-386A8F9F89B5}" dt="2018-05-28T14:52:43.769" v="67" actId="2696"/>
        <pc:sldMkLst>
          <pc:docMk/>
          <pc:sldMk cId="4170437488" sldId="452"/>
        </pc:sldMkLst>
      </pc:sldChg>
      <pc:sldChg chg="del">
        <pc:chgData name="Aleksandra Cwiek" userId="866160e2e6235955" providerId="LiveId" clId="{787D707D-1D41-4345-B8A0-386A8F9F89B5}" dt="2018-05-28T14:52:43.782" v="68" actId="2696"/>
        <pc:sldMkLst>
          <pc:docMk/>
          <pc:sldMk cId="2154331269" sldId="453"/>
        </pc:sldMkLst>
      </pc:sldChg>
      <pc:sldChg chg="del">
        <pc:chgData name="Aleksandra Cwiek" userId="866160e2e6235955" providerId="LiveId" clId="{787D707D-1D41-4345-B8A0-386A8F9F89B5}" dt="2018-05-28T14:52:43.793" v="69" actId="2696"/>
        <pc:sldMkLst>
          <pc:docMk/>
          <pc:sldMk cId="3320608525" sldId="454"/>
        </pc:sldMkLst>
      </pc:sldChg>
      <pc:sldChg chg="del">
        <pc:chgData name="Aleksandra Cwiek" userId="866160e2e6235955" providerId="LiveId" clId="{787D707D-1D41-4345-B8A0-386A8F9F89B5}" dt="2018-05-28T14:52:42.992" v="25" actId="2696"/>
        <pc:sldMkLst>
          <pc:docMk/>
          <pc:sldMk cId="3671570070" sldId="455"/>
        </pc:sldMkLst>
      </pc:sldChg>
      <pc:sldChg chg="del">
        <pc:chgData name="Aleksandra Cwiek" userId="866160e2e6235955" providerId="LiveId" clId="{787D707D-1D41-4345-B8A0-386A8F9F89B5}" dt="2018-05-28T14:52:43.017" v="26" actId="2696"/>
        <pc:sldMkLst>
          <pc:docMk/>
          <pc:sldMk cId="4243735701" sldId="456"/>
        </pc:sldMkLst>
      </pc:sldChg>
      <pc:sldChg chg="del">
        <pc:chgData name="Aleksandra Cwiek" userId="866160e2e6235955" providerId="LiveId" clId="{787D707D-1D41-4345-B8A0-386A8F9F89B5}" dt="2018-05-28T14:52:43.032" v="27" actId="2696"/>
        <pc:sldMkLst>
          <pc:docMk/>
          <pc:sldMk cId="219857593" sldId="457"/>
        </pc:sldMkLst>
      </pc:sldChg>
      <pc:sldChg chg="del">
        <pc:chgData name="Aleksandra Cwiek" userId="866160e2e6235955" providerId="LiveId" clId="{787D707D-1D41-4345-B8A0-386A8F9F89B5}" dt="2018-05-28T14:52:44.844" v="121" actId="2696"/>
        <pc:sldMkLst>
          <pc:docMk/>
          <pc:sldMk cId="1220200246" sldId="458"/>
        </pc:sldMkLst>
      </pc:sldChg>
      <pc:sldChg chg="del">
        <pc:chgData name="Aleksandra Cwiek" userId="866160e2e6235955" providerId="LiveId" clId="{787D707D-1D41-4345-B8A0-386A8F9F89B5}" dt="2018-05-28T14:52:44.859" v="122" actId="2696"/>
        <pc:sldMkLst>
          <pc:docMk/>
          <pc:sldMk cId="1915184809" sldId="459"/>
        </pc:sldMkLst>
      </pc:sldChg>
      <pc:sldChg chg="del">
        <pc:chgData name="Aleksandra Cwiek" userId="866160e2e6235955" providerId="LiveId" clId="{787D707D-1D41-4345-B8A0-386A8F9F89B5}" dt="2018-05-28T14:52:44.871" v="123" actId="2696"/>
        <pc:sldMkLst>
          <pc:docMk/>
          <pc:sldMk cId="1113379640" sldId="460"/>
        </pc:sldMkLst>
      </pc:sldChg>
      <pc:sldChg chg="del">
        <pc:chgData name="Aleksandra Cwiek" userId="866160e2e6235955" providerId="LiveId" clId="{787D707D-1D41-4345-B8A0-386A8F9F89B5}" dt="2018-05-28T14:52:44.534" v="103" actId="2696"/>
        <pc:sldMkLst>
          <pc:docMk/>
          <pc:sldMk cId="2339303200" sldId="461"/>
        </pc:sldMkLst>
      </pc:sldChg>
      <pc:sldChg chg="del">
        <pc:chgData name="Aleksandra Cwiek" userId="866160e2e6235955" providerId="LiveId" clId="{787D707D-1D41-4345-B8A0-386A8F9F89B5}" dt="2018-05-28T14:52:44.550" v="104" actId="2696"/>
        <pc:sldMkLst>
          <pc:docMk/>
          <pc:sldMk cId="921493584" sldId="462"/>
        </pc:sldMkLst>
      </pc:sldChg>
      <pc:sldChg chg="del">
        <pc:chgData name="Aleksandra Cwiek" userId="866160e2e6235955" providerId="LiveId" clId="{787D707D-1D41-4345-B8A0-386A8F9F89B5}" dt="2018-05-28T14:52:44.575" v="105" actId="2696"/>
        <pc:sldMkLst>
          <pc:docMk/>
          <pc:sldMk cId="3244358773" sldId="463"/>
        </pc:sldMkLst>
      </pc:sldChg>
      <pc:sldChg chg="del">
        <pc:chgData name="Aleksandra Cwiek" userId="866160e2e6235955" providerId="LiveId" clId="{787D707D-1D41-4345-B8A0-386A8F9F89B5}" dt="2018-05-28T14:52:46.389" v="250" actId="2696"/>
        <pc:sldMkLst>
          <pc:docMk/>
          <pc:sldMk cId="3835447946" sldId="464"/>
        </pc:sldMkLst>
      </pc:sldChg>
      <pc:sldChg chg="del">
        <pc:chgData name="Aleksandra Cwiek" userId="866160e2e6235955" providerId="LiveId" clId="{787D707D-1D41-4345-B8A0-386A8F9F89B5}" dt="2018-05-28T14:52:46.397" v="251" actId="2696"/>
        <pc:sldMkLst>
          <pc:docMk/>
          <pc:sldMk cId="4192434579" sldId="465"/>
        </pc:sldMkLst>
      </pc:sldChg>
      <pc:sldChg chg="del">
        <pc:chgData name="Aleksandra Cwiek" userId="866160e2e6235955" providerId="LiveId" clId="{787D707D-1D41-4345-B8A0-386A8F9F89B5}" dt="2018-05-28T14:52:46.420" v="252" actId="2696"/>
        <pc:sldMkLst>
          <pc:docMk/>
          <pc:sldMk cId="3163292836" sldId="466"/>
        </pc:sldMkLst>
      </pc:sldChg>
      <pc:sldChg chg="del">
        <pc:chgData name="Aleksandra Cwiek" userId="866160e2e6235955" providerId="LiveId" clId="{787D707D-1D41-4345-B8A0-386A8F9F89B5}" dt="2018-05-28T14:52:46.612" v="268" actId="2696"/>
        <pc:sldMkLst>
          <pc:docMk/>
          <pc:sldMk cId="3605945830" sldId="467"/>
        </pc:sldMkLst>
      </pc:sldChg>
      <pc:sldChg chg="del">
        <pc:chgData name="Aleksandra Cwiek" userId="866160e2e6235955" providerId="LiveId" clId="{787D707D-1D41-4345-B8A0-386A8F9F89B5}" dt="2018-05-28T14:52:46.619" v="269" actId="2696"/>
        <pc:sldMkLst>
          <pc:docMk/>
          <pc:sldMk cId="122433720" sldId="468"/>
        </pc:sldMkLst>
      </pc:sldChg>
      <pc:sldChg chg="del">
        <pc:chgData name="Aleksandra Cwiek" userId="866160e2e6235955" providerId="LiveId" clId="{787D707D-1D41-4345-B8A0-386A8F9F89B5}" dt="2018-05-28T14:52:46.624" v="270" actId="2696"/>
        <pc:sldMkLst>
          <pc:docMk/>
          <pc:sldMk cId="2039756568" sldId="469"/>
        </pc:sldMkLst>
      </pc:sldChg>
      <pc:sldChg chg="del">
        <pc:chgData name="Aleksandra Cwiek" userId="866160e2e6235955" providerId="LiveId" clId="{787D707D-1D41-4345-B8A0-386A8F9F89B5}" dt="2018-05-28T14:52:43.659" v="61" actId="2696"/>
        <pc:sldMkLst>
          <pc:docMk/>
          <pc:sldMk cId="857071429" sldId="470"/>
        </pc:sldMkLst>
      </pc:sldChg>
      <pc:sldChg chg="del">
        <pc:chgData name="Aleksandra Cwiek" userId="866160e2e6235955" providerId="LiveId" clId="{787D707D-1D41-4345-B8A0-386A8F9F89B5}" dt="2018-05-28T14:52:43.676" v="62" actId="2696"/>
        <pc:sldMkLst>
          <pc:docMk/>
          <pc:sldMk cId="3239692518" sldId="471"/>
        </pc:sldMkLst>
      </pc:sldChg>
      <pc:sldChg chg="del">
        <pc:chgData name="Aleksandra Cwiek" userId="866160e2e6235955" providerId="LiveId" clId="{787D707D-1D41-4345-B8A0-386A8F9F89B5}" dt="2018-05-28T14:52:43.693" v="63" actId="2696"/>
        <pc:sldMkLst>
          <pc:docMk/>
          <pc:sldMk cId="159559978" sldId="472"/>
        </pc:sldMkLst>
      </pc:sldChg>
      <pc:sldChg chg="del">
        <pc:chgData name="Aleksandra Cwiek" userId="866160e2e6235955" providerId="LiveId" clId="{787D707D-1D41-4345-B8A0-386A8F9F89B5}" dt="2018-05-28T14:52:43.220" v="37" actId="2696"/>
        <pc:sldMkLst>
          <pc:docMk/>
          <pc:sldMk cId="4133397297" sldId="473"/>
        </pc:sldMkLst>
      </pc:sldChg>
      <pc:sldChg chg="del">
        <pc:chgData name="Aleksandra Cwiek" userId="866160e2e6235955" providerId="LiveId" clId="{787D707D-1D41-4345-B8A0-386A8F9F89B5}" dt="2018-05-28T14:52:43.236" v="38" actId="2696"/>
        <pc:sldMkLst>
          <pc:docMk/>
          <pc:sldMk cId="2838546383" sldId="474"/>
        </pc:sldMkLst>
      </pc:sldChg>
      <pc:sldChg chg="del">
        <pc:chgData name="Aleksandra Cwiek" userId="866160e2e6235955" providerId="LiveId" clId="{787D707D-1D41-4345-B8A0-386A8F9F89B5}" dt="2018-05-28T14:52:43.254" v="39" actId="2696"/>
        <pc:sldMkLst>
          <pc:docMk/>
          <pc:sldMk cId="150458716" sldId="475"/>
        </pc:sldMkLst>
      </pc:sldChg>
      <pc:sldChg chg="del">
        <pc:chgData name="Aleksandra Cwiek" userId="866160e2e6235955" providerId="LiveId" clId="{787D707D-1D41-4345-B8A0-386A8F9F89B5}" dt="2018-05-28T14:52:45.238" v="154" actId="2696"/>
        <pc:sldMkLst>
          <pc:docMk/>
          <pc:sldMk cId="1688582487" sldId="476"/>
        </pc:sldMkLst>
      </pc:sldChg>
      <pc:sldChg chg="del">
        <pc:chgData name="Aleksandra Cwiek" userId="866160e2e6235955" providerId="LiveId" clId="{787D707D-1D41-4345-B8A0-386A8F9F89B5}" dt="2018-05-28T14:52:45.253" v="155" actId="2696"/>
        <pc:sldMkLst>
          <pc:docMk/>
          <pc:sldMk cId="2789545004" sldId="477"/>
        </pc:sldMkLst>
      </pc:sldChg>
      <pc:sldChg chg="del">
        <pc:chgData name="Aleksandra Cwiek" userId="866160e2e6235955" providerId="LiveId" clId="{787D707D-1D41-4345-B8A0-386A8F9F89B5}" dt="2018-05-28T14:52:45.260" v="156" actId="2696"/>
        <pc:sldMkLst>
          <pc:docMk/>
          <pc:sldMk cId="3526333003" sldId="478"/>
        </pc:sldMkLst>
      </pc:sldChg>
      <pc:sldChg chg="del">
        <pc:chgData name="Aleksandra Cwiek" userId="866160e2e6235955" providerId="LiveId" clId="{787D707D-1D41-4345-B8A0-386A8F9F89B5}" dt="2018-05-28T14:52:46.331" v="244" actId="2696"/>
        <pc:sldMkLst>
          <pc:docMk/>
          <pc:sldMk cId="3238080062" sldId="479"/>
        </pc:sldMkLst>
      </pc:sldChg>
      <pc:sldChg chg="del">
        <pc:chgData name="Aleksandra Cwiek" userId="866160e2e6235955" providerId="LiveId" clId="{787D707D-1D41-4345-B8A0-386A8F9F89B5}" dt="2018-05-28T14:52:46.341" v="245" actId="2696"/>
        <pc:sldMkLst>
          <pc:docMk/>
          <pc:sldMk cId="4114576924" sldId="480"/>
        </pc:sldMkLst>
      </pc:sldChg>
      <pc:sldChg chg="del">
        <pc:chgData name="Aleksandra Cwiek" userId="866160e2e6235955" providerId="LiveId" clId="{787D707D-1D41-4345-B8A0-386A8F9F89B5}" dt="2018-05-28T14:52:46.351" v="246" actId="2696"/>
        <pc:sldMkLst>
          <pc:docMk/>
          <pc:sldMk cId="638356905" sldId="481"/>
        </pc:sldMkLst>
      </pc:sldChg>
      <pc:sldChg chg="del">
        <pc:chgData name="Aleksandra Cwiek" userId="866160e2e6235955" providerId="LiveId" clId="{787D707D-1D41-4345-B8A0-386A8F9F89B5}" dt="2018-05-28T14:52:46.252" v="238" actId="2696"/>
        <pc:sldMkLst>
          <pc:docMk/>
          <pc:sldMk cId="3524063616" sldId="482"/>
        </pc:sldMkLst>
      </pc:sldChg>
      <pc:sldChg chg="del">
        <pc:chgData name="Aleksandra Cwiek" userId="866160e2e6235955" providerId="LiveId" clId="{787D707D-1D41-4345-B8A0-386A8F9F89B5}" dt="2018-05-28T14:52:46.260" v="239" actId="2696"/>
        <pc:sldMkLst>
          <pc:docMk/>
          <pc:sldMk cId="1980341685" sldId="483"/>
        </pc:sldMkLst>
      </pc:sldChg>
      <pc:sldChg chg="del">
        <pc:chgData name="Aleksandra Cwiek" userId="866160e2e6235955" providerId="LiveId" clId="{787D707D-1D41-4345-B8A0-386A8F9F89B5}" dt="2018-05-28T14:52:46.280" v="240" actId="2696"/>
        <pc:sldMkLst>
          <pc:docMk/>
          <pc:sldMk cId="2886053680" sldId="484"/>
        </pc:sldMkLst>
      </pc:sldChg>
      <pc:sldChg chg="del">
        <pc:chgData name="Aleksandra Cwiek" userId="866160e2e6235955" providerId="LiveId" clId="{787D707D-1D41-4345-B8A0-386A8F9F89B5}" dt="2018-05-28T14:52:44.660" v="109" actId="2696"/>
        <pc:sldMkLst>
          <pc:docMk/>
          <pc:sldMk cId="2544635289" sldId="485"/>
        </pc:sldMkLst>
      </pc:sldChg>
      <pc:sldChg chg="del">
        <pc:chgData name="Aleksandra Cwiek" userId="866160e2e6235955" providerId="LiveId" clId="{787D707D-1D41-4345-B8A0-386A8F9F89B5}" dt="2018-05-28T14:52:44.683" v="110" actId="2696"/>
        <pc:sldMkLst>
          <pc:docMk/>
          <pc:sldMk cId="2703480010" sldId="486"/>
        </pc:sldMkLst>
      </pc:sldChg>
      <pc:sldChg chg="del">
        <pc:chgData name="Aleksandra Cwiek" userId="866160e2e6235955" providerId="LiveId" clId="{787D707D-1D41-4345-B8A0-386A8F9F89B5}" dt="2018-05-28T14:52:44.692" v="111" actId="2696"/>
        <pc:sldMkLst>
          <pc:docMk/>
          <pc:sldMk cId="3480342056" sldId="487"/>
        </pc:sldMkLst>
      </pc:sldChg>
      <pc:sldChg chg="del">
        <pc:chgData name="Aleksandra Cwiek" userId="866160e2e6235955" providerId="LiveId" clId="{787D707D-1D41-4345-B8A0-386A8F9F89B5}" dt="2018-05-28T14:52:45.104" v="142" actId="2696"/>
        <pc:sldMkLst>
          <pc:docMk/>
          <pc:sldMk cId="4259887365" sldId="488"/>
        </pc:sldMkLst>
      </pc:sldChg>
      <pc:sldChg chg="del">
        <pc:chgData name="Aleksandra Cwiek" userId="866160e2e6235955" providerId="LiveId" clId="{787D707D-1D41-4345-B8A0-386A8F9F89B5}" dt="2018-05-28T14:52:45.114" v="143" actId="2696"/>
        <pc:sldMkLst>
          <pc:docMk/>
          <pc:sldMk cId="706276048" sldId="489"/>
        </pc:sldMkLst>
      </pc:sldChg>
      <pc:sldChg chg="del">
        <pc:chgData name="Aleksandra Cwiek" userId="866160e2e6235955" providerId="LiveId" clId="{787D707D-1D41-4345-B8A0-386A8F9F89B5}" dt="2018-05-28T14:52:45.122" v="144" actId="2696"/>
        <pc:sldMkLst>
          <pc:docMk/>
          <pc:sldMk cId="2064028432" sldId="490"/>
        </pc:sldMkLst>
      </pc:sldChg>
      <pc:sldChg chg="del">
        <pc:chgData name="Aleksandra Cwiek" userId="866160e2e6235955" providerId="LiveId" clId="{787D707D-1D41-4345-B8A0-386A8F9F89B5}" dt="2018-05-28T14:52:43.755" v="66" actId="2696"/>
        <pc:sldMkLst>
          <pc:docMk/>
          <pc:sldMk cId="635585941" sldId="493"/>
        </pc:sldMkLst>
      </pc:sldChg>
      <pc:sldChg chg="del">
        <pc:chgData name="Aleksandra Cwiek" userId="866160e2e6235955" providerId="LiveId" clId="{787D707D-1D41-4345-B8A0-386A8F9F89B5}" dt="2018-05-28T14:52:46.599" v="267" actId="2696"/>
        <pc:sldMkLst>
          <pc:docMk/>
          <pc:sldMk cId="3676985130" sldId="496"/>
        </pc:sldMkLst>
      </pc:sldChg>
      <pc:sldChg chg="del">
        <pc:chgData name="Aleksandra Cwiek" userId="866160e2e6235955" providerId="LiveId" clId="{787D707D-1D41-4345-B8A0-386A8F9F89B5}" dt="2018-05-28T14:52:43.271" v="40" actId="2696"/>
        <pc:sldMkLst>
          <pc:docMk/>
          <pc:sldMk cId="3856132284" sldId="497"/>
        </pc:sldMkLst>
      </pc:sldChg>
      <pc:sldChg chg="del">
        <pc:chgData name="Aleksandra Cwiek" userId="866160e2e6235955" providerId="LiveId" clId="{787D707D-1D41-4345-B8A0-386A8F9F89B5}" dt="2018-05-28T14:52:43.291" v="41" actId="2696"/>
        <pc:sldMkLst>
          <pc:docMk/>
          <pc:sldMk cId="1576790748" sldId="498"/>
        </pc:sldMkLst>
      </pc:sldChg>
      <pc:sldChg chg="del">
        <pc:chgData name="Aleksandra Cwiek" userId="866160e2e6235955" providerId="LiveId" clId="{787D707D-1D41-4345-B8A0-386A8F9F89B5}" dt="2018-05-28T14:52:43.310" v="42" actId="2696"/>
        <pc:sldMkLst>
          <pc:docMk/>
          <pc:sldMk cId="57477722" sldId="499"/>
        </pc:sldMkLst>
      </pc:sldChg>
      <pc:sldChg chg="del">
        <pc:chgData name="Aleksandra Cwiek" userId="866160e2e6235955" providerId="LiveId" clId="{787D707D-1D41-4345-B8A0-386A8F9F89B5}" dt="2018-05-28T14:52:45.054" v="138" actId="2696"/>
        <pc:sldMkLst>
          <pc:docMk/>
          <pc:sldMk cId="400406177" sldId="502"/>
        </pc:sldMkLst>
      </pc:sldChg>
      <pc:sldChg chg="del">
        <pc:chgData name="Aleksandra Cwiek" userId="866160e2e6235955" providerId="LiveId" clId="{787D707D-1D41-4345-B8A0-386A8F9F89B5}" dt="2018-05-28T14:52:45.569" v="180" actId="2696"/>
        <pc:sldMkLst>
          <pc:docMk/>
          <pc:sldMk cId="3468641317" sldId="505"/>
        </pc:sldMkLst>
      </pc:sldChg>
      <pc:sldChg chg="del">
        <pc:chgData name="Aleksandra Cwiek" userId="866160e2e6235955" providerId="LiveId" clId="{787D707D-1D41-4345-B8A0-386A8F9F89B5}" dt="2018-05-28T14:52:45.621" v="186" actId="2696"/>
        <pc:sldMkLst>
          <pc:docMk/>
          <pc:sldMk cId="198877112" sldId="508"/>
        </pc:sldMkLst>
      </pc:sldChg>
      <pc:sldChg chg="del">
        <pc:chgData name="Aleksandra Cwiek" userId="866160e2e6235955" providerId="LiveId" clId="{787D707D-1D41-4345-B8A0-386A8F9F89B5}" dt="2018-05-28T14:52:44.833" v="120" actId="2696"/>
        <pc:sldMkLst>
          <pc:docMk/>
          <pc:sldMk cId="2495427559" sldId="511"/>
        </pc:sldMkLst>
      </pc:sldChg>
      <pc:sldChg chg="del">
        <pc:chgData name="Aleksandra Cwiek" userId="866160e2e6235955" providerId="LiveId" clId="{787D707D-1D41-4345-B8A0-386A8F9F89B5}" dt="2018-05-28T14:52:46.767" v="280" actId="2696"/>
        <pc:sldMkLst>
          <pc:docMk/>
          <pc:sldMk cId="589905461" sldId="512"/>
        </pc:sldMkLst>
      </pc:sldChg>
      <pc:sldChg chg="del">
        <pc:chgData name="Aleksandra Cwiek" userId="866160e2e6235955" providerId="LiveId" clId="{787D707D-1D41-4345-B8A0-386A8F9F89B5}" dt="2018-05-28T14:52:46.781" v="281" actId="2696"/>
        <pc:sldMkLst>
          <pc:docMk/>
          <pc:sldMk cId="4195225209" sldId="513"/>
        </pc:sldMkLst>
      </pc:sldChg>
      <pc:sldChg chg="del">
        <pc:chgData name="Aleksandra Cwiek" userId="866160e2e6235955" providerId="LiveId" clId="{787D707D-1D41-4345-B8A0-386A8F9F89B5}" dt="2018-05-28T14:52:46.801" v="282" actId="2696"/>
        <pc:sldMkLst>
          <pc:docMk/>
          <pc:sldMk cId="514366566" sldId="514"/>
        </pc:sldMkLst>
      </pc:sldChg>
      <pc:sldChg chg="del">
        <pc:chgData name="Aleksandra Cwiek" userId="866160e2e6235955" providerId="LiveId" clId="{787D707D-1D41-4345-B8A0-386A8F9F89B5}" dt="2018-05-28T14:52:42.656" v="9" actId="2696"/>
        <pc:sldMkLst>
          <pc:docMk/>
          <pc:sldMk cId="2981830861" sldId="517"/>
        </pc:sldMkLst>
      </pc:sldChg>
      <pc:sldChg chg="del">
        <pc:chgData name="Aleksandra Cwiek" userId="866160e2e6235955" providerId="LiveId" clId="{787D707D-1D41-4345-B8A0-386A8F9F89B5}" dt="2018-05-28T14:52:43.969" v="78" actId="2696"/>
        <pc:sldMkLst>
          <pc:docMk/>
          <pc:sldMk cId="3516019192" sldId="520"/>
        </pc:sldMkLst>
      </pc:sldChg>
      <pc:sldChg chg="del">
        <pc:chgData name="Aleksandra Cwiek" userId="866160e2e6235955" providerId="LiveId" clId="{787D707D-1D41-4345-B8A0-386A8F9F89B5}" dt="2018-05-28T14:52:44.649" v="108" actId="2696"/>
        <pc:sldMkLst>
          <pc:docMk/>
          <pc:sldMk cId="688242847" sldId="523"/>
        </pc:sldMkLst>
      </pc:sldChg>
      <pc:sldChg chg="del">
        <pc:chgData name="Aleksandra Cwiek" userId="866160e2e6235955" providerId="LiveId" clId="{787D707D-1D41-4345-B8A0-386A8F9F89B5}" dt="2018-05-28T14:52:46.448" v="255" actId="2696"/>
        <pc:sldMkLst>
          <pc:docMk/>
          <pc:sldMk cId="2609114160" sldId="526"/>
        </pc:sldMkLst>
      </pc:sldChg>
      <pc:sldChg chg="del">
        <pc:chgData name="Aleksandra Cwiek" userId="866160e2e6235955" providerId="LiveId" clId="{787D707D-1D41-4345-B8A0-386A8F9F89B5}" dt="2018-05-28T14:52:45.758" v="202" actId="2696"/>
        <pc:sldMkLst>
          <pc:docMk/>
          <pc:sldMk cId="2627532962" sldId="527"/>
        </pc:sldMkLst>
      </pc:sldChg>
      <pc:sldChg chg="del">
        <pc:chgData name="Aleksandra Cwiek" userId="866160e2e6235955" providerId="LiveId" clId="{787D707D-1D41-4345-B8A0-386A8F9F89B5}" dt="2018-05-28T14:52:45.773" v="203" actId="2696"/>
        <pc:sldMkLst>
          <pc:docMk/>
          <pc:sldMk cId="1829137253" sldId="528"/>
        </pc:sldMkLst>
      </pc:sldChg>
      <pc:sldChg chg="del">
        <pc:chgData name="Aleksandra Cwiek" userId="866160e2e6235955" providerId="LiveId" clId="{787D707D-1D41-4345-B8A0-386A8F9F89B5}" dt="2018-05-28T14:52:45.782" v="204" actId="2696"/>
        <pc:sldMkLst>
          <pc:docMk/>
          <pc:sldMk cId="2295185542" sldId="529"/>
        </pc:sldMkLst>
      </pc:sldChg>
      <pc:sldChg chg="del">
        <pc:chgData name="Aleksandra Cwiek" userId="866160e2e6235955" providerId="LiveId" clId="{787D707D-1D41-4345-B8A0-386A8F9F89B5}" dt="2018-05-28T14:52:45.676" v="192" actId="2696"/>
        <pc:sldMkLst>
          <pc:docMk/>
          <pc:sldMk cId="1814723141" sldId="532"/>
        </pc:sldMkLst>
      </pc:sldChg>
      <pc:sldChg chg="del">
        <pc:chgData name="Aleksandra Cwiek" userId="866160e2e6235955" providerId="LiveId" clId="{787D707D-1D41-4345-B8A0-386A8F9F89B5}" dt="2018-05-28T14:52:43.588" v="57" actId="2696"/>
        <pc:sldMkLst>
          <pc:docMk/>
          <pc:sldMk cId="2037722265" sldId="535"/>
        </pc:sldMkLst>
      </pc:sldChg>
      <pc:sldChg chg="del">
        <pc:chgData name="Aleksandra Cwiek" userId="866160e2e6235955" providerId="LiveId" clId="{787D707D-1D41-4345-B8A0-386A8F9F89B5}" dt="2018-05-28T14:52:42.523" v="3" actId="2696"/>
        <pc:sldMkLst>
          <pc:docMk/>
          <pc:sldMk cId="434258501" sldId="538"/>
        </pc:sldMkLst>
      </pc:sldChg>
      <pc:sldChg chg="del">
        <pc:chgData name="Aleksandra Cwiek" userId="866160e2e6235955" providerId="LiveId" clId="{787D707D-1D41-4345-B8A0-386A8F9F89B5}" dt="2018-05-28T14:52:45.580" v="181" actId="2696"/>
        <pc:sldMkLst>
          <pc:docMk/>
          <pc:sldMk cId="1790563523" sldId="542"/>
        </pc:sldMkLst>
      </pc:sldChg>
      <pc:sldChg chg="del">
        <pc:chgData name="Aleksandra Cwiek" userId="866160e2e6235955" providerId="LiveId" clId="{787D707D-1D41-4345-B8A0-386A8F9F89B5}" dt="2018-05-28T14:52:45.590" v="182" actId="2696"/>
        <pc:sldMkLst>
          <pc:docMk/>
          <pc:sldMk cId="3206955502" sldId="543"/>
        </pc:sldMkLst>
      </pc:sldChg>
      <pc:sldChg chg="del">
        <pc:chgData name="Aleksandra Cwiek" userId="866160e2e6235955" providerId="LiveId" clId="{787D707D-1D41-4345-B8A0-386A8F9F89B5}" dt="2018-05-28T14:52:45.599" v="183" actId="2696"/>
        <pc:sldMkLst>
          <pc:docMk/>
          <pc:sldMk cId="2480111466" sldId="544"/>
        </pc:sldMkLst>
      </pc:sldChg>
      <pc:sldChg chg="del">
        <pc:chgData name="Aleksandra Cwiek" userId="866160e2e6235955" providerId="LiveId" clId="{787D707D-1D41-4345-B8A0-386A8F9F89B5}" dt="2018-05-28T14:52:45.517" v="177" actId="2696"/>
        <pc:sldMkLst>
          <pc:docMk/>
          <pc:sldMk cId="1281975608" sldId="547"/>
        </pc:sldMkLst>
      </pc:sldChg>
      <pc:sldChg chg="del">
        <pc:chgData name="Aleksandra Cwiek" userId="866160e2e6235955" providerId="LiveId" clId="{787D707D-1D41-4345-B8A0-386A8F9F89B5}" dt="2018-05-28T14:52:45.481" v="174" actId="2696"/>
        <pc:sldMkLst>
          <pc:docMk/>
          <pc:sldMk cId="1912260134" sldId="550"/>
        </pc:sldMkLst>
      </pc:sldChg>
      <pc:sldChg chg="del">
        <pc:chgData name="Aleksandra Cwiek" userId="866160e2e6235955" providerId="LiveId" clId="{787D707D-1D41-4345-B8A0-386A8F9F89B5}" dt="2018-05-28T14:52:45.898" v="213" actId="2696"/>
        <pc:sldMkLst>
          <pc:docMk/>
          <pc:sldMk cId="4138817110" sldId="553"/>
        </pc:sldMkLst>
      </pc:sldChg>
      <pc:sldChg chg="del">
        <pc:chgData name="Aleksandra Cwiek" userId="866160e2e6235955" providerId="LiveId" clId="{787D707D-1D41-4345-B8A0-386A8F9F89B5}" dt="2018-05-28T14:52:44.043" v="81" actId="2696"/>
        <pc:sldMkLst>
          <pc:docMk/>
          <pc:sldMk cId="2282551597" sldId="556"/>
        </pc:sldMkLst>
      </pc:sldChg>
      <pc:sldChg chg="del">
        <pc:chgData name="Aleksandra Cwiek" userId="866160e2e6235955" providerId="LiveId" clId="{787D707D-1D41-4345-B8A0-386A8F9F89B5}" dt="2018-05-28T14:52:44.354" v="94" actId="2696"/>
        <pc:sldMkLst>
          <pc:docMk/>
          <pc:sldMk cId="487557096" sldId="557"/>
        </pc:sldMkLst>
      </pc:sldChg>
      <pc:sldChg chg="del">
        <pc:chgData name="Aleksandra Cwiek" userId="866160e2e6235955" providerId="LiveId" clId="{787D707D-1D41-4345-B8A0-386A8F9F89B5}" dt="2018-05-28T14:52:44.388" v="95" actId="2696"/>
        <pc:sldMkLst>
          <pc:docMk/>
          <pc:sldMk cId="1797550027" sldId="558"/>
        </pc:sldMkLst>
      </pc:sldChg>
      <pc:sldChg chg="del">
        <pc:chgData name="Aleksandra Cwiek" userId="866160e2e6235955" providerId="LiveId" clId="{787D707D-1D41-4345-B8A0-386A8F9F89B5}" dt="2018-05-28T14:52:44.403" v="96" actId="2696"/>
        <pc:sldMkLst>
          <pc:docMk/>
          <pc:sldMk cId="702940292" sldId="559"/>
        </pc:sldMkLst>
      </pc:sldChg>
      <pc:sldChg chg="del">
        <pc:chgData name="Aleksandra Cwiek" userId="866160e2e6235955" providerId="LiveId" clId="{787D707D-1D41-4345-B8A0-386A8F9F89B5}" dt="2018-05-28T14:52:46.835" v="285" actId="2696"/>
        <pc:sldMkLst>
          <pc:docMk/>
          <pc:sldMk cId="2128839145" sldId="562"/>
        </pc:sldMkLst>
      </pc:sldChg>
      <pc:sldChg chg="del">
        <pc:chgData name="Aleksandra Cwiek" userId="866160e2e6235955" providerId="LiveId" clId="{787D707D-1D41-4345-B8A0-386A8F9F89B5}" dt="2018-05-28T14:52:44.752" v="114" actId="2696"/>
        <pc:sldMkLst>
          <pc:docMk/>
          <pc:sldMk cId="1548006997" sldId="565"/>
        </pc:sldMkLst>
      </pc:sldChg>
      <pc:sldChg chg="del">
        <pc:chgData name="Aleksandra Cwiek" userId="866160e2e6235955" providerId="LiveId" clId="{787D707D-1D41-4345-B8A0-386A8F9F89B5}" dt="2018-05-28T14:52:45.740" v="200" actId="2696"/>
        <pc:sldMkLst>
          <pc:docMk/>
          <pc:sldMk cId="539529901" sldId="567"/>
        </pc:sldMkLst>
      </pc:sldChg>
      <pc:sldChg chg="del">
        <pc:chgData name="Aleksandra Cwiek" userId="866160e2e6235955" providerId="LiveId" clId="{787D707D-1D41-4345-B8A0-386A8F9F89B5}" dt="2018-05-28T14:52:46.509" v="259" actId="2696"/>
        <pc:sldMkLst>
          <pc:docMk/>
          <pc:sldMk cId="4062441147" sldId="568"/>
        </pc:sldMkLst>
      </pc:sldChg>
      <pc:sldChg chg="del">
        <pc:chgData name="Aleksandra Cwiek" userId="866160e2e6235955" providerId="LiveId" clId="{787D707D-1D41-4345-B8A0-386A8F9F89B5}" dt="2018-05-28T14:52:46.520" v="260" actId="2696"/>
        <pc:sldMkLst>
          <pc:docMk/>
          <pc:sldMk cId="1820173191" sldId="569"/>
        </pc:sldMkLst>
      </pc:sldChg>
      <pc:sldChg chg="del">
        <pc:chgData name="Aleksandra Cwiek" userId="866160e2e6235955" providerId="LiveId" clId="{787D707D-1D41-4345-B8A0-386A8F9F89B5}" dt="2018-05-28T14:52:45.377" v="166" actId="2696"/>
        <pc:sldMkLst>
          <pc:docMk/>
          <pc:sldMk cId="577591174" sldId="570"/>
        </pc:sldMkLst>
      </pc:sldChg>
      <pc:sldChg chg="del">
        <pc:chgData name="Aleksandra Cwiek" userId="866160e2e6235955" providerId="LiveId" clId="{787D707D-1D41-4345-B8A0-386A8F9F89B5}" dt="2018-05-28T14:52:45.388" v="167" actId="2696"/>
        <pc:sldMkLst>
          <pc:docMk/>
          <pc:sldMk cId="1285687789" sldId="571"/>
        </pc:sldMkLst>
      </pc:sldChg>
      <pc:sldChg chg="del">
        <pc:chgData name="Aleksandra Cwiek" userId="866160e2e6235955" providerId="LiveId" clId="{787D707D-1D41-4345-B8A0-386A8F9F89B5}" dt="2018-05-28T14:52:46.553" v="262" actId="2696"/>
        <pc:sldMkLst>
          <pc:docMk/>
          <pc:sldMk cId="220902420" sldId="572"/>
        </pc:sldMkLst>
      </pc:sldChg>
      <pc:sldChg chg="del">
        <pc:chgData name="Aleksandra Cwiek" userId="866160e2e6235955" providerId="LiveId" clId="{787D707D-1D41-4345-B8A0-386A8F9F89B5}" dt="2018-05-28T14:52:46.559" v="263" actId="2696"/>
        <pc:sldMkLst>
          <pc:docMk/>
          <pc:sldMk cId="3737801066" sldId="573"/>
        </pc:sldMkLst>
      </pc:sldChg>
      <pc:sldChg chg="del">
        <pc:chgData name="Aleksandra Cwiek" userId="866160e2e6235955" providerId="LiveId" clId="{787D707D-1D41-4345-B8A0-386A8F9F89B5}" dt="2018-05-28T14:52:44.135" v="85" actId="2696"/>
        <pc:sldMkLst>
          <pc:docMk/>
          <pc:sldMk cId="2171315111" sldId="574"/>
        </pc:sldMkLst>
      </pc:sldChg>
      <pc:sldChg chg="del">
        <pc:chgData name="Aleksandra Cwiek" userId="866160e2e6235955" providerId="LiveId" clId="{787D707D-1D41-4345-B8A0-386A8F9F89B5}" dt="2018-05-28T14:52:44.167" v="86" actId="2696"/>
        <pc:sldMkLst>
          <pc:docMk/>
          <pc:sldMk cId="4020430116" sldId="575"/>
        </pc:sldMkLst>
      </pc:sldChg>
      <pc:sldChg chg="del">
        <pc:chgData name="Aleksandra Cwiek" userId="866160e2e6235955" providerId="LiveId" clId="{787D707D-1D41-4345-B8A0-386A8F9F89B5}" dt="2018-05-28T14:52:45.706" v="196" actId="2696"/>
        <pc:sldMkLst>
          <pc:docMk/>
          <pc:sldMk cId="2303066625" sldId="576"/>
        </pc:sldMkLst>
      </pc:sldChg>
      <pc:sldChg chg="del">
        <pc:chgData name="Aleksandra Cwiek" userId="866160e2e6235955" providerId="LiveId" clId="{787D707D-1D41-4345-B8A0-386A8F9F89B5}" dt="2018-05-28T14:52:45.720" v="197" actId="2696"/>
        <pc:sldMkLst>
          <pc:docMk/>
          <pc:sldMk cId="3008288755" sldId="577"/>
        </pc:sldMkLst>
      </pc:sldChg>
      <pc:sldChg chg="del">
        <pc:chgData name="Aleksandra Cwiek" userId="866160e2e6235955" providerId="LiveId" clId="{787D707D-1D41-4345-B8A0-386A8F9F89B5}" dt="2018-05-28T14:52:46.840" v="286" actId="2696"/>
        <pc:sldMkLst>
          <pc:docMk/>
          <pc:sldMk cId="4110159683" sldId="578"/>
        </pc:sldMkLst>
      </pc:sldChg>
      <pc:sldChg chg="del">
        <pc:chgData name="Aleksandra Cwiek" userId="866160e2e6235955" providerId="LiveId" clId="{787D707D-1D41-4345-B8A0-386A8F9F89B5}" dt="2018-05-28T14:52:46.852" v="287" actId="2696"/>
        <pc:sldMkLst>
          <pc:docMk/>
          <pc:sldMk cId="871389864" sldId="579"/>
        </pc:sldMkLst>
      </pc:sldChg>
      <pc:sldChg chg="del">
        <pc:chgData name="Aleksandra Cwiek" userId="866160e2e6235955" providerId="LiveId" clId="{787D707D-1D41-4345-B8A0-386A8F9F89B5}" dt="2018-05-28T14:52:46.114" v="226" actId="2696"/>
        <pc:sldMkLst>
          <pc:docMk/>
          <pc:sldMk cId="2067984073" sldId="580"/>
        </pc:sldMkLst>
      </pc:sldChg>
      <pc:sldChg chg="del">
        <pc:chgData name="Aleksandra Cwiek" userId="866160e2e6235955" providerId="LiveId" clId="{787D707D-1D41-4345-B8A0-386A8F9F89B5}" dt="2018-05-28T14:52:46.123" v="227" actId="2696"/>
        <pc:sldMkLst>
          <pc:docMk/>
          <pc:sldMk cId="2217935331" sldId="581"/>
        </pc:sldMkLst>
      </pc:sldChg>
      <pc:sldChg chg="del">
        <pc:chgData name="Aleksandra Cwiek" userId="866160e2e6235955" providerId="LiveId" clId="{787D707D-1D41-4345-B8A0-386A8F9F89B5}" dt="2018-05-28T14:52:42.861" v="19" actId="2696"/>
        <pc:sldMkLst>
          <pc:docMk/>
          <pc:sldMk cId="226531139" sldId="582"/>
        </pc:sldMkLst>
      </pc:sldChg>
      <pc:sldChg chg="del">
        <pc:chgData name="Aleksandra Cwiek" userId="866160e2e6235955" providerId="LiveId" clId="{787D707D-1D41-4345-B8A0-386A8F9F89B5}" dt="2018-05-28T14:52:42.884" v="20" actId="2696"/>
        <pc:sldMkLst>
          <pc:docMk/>
          <pc:sldMk cId="569413979" sldId="583"/>
        </pc:sldMkLst>
      </pc:sldChg>
      <pc:sldChg chg="del">
        <pc:chgData name="Aleksandra Cwiek" userId="866160e2e6235955" providerId="LiveId" clId="{787D707D-1D41-4345-B8A0-386A8F9F89B5}" dt="2018-05-28T14:52:43.810" v="70" actId="2696"/>
        <pc:sldMkLst>
          <pc:docMk/>
          <pc:sldMk cId="1800782952" sldId="584"/>
        </pc:sldMkLst>
      </pc:sldChg>
      <pc:sldChg chg="del">
        <pc:chgData name="Aleksandra Cwiek" userId="866160e2e6235955" providerId="LiveId" clId="{787D707D-1D41-4345-B8A0-386A8F9F89B5}" dt="2018-05-28T14:52:43.826" v="71" actId="2696"/>
        <pc:sldMkLst>
          <pc:docMk/>
          <pc:sldMk cId="1102914354" sldId="585"/>
        </pc:sldMkLst>
      </pc:sldChg>
      <pc:sldChg chg="del">
        <pc:chgData name="Aleksandra Cwiek" userId="866160e2e6235955" providerId="LiveId" clId="{787D707D-1D41-4345-B8A0-386A8F9F89B5}" dt="2018-05-28T14:52:46.917" v="295" actId="2696"/>
        <pc:sldMkLst>
          <pc:docMk/>
          <pc:sldMk cId="37457015" sldId="586"/>
        </pc:sldMkLst>
      </pc:sldChg>
      <pc:sldChg chg="del">
        <pc:chgData name="Aleksandra Cwiek" userId="866160e2e6235955" providerId="LiveId" clId="{787D707D-1D41-4345-B8A0-386A8F9F89B5}" dt="2018-05-28T14:52:46.920" v="296" actId="2696"/>
        <pc:sldMkLst>
          <pc:docMk/>
          <pc:sldMk cId="2138783050" sldId="587"/>
        </pc:sldMkLst>
      </pc:sldChg>
      <pc:sldChg chg="del">
        <pc:chgData name="Aleksandra Cwiek" userId="866160e2e6235955" providerId="LiveId" clId="{787D707D-1D41-4345-B8A0-386A8F9F89B5}" dt="2018-05-28T14:52:42.928" v="22" actId="2696"/>
        <pc:sldMkLst>
          <pc:docMk/>
          <pc:sldMk cId="518872646" sldId="588"/>
        </pc:sldMkLst>
      </pc:sldChg>
      <pc:sldChg chg="del">
        <pc:chgData name="Aleksandra Cwiek" userId="866160e2e6235955" providerId="LiveId" clId="{787D707D-1D41-4345-B8A0-386A8F9F89B5}" dt="2018-05-28T14:52:42.955" v="23" actId="2696"/>
        <pc:sldMkLst>
          <pc:docMk/>
          <pc:sldMk cId="3047946350" sldId="589"/>
        </pc:sldMkLst>
      </pc:sldChg>
      <pc:sldChg chg="del">
        <pc:chgData name="Aleksandra Cwiek" userId="866160e2e6235955" providerId="LiveId" clId="{787D707D-1D41-4345-B8A0-386A8F9F89B5}" dt="2018-05-28T14:52:45.838" v="208" actId="2696"/>
        <pc:sldMkLst>
          <pc:docMk/>
          <pc:sldMk cId="2425358993" sldId="590"/>
        </pc:sldMkLst>
      </pc:sldChg>
      <pc:sldChg chg="del">
        <pc:chgData name="Aleksandra Cwiek" userId="866160e2e6235955" providerId="LiveId" clId="{787D707D-1D41-4345-B8A0-386A8F9F89B5}" dt="2018-05-28T14:52:45.845" v="209" actId="2696"/>
        <pc:sldMkLst>
          <pc:docMk/>
          <pc:sldMk cId="1331440671" sldId="591"/>
        </pc:sldMkLst>
      </pc:sldChg>
      <pc:sldChg chg="del">
        <pc:chgData name="Aleksandra Cwiek" userId="866160e2e6235955" providerId="LiveId" clId="{787D707D-1D41-4345-B8A0-386A8F9F89B5}" dt="2018-05-28T14:52:44.475" v="100" actId="2696"/>
        <pc:sldMkLst>
          <pc:docMk/>
          <pc:sldMk cId="1968132269" sldId="592"/>
        </pc:sldMkLst>
      </pc:sldChg>
      <pc:sldChg chg="del">
        <pc:chgData name="Aleksandra Cwiek" userId="866160e2e6235955" providerId="LiveId" clId="{787D707D-1D41-4345-B8A0-386A8F9F89B5}" dt="2018-05-28T14:52:44.492" v="101" actId="2696"/>
        <pc:sldMkLst>
          <pc:docMk/>
          <pc:sldMk cId="3091373920" sldId="593"/>
        </pc:sldMkLst>
      </pc:sldChg>
      <pc:sldChg chg="del">
        <pc:chgData name="Aleksandra Cwiek" userId="866160e2e6235955" providerId="LiveId" clId="{787D707D-1D41-4345-B8A0-386A8F9F89B5}" dt="2018-05-28T14:52:45.788" v="205" actId="2696"/>
        <pc:sldMkLst>
          <pc:docMk/>
          <pc:sldMk cId="1540653656" sldId="594"/>
        </pc:sldMkLst>
      </pc:sldChg>
      <pc:sldChg chg="del">
        <pc:chgData name="Aleksandra Cwiek" userId="866160e2e6235955" providerId="LiveId" clId="{787D707D-1D41-4345-B8A0-386A8F9F89B5}" dt="2018-05-28T14:52:45.796" v="206" actId="2696"/>
        <pc:sldMkLst>
          <pc:docMk/>
          <pc:sldMk cId="885877829" sldId="595"/>
        </pc:sldMkLst>
      </pc:sldChg>
      <pc:sldChg chg="del">
        <pc:chgData name="Aleksandra Cwiek" userId="866160e2e6235955" providerId="LiveId" clId="{787D707D-1D41-4345-B8A0-386A8F9F89B5}" dt="2018-05-28T14:52:46.458" v="256" actId="2696"/>
        <pc:sldMkLst>
          <pc:docMk/>
          <pc:sldMk cId="1411901651" sldId="596"/>
        </pc:sldMkLst>
      </pc:sldChg>
      <pc:sldChg chg="del">
        <pc:chgData name="Aleksandra Cwiek" userId="866160e2e6235955" providerId="LiveId" clId="{787D707D-1D41-4345-B8A0-386A8F9F89B5}" dt="2018-05-28T14:52:46.473" v="257" actId="2696"/>
        <pc:sldMkLst>
          <pc:docMk/>
          <pc:sldMk cId="1865980394" sldId="597"/>
        </pc:sldMkLst>
      </pc:sldChg>
      <pc:sldChg chg="del">
        <pc:chgData name="Aleksandra Cwiek" userId="866160e2e6235955" providerId="LiveId" clId="{787D707D-1D41-4345-B8A0-386A8F9F89B5}" dt="2018-05-28T14:52:43.045" v="28" actId="2696"/>
        <pc:sldMkLst>
          <pc:docMk/>
          <pc:sldMk cId="3001509329" sldId="598"/>
        </pc:sldMkLst>
      </pc:sldChg>
      <pc:sldChg chg="del">
        <pc:chgData name="Aleksandra Cwiek" userId="866160e2e6235955" providerId="LiveId" clId="{787D707D-1D41-4345-B8A0-386A8F9F89B5}" dt="2018-05-28T14:52:43.065" v="29" actId="2696"/>
        <pc:sldMkLst>
          <pc:docMk/>
          <pc:sldMk cId="1478753015" sldId="599"/>
        </pc:sldMkLst>
      </pc:sldChg>
      <pc:sldChg chg="del">
        <pc:chgData name="Aleksandra Cwiek" userId="866160e2e6235955" providerId="LiveId" clId="{787D707D-1D41-4345-B8A0-386A8F9F89B5}" dt="2018-05-28T14:52:45.175" v="148" actId="2696"/>
        <pc:sldMkLst>
          <pc:docMk/>
          <pc:sldMk cId="2084958993" sldId="600"/>
        </pc:sldMkLst>
      </pc:sldChg>
      <pc:sldChg chg="del">
        <pc:chgData name="Aleksandra Cwiek" userId="866160e2e6235955" providerId="LiveId" clId="{787D707D-1D41-4345-B8A0-386A8F9F89B5}" dt="2018-05-28T14:52:45.185" v="149" actId="2696"/>
        <pc:sldMkLst>
          <pc:docMk/>
          <pc:sldMk cId="3921223586" sldId="601"/>
        </pc:sldMkLst>
      </pc:sldChg>
      <pc:sldChg chg="del">
        <pc:chgData name="Aleksandra Cwiek" userId="866160e2e6235955" providerId="LiveId" clId="{787D707D-1D41-4345-B8A0-386A8F9F89B5}" dt="2018-05-28T14:52:46.702" v="274" actId="2696"/>
        <pc:sldMkLst>
          <pc:docMk/>
          <pc:sldMk cId="1182985761" sldId="602"/>
        </pc:sldMkLst>
      </pc:sldChg>
      <pc:sldChg chg="del">
        <pc:chgData name="Aleksandra Cwiek" userId="866160e2e6235955" providerId="LiveId" clId="{787D707D-1D41-4345-B8A0-386A8F9F89B5}" dt="2018-05-28T14:52:46.718" v="275" actId="2696"/>
        <pc:sldMkLst>
          <pc:docMk/>
          <pc:sldMk cId="76040579" sldId="603"/>
        </pc:sldMkLst>
      </pc:sldChg>
      <pc:sldChg chg="del">
        <pc:chgData name="Aleksandra Cwiek" userId="866160e2e6235955" providerId="LiveId" clId="{787D707D-1D41-4345-B8A0-386A8F9F89B5}" dt="2018-05-28T14:52:46.007" v="220" actId="2696"/>
        <pc:sldMkLst>
          <pc:docMk/>
          <pc:sldMk cId="3111118964" sldId="604"/>
        </pc:sldMkLst>
      </pc:sldChg>
      <pc:sldChg chg="del">
        <pc:chgData name="Aleksandra Cwiek" userId="866160e2e6235955" providerId="LiveId" clId="{787D707D-1D41-4345-B8A0-386A8F9F89B5}" dt="2018-05-28T14:52:46.030" v="221" actId="2696"/>
        <pc:sldMkLst>
          <pc:docMk/>
          <pc:sldMk cId="3433597687" sldId="605"/>
        </pc:sldMkLst>
      </pc:sldChg>
      <pc:sldChg chg="del">
        <pc:chgData name="Aleksandra Cwiek" userId="866160e2e6235955" providerId="LiveId" clId="{787D707D-1D41-4345-B8A0-386A8F9F89B5}" dt="2018-05-28T14:52:43.712" v="64" actId="2696"/>
        <pc:sldMkLst>
          <pc:docMk/>
          <pc:sldMk cId="2179303544" sldId="606"/>
        </pc:sldMkLst>
      </pc:sldChg>
      <pc:sldChg chg="del">
        <pc:chgData name="Aleksandra Cwiek" userId="866160e2e6235955" providerId="LiveId" clId="{787D707D-1D41-4345-B8A0-386A8F9F89B5}" dt="2018-05-28T14:52:43.735" v="65" actId="2696"/>
        <pc:sldMkLst>
          <pc:docMk/>
          <pc:sldMk cId="3483496108" sldId="607"/>
        </pc:sldMkLst>
      </pc:sldChg>
      <pc:sldChg chg="del">
        <pc:chgData name="Aleksandra Cwiek" userId="866160e2e6235955" providerId="LiveId" clId="{787D707D-1D41-4345-B8A0-386A8F9F89B5}" dt="2018-05-28T14:52:46.585" v="265" actId="2696"/>
        <pc:sldMkLst>
          <pc:docMk/>
          <pc:sldMk cId="4220620678" sldId="608"/>
        </pc:sldMkLst>
      </pc:sldChg>
      <pc:sldChg chg="del">
        <pc:chgData name="Aleksandra Cwiek" userId="866160e2e6235955" providerId="LiveId" clId="{787D707D-1D41-4345-B8A0-386A8F9F89B5}" dt="2018-05-28T14:52:46.590" v="266" actId="2696"/>
        <pc:sldMkLst>
          <pc:docMk/>
          <pc:sldMk cId="570337901" sldId="609"/>
        </pc:sldMkLst>
      </pc:sldChg>
      <pc:sldChg chg="del">
        <pc:chgData name="Aleksandra Cwiek" userId="866160e2e6235955" providerId="LiveId" clId="{787D707D-1D41-4345-B8A0-386A8F9F89B5}" dt="2018-05-28T14:52:45.032" v="136" actId="2696"/>
        <pc:sldMkLst>
          <pc:docMk/>
          <pc:sldMk cId="3707196480" sldId="610"/>
        </pc:sldMkLst>
      </pc:sldChg>
      <pc:sldChg chg="del">
        <pc:chgData name="Aleksandra Cwiek" userId="866160e2e6235955" providerId="LiveId" clId="{787D707D-1D41-4345-B8A0-386A8F9F89B5}" dt="2018-05-28T14:52:45.040" v="137" actId="2696"/>
        <pc:sldMkLst>
          <pc:docMk/>
          <pc:sldMk cId="3246033046" sldId="611"/>
        </pc:sldMkLst>
      </pc:sldChg>
      <pc:sldChg chg="del">
        <pc:chgData name="Aleksandra Cwiek" userId="866160e2e6235955" providerId="LiveId" clId="{787D707D-1D41-4345-B8A0-386A8F9F89B5}" dt="2018-05-28T14:52:45.531" v="178" actId="2696"/>
        <pc:sldMkLst>
          <pc:docMk/>
          <pc:sldMk cId="194585929" sldId="612"/>
        </pc:sldMkLst>
      </pc:sldChg>
      <pc:sldChg chg="del">
        <pc:chgData name="Aleksandra Cwiek" userId="866160e2e6235955" providerId="LiveId" clId="{787D707D-1D41-4345-B8A0-386A8F9F89B5}" dt="2018-05-28T14:52:45.554" v="179" actId="2696"/>
        <pc:sldMkLst>
          <pc:docMk/>
          <pc:sldMk cId="1425087303" sldId="613"/>
        </pc:sldMkLst>
      </pc:sldChg>
      <pc:sldChg chg="del">
        <pc:chgData name="Aleksandra Cwiek" userId="866160e2e6235955" providerId="LiveId" clId="{787D707D-1D41-4345-B8A0-386A8F9F89B5}" dt="2018-05-28T14:52:45.607" v="184" actId="2696"/>
        <pc:sldMkLst>
          <pc:docMk/>
          <pc:sldMk cId="417856906" sldId="614"/>
        </pc:sldMkLst>
      </pc:sldChg>
      <pc:sldChg chg="del">
        <pc:chgData name="Aleksandra Cwiek" userId="866160e2e6235955" providerId="LiveId" clId="{787D707D-1D41-4345-B8A0-386A8F9F89B5}" dt="2018-05-28T14:52:45.614" v="185" actId="2696"/>
        <pc:sldMkLst>
          <pc:docMk/>
          <pc:sldMk cId="179287380" sldId="615"/>
        </pc:sldMkLst>
      </pc:sldChg>
      <pc:sldChg chg="del">
        <pc:chgData name="Aleksandra Cwiek" userId="866160e2e6235955" providerId="LiveId" clId="{787D707D-1D41-4345-B8A0-386A8F9F89B5}" dt="2018-05-28T14:52:44.805" v="118" actId="2696"/>
        <pc:sldMkLst>
          <pc:docMk/>
          <pc:sldMk cId="1803940468" sldId="616"/>
        </pc:sldMkLst>
      </pc:sldChg>
      <pc:sldChg chg="del">
        <pc:chgData name="Aleksandra Cwiek" userId="866160e2e6235955" providerId="LiveId" clId="{787D707D-1D41-4345-B8A0-386A8F9F89B5}" dt="2018-05-28T14:52:44.818" v="119" actId="2696"/>
        <pc:sldMkLst>
          <pc:docMk/>
          <pc:sldMk cId="1649561151" sldId="617"/>
        </pc:sldMkLst>
      </pc:sldChg>
      <pc:sldChg chg="del">
        <pc:chgData name="Aleksandra Cwiek" userId="866160e2e6235955" providerId="LiveId" clId="{787D707D-1D41-4345-B8A0-386A8F9F89B5}" dt="2018-05-28T14:52:42.612" v="7" actId="2696"/>
        <pc:sldMkLst>
          <pc:docMk/>
          <pc:sldMk cId="2570653651" sldId="618"/>
        </pc:sldMkLst>
      </pc:sldChg>
      <pc:sldChg chg="del">
        <pc:chgData name="Aleksandra Cwiek" userId="866160e2e6235955" providerId="LiveId" clId="{787D707D-1D41-4345-B8A0-386A8F9F89B5}" dt="2018-05-28T14:52:42.637" v="8" actId="2696"/>
        <pc:sldMkLst>
          <pc:docMk/>
          <pc:sldMk cId="3621068384" sldId="619"/>
        </pc:sldMkLst>
      </pc:sldChg>
      <pc:sldChg chg="del">
        <pc:chgData name="Aleksandra Cwiek" userId="866160e2e6235955" providerId="LiveId" clId="{787D707D-1D41-4345-B8A0-386A8F9F89B5}" dt="2018-05-28T14:52:43.909" v="76" actId="2696"/>
        <pc:sldMkLst>
          <pc:docMk/>
          <pc:sldMk cId="131246749" sldId="620"/>
        </pc:sldMkLst>
      </pc:sldChg>
      <pc:sldChg chg="del">
        <pc:chgData name="Aleksandra Cwiek" userId="866160e2e6235955" providerId="LiveId" clId="{787D707D-1D41-4345-B8A0-386A8F9F89B5}" dt="2018-05-28T14:52:43.942" v="77" actId="2696"/>
        <pc:sldMkLst>
          <pc:docMk/>
          <pc:sldMk cId="3688094540" sldId="621"/>
        </pc:sldMkLst>
      </pc:sldChg>
      <pc:sldChg chg="del">
        <pc:chgData name="Aleksandra Cwiek" userId="866160e2e6235955" providerId="LiveId" clId="{787D707D-1D41-4345-B8A0-386A8F9F89B5}" dt="2018-05-28T14:52:44.609" v="106" actId="2696"/>
        <pc:sldMkLst>
          <pc:docMk/>
          <pc:sldMk cId="3748115930" sldId="622"/>
        </pc:sldMkLst>
      </pc:sldChg>
      <pc:sldChg chg="del">
        <pc:chgData name="Aleksandra Cwiek" userId="866160e2e6235955" providerId="LiveId" clId="{787D707D-1D41-4345-B8A0-386A8F9F89B5}" dt="2018-05-28T14:52:44.628" v="107" actId="2696"/>
        <pc:sldMkLst>
          <pc:docMk/>
          <pc:sldMk cId="264167920" sldId="623"/>
        </pc:sldMkLst>
      </pc:sldChg>
      <pc:sldChg chg="del">
        <pc:chgData name="Aleksandra Cwiek" userId="866160e2e6235955" providerId="LiveId" clId="{787D707D-1D41-4345-B8A0-386A8F9F89B5}" dt="2018-05-28T14:52:46.425" v="253" actId="2696"/>
        <pc:sldMkLst>
          <pc:docMk/>
          <pc:sldMk cId="1634559563" sldId="624"/>
        </pc:sldMkLst>
      </pc:sldChg>
      <pc:sldChg chg="del">
        <pc:chgData name="Aleksandra Cwiek" userId="866160e2e6235955" providerId="LiveId" clId="{787D707D-1D41-4345-B8A0-386A8F9F89B5}" dt="2018-05-28T14:52:46.437" v="254" actId="2696"/>
        <pc:sldMkLst>
          <pc:docMk/>
          <pc:sldMk cId="409179395" sldId="625"/>
        </pc:sldMkLst>
      </pc:sldChg>
      <pc:sldChg chg="del">
        <pc:chgData name="Aleksandra Cwiek" userId="866160e2e6235955" providerId="LiveId" clId="{787D707D-1D41-4345-B8A0-386A8F9F89B5}" dt="2018-05-28T14:52:45.657" v="190" actId="2696"/>
        <pc:sldMkLst>
          <pc:docMk/>
          <pc:sldMk cId="458805426" sldId="626"/>
        </pc:sldMkLst>
      </pc:sldChg>
      <pc:sldChg chg="del">
        <pc:chgData name="Aleksandra Cwiek" userId="866160e2e6235955" providerId="LiveId" clId="{787D707D-1D41-4345-B8A0-386A8F9F89B5}" dt="2018-05-28T14:52:45.667" v="191" actId="2696"/>
        <pc:sldMkLst>
          <pc:docMk/>
          <pc:sldMk cId="2635859121" sldId="627"/>
        </pc:sldMkLst>
      </pc:sldChg>
      <pc:sldChg chg="del">
        <pc:chgData name="Aleksandra Cwiek" userId="866160e2e6235955" providerId="LiveId" clId="{787D707D-1D41-4345-B8A0-386A8F9F89B5}" dt="2018-05-28T14:52:43.553" v="55" actId="2696"/>
        <pc:sldMkLst>
          <pc:docMk/>
          <pc:sldMk cId="3947431074" sldId="628"/>
        </pc:sldMkLst>
      </pc:sldChg>
      <pc:sldChg chg="del">
        <pc:chgData name="Aleksandra Cwiek" userId="866160e2e6235955" providerId="LiveId" clId="{787D707D-1D41-4345-B8A0-386A8F9F89B5}" dt="2018-05-28T14:52:43.569" v="56" actId="2696"/>
        <pc:sldMkLst>
          <pc:docMk/>
          <pc:sldMk cId="1744078635" sldId="629"/>
        </pc:sldMkLst>
      </pc:sldChg>
      <pc:sldChg chg="del">
        <pc:chgData name="Aleksandra Cwiek" userId="866160e2e6235955" providerId="LiveId" clId="{787D707D-1D41-4345-B8A0-386A8F9F89B5}" dt="2018-05-28T14:52:42.482" v="1" actId="2696"/>
        <pc:sldMkLst>
          <pc:docMk/>
          <pc:sldMk cId="834116532" sldId="630"/>
        </pc:sldMkLst>
      </pc:sldChg>
      <pc:sldChg chg="del">
        <pc:chgData name="Aleksandra Cwiek" userId="866160e2e6235955" providerId="LiveId" clId="{787D707D-1D41-4345-B8A0-386A8F9F89B5}" dt="2018-05-28T14:52:42.504" v="2" actId="2696"/>
        <pc:sldMkLst>
          <pc:docMk/>
          <pc:sldMk cId="267594444" sldId="631"/>
        </pc:sldMkLst>
      </pc:sldChg>
      <pc:sldChg chg="del">
        <pc:chgData name="Aleksandra Cwiek" userId="866160e2e6235955" providerId="LiveId" clId="{787D707D-1D41-4345-B8A0-386A8F9F89B5}" dt="2018-05-28T14:52:45.491" v="175" actId="2696"/>
        <pc:sldMkLst>
          <pc:docMk/>
          <pc:sldMk cId="889954936" sldId="634"/>
        </pc:sldMkLst>
      </pc:sldChg>
      <pc:sldChg chg="del">
        <pc:chgData name="Aleksandra Cwiek" userId="866160e2e6235955" providerId="LiveId" clId="{787D707D-1D41-4345-B8A0-386A8F9F89B5}" dt="2018-05-28T14:52:45.506" v="176" actId="2696"/>
        <pc:sldMkLst>
          <pc:docMk/>
          <pc:sldMk cId="3640879640" sldId="635"/>
        </pc:sldMkLst>
      </pc:sldChg>
      <pc:sldChg chg="del">
        <pc:chgData name="Aleksandra Cwiek" userId="866160e2e6235955" providerId="LiveId" clId="{787D707D-1D41-4345-B8A0-386A8F9F89B5}" dt="2018-05-28T14:52:45.449" v="172" actId="2696"/>
        <pc:sldMkLst>
          <pc:docMk/>
          <pc:sldMk cId="2072566415" sldId="636"/>
        </pc:sldMkLst>
      </pc:sldChg>
      <pc:sldChg chg="del">
        <pc:chgData name="Aleksandra Cwiek" userId="866160e2e6235955" providerId="LiveId" clId="{787D707D-1D41-4345-B8A0-386A8F9F89B5}" dt="2018-05-28T14:52:45.460" v="173" actId="2696"/>
        <pc:sldMkLst>
          <pc:docMk/>
          <pc:sldMk cId="3924466757" sldId="637"/>
        </pc:sldMkLst>
      </pc:sldChg>
      <pc:sldChg chg="del">
        <pc:chgData name="Aleksandra Cwiek" userId="866160e2e6235955" providerId="LiveId" clId="{787D707D-1D41-4345-B8A0-386A8F9F89B5}" dt="2018-05-28T14:52:45.879" v="211" actId="2696"/>
        <pc:sldMkLst>
          <pc:docMk/>
          <pc:sldMk cId="2154284956" sldId="638"/>
        </pc:sldMkLst>
      </pc:sldChg>
      <pc:sldChg chg="del">
        <pc:chgData name="Aleksandra Cwiek" userId="866160e2e6235955" providerId="LiveId" clId="{787D707D-1D41-4345-B8A0-386A8F9F89B5}" dt="2018-05-28T14:52:45.889" v="212" actId="2696"/>
        <pc:sldMkLst>
          <pc:docMk/>
          <pc:sldMk cId="1041926946" sldId="639"/>
        </pc:sldMkLst>
      </pc:sldChg>
      <pc:sldChg chg="del">
        <pc:chgData name="Aleksandra Cwiek" userId="866160e2e6235955" providerId="LiveId" clId="{787D707D-1D41-4345-B8A0-386A8F9F89B5}" dt="2018-05-28T14:52:43.986" v="79" actId="2696"/>
        <pc:sldMkLst>
          <pc:docMk/>
          <pc:sldMk cId="700872240" sldId="640"/>
        </pc:sldMkLst>
      </pc:sldChg>
      <pc:sldChg chg="del">
        <pc:chgData name="Aleksandra Cwiek" userId="866160e2e6235955" providerId="LiveId" clId="{787D707D-1D41-4345-B8A0-386A8F9F89B5}" dt="2018-05-28T14:52:44.008" v="80" actId="2696"/>
        <pc:sldMkLst>
          <pc:docMk/>
          <pc:sldMk cId="3897459873" sldId="641"/>
        </pc:sldMkLst>
      </pc:sldChg>
      <pc:sldChg chg="del">
        <pc:chgData name="Aleksandra Cwiek" userId="866160e2e6235955" providerId="LiveId" clId="{787D707D-1D41-4345-B8A0-386A8F9F89B5}" dt="2018-05-28T14:52:46.805" v="283" actId="2696"/>
        <pc:sldMkLst>
          <pc:docMk/>
          <pc:sldMk cId="3123189921" sldId="642"/>
        </pc:sldMkLst>
      </pc:sldChg>
      <pc:sldChg chg="del">
        <pc:chgData name="Aleksandra Cwiek" userId="866160e2e6235955" providerId="LiveId" clId="{787D707D-1D41-4345-B8A0-386A8F9F89B5}" dt="2018-05-28T14:52:46.814" v="284" actId="2696"/>
        <pc:sldMkLst>
          <pc:docMk/>
          <pc:sldMk cId="4083899526" sldId="643"/>
        </pc:sldMkLst>
      </pc:sldChg>
      <pc:sldChg chg="del">
        <pc:chgData name="Aleksandra Cwiek" userId="866160e2e6235955" providerId="LiveId" clId="{787D707D-1D41-4345-B8A0-386A8F9F89B5}" dt="2018-05-28T14:52:44.704" v="112" actId="2696"/>
        <pc:sldMkLst>
          <pc:docMk/>
          <pc:sldMk cId="1930636019" sldId="644"/>
        </pc:sldMkLst>
      </pc:sldChg>
      <pc:sldChg chg="del">
        <pc:chgData name="Aleksandra Cwiek" userId="866160e2e6235955" providerId="LiveId" clId="{787D707D-1D41-4345-B8A0-386A8F9F89B5}" dt="2018-05-28T14:52:44.736" v="113" actId="2696"/>
        <pc:sldMkLst>
          <pc:docMk/>
          <pc:sldMk cId="1956986087" sldId="645"/>
        </pc:sldMkLst>
      </pc:sldChg>
      <pc:sldChg chg="del">
        <pc:chgData name="Aleksandra Cwiek" userId="866160e2e6235955" providerId="LiveId" clId="{787D707D-1D41-4345-B8A0-386A8F9F89B5}" dt="2018-05-28T14:52:44.962" v="130" actId="2696"/>
        <pc:sldMkLst>
          <pc:docMk/>
          <pc:sldMk cId="104696198" sldId="648"/>
        </pc:sldMkLst>
      </pc:sldChg>
      <pc:sldChg chg="del">
        <pc:chgData name="Aleksandra Cwiek" userId="866160e2e6235955" providerId="LiveId" clId="{787D707D-1D41-4345-B8A0-386A8F9F89B5}" dt="2018-05-28T14:52:44.975" v="131" actId="2696"/>
        <pc:sldMkLst>
          <pc:docMk/>
          <pc:sldMk cId="1662535027" sldId="649"/>
        </pc:sldMkLst>
      </pc:sldChg>
      <pc:sldChg chg="del">
        <pc:chgData name="Aleksandra Cwiek" userId="866160e2e6235955" providerId="LiveId" clId="{787D707D-1D41-4345-B8A0-386A8F9F89B5}" dt="2018-05-28T14:52:44.988" v="132" actId="2696"/>
        <pc:sldMkLst>
          <pc:docMk/>
          <pc:sldMk cId="1731126490" sldId="650"/>
        </pc:sldMkLst>
      </pc:sldChg>
      <pc:sldChg chg="del">
        <pc:chgData name="Aleksandra Cwiek" userId="866160e2e6235955" providerId="LiveId" clId="{787D707D-1D41-4345-B8A0-386A8F9F89B5}" dt="2018-05-28T14:52:45.734" v="199" actId="2696"/>
        <pc:sldMkLst>
          <pc:docMk/>
          <pc:sldMk cId="4037891780" sldId="651"/>
        </pc:sldMkLst>
      </pc:sldChg>
    </pc:docChg>
  </pc:docChgLst>
  <pc:docChgLst>
    <pc:chgData name="Aleksandra Cwiek" userId="866160e2e6235955" providerId="LiveId" clId="{9B35033F-A2A0-46D8-971B-02B9D8DF5CE4}"/>
    <pc:docChg chg="addSld delSld modSld">
      <pc:chgData name="Aleksandra Cwiek" userId="866160e2e6235955" providerId="LiveId" clId="{9B35033F-A2A0-46D8-971B-02B9D8DF5CE4}" dt="2018-05-28T18:32:03.992" v="107"/>
      <pc:docMkLst>
        <pc:docMk/>
      </pc:docMkLst>
      <pc:sldChg chg="add">
        <pc:chgData name="Aleksandra Cwiek" userId="866160e2e6235955" providerId="LiveId" clId="{9B35033F-A2A0-46D8-971B-02B9D8DF5CE4}" dt="2018-05-28T18:25:30.350" v="67"/>
        <pc:sldMkLst>
          <pc:docMk/>
          <pc:sldMk cId="1024101131" sldId="262"/>
        </pc:sldMkLst>
      </pc:sldChg>
      <pc:sldChg chg="add">
        <pc:chgData name="Aleksandra Cwiek" userId="866160e2e6235955" providerId="LiveId" clId="{9B35033F-A2A0-46D8-971B-02B9D8DF5CE4}" dt="2018-05-28T18:25:30.350" v="67"/>
        <pc:sldMkLst>
          <pc:docMk/>
          <pc:sldMk cId="1224645616" sldId="263"/>
        </pc:sldMkLst>
      </pc:sldChg>
      <pc:sldChg chg="add">
        <pc:chgData name="Aleksandra Cwiek" userId="866160e2e6235955" providerId="LiveId" clId="{9B35033F-A2A0-46D8-971B-02B9D8DF5CE4}" dt="2018-05-28T18:25:30.350" v="67"/>
        <pc:sldMkLst>
          <pc:docMk/>
          <pc:sldMk cId="4128505610" sldId="264"/>
        </pc:sldMkLst>
      </pc:sldChg>
      <pc:sldChg chg="add">
        <pc:chgData name="Aleksandra Cwiek" userId="866160e2e6235955" providerId="LiveId" clId="{9B35033F-A2A0-46D8-971B-02B9D8DF5CE4}" dt="2018-05-28T18:26:36.509" v="75"/>
        <pc:sldMkLst>
          <pc:docMk/>
          <pc:sldMk cId="3675392583" sldId="265"/>
        </pc:sldMkLst>
      </pc:sldChg>
      <pc:sldChg chg="add">
        <pc:chgData name="Aleksandra Cwiek" userId="866160e2e6235955" providerId="LiveId" clId="{9B35033F-A2A0-46D8-971B-02B9D8DF5CE4}" dt="2018-05-28T18:26:36.509" v="75"/>
        <pc:sldMkLst>
          <pc:docMk/>
          <pc:sldMk cId="651397924" sldId="266"/>
        </pc:sldMkLst>
      </pc:sldChg>
      <pc:sldChg chg="add">
        <pc:chgData name="Aleksandra Cwiek" userId="866160e2e6235955" providerId="LiveId" clId="{9B35033F-A2A0-46D8-971B-02B9D8DF5CE4}" dt="2018-05-28T18:26:36.509" v="75"/>
        <pc:sldMkLst>
          <pc:docMk/>
          <pc:sldMk cId="479886189" sldId="267"/>
        </pc:sldMkLst>
      </pc:sldChg>
      <pc:sldChg chg="add">
        <pc:chgData name="Aleksandra Cwiek" userId="866160e2e6235955" providerId="LiveId" clId="{9B35033F-A2A0-46D8-971B-02B9D8DF5CE4}" dt="2018-05-28T18:29:51.807" v="94"/>
        <pc:sldMkLst>
          <pc:docMk/>
          <pc:sldMk cId="2549113407" sldId="268"/>
        </pc:sldMkLst>
      </pc:sldChg>
      <pc:sldChg chg="add">
        <pc:chgData name="Aleksandra Cwiek" userId="866160e2e6235955" providerId="LiveId" clId="{9B35033F-A2A0-46D8-971B-02B9D8DF5CE4}" dt="2018-05-28T18:29:51.807" v="94"/>
        <pc:sldMkLst>
          <pc:docMk/>
          <pc:sldMk cId="2136368884" sldId="269"/>
        </pc:sldMkLst>
      </pc:sldChg>
      <pc:sldChg chg="add">
        <pc:chgData name="Aleksandra Cwiek" userId="866160e2e6235955" providerId="LiveId" clId="{9B35033F-A2A0-46D8-971B-02B9D8DF5CE4}" dt="2018-05-28T18:29:51.807" v="94"/>
        <pc:sldMkLst>
          <pc:docMk/>
          <pc:sldMk cId="750940415" sldId="270"/>
        </pc:sldMkLst>
      </pc:sldChg>
      <pc:sldChg chg="add">
        <pc:chgData name="Aleksandra Cwiek" userId="866160e2e6235955" providerId="LiveId" clId="{9B35033F-A2A0-46D8-971B-02B9D8DF5CE4}" dt="2018-05-28T18:25:36.634" v="68"/>
        <pc:sldMkLst>
          <pc:docMk/>
          <pc:sldMk cId="574267753" sldId="271"/>
        </pc:sldMkLst>
      </pc:sldChg>
      <pc:sldChg chg="add">
        <pc:chgData name="Aleksandra Cwiek" userId="866160e2e6235955" providerId="LiveId" clId="{9B35033F-A2A0-46D8-971B-02B9D8DF5CE4}" dt="2018-05-28T18:25:36.634" v="68"/>
        <pc:sldMkLst>
          <pc:docMk/>
          <pc:sldMk cId="1186756675" sldId="272"/>
        </pc:sldMkLst>
      </pc:sldChg>
      <pc:sldChg chg="add">
        <pc:chgData name="Aleksandra Cwiek" userId="866160e2e6235955" providerId="LiveId" clId="{9B35033F-A2A0-46D8-971B-02B9D8DF5CE4}" dt="2018-05-28T18:25:36.634" v="68"/>
        <pc:sldMkLst>
          <pc:docMk/>
          <pc:sldMk cId="1570667467" sldId="273"/>
        </pc:sldMkLst>
      </pc:sldChg>
      <pc:sldChg chg="add">
        <pc:chgData name="Aleksandra Cwiek" userId="866160e2e6235955" providerId="LiveId" clId="{9B35033F-A2A0-46D8-971B-02B9D8DF5CE4}" dt="2018-05-28T18:17:58.867" v="21"/>
        <pc:sldMkLst>
          <pc:docMk/>
          <pc:sldMk cId="2100608323" sldId="274"/>
        </pc:sldMkLst>
      </pc:sldChg>
      <pc:sldChg chg="add">
        <pc:chgData name="Aleksandra Cwiek" userId="866160e2e6235955" providerId="LiveId" clId="{9B35033F-A2A0-46D8-971B-02B9D8DF5CE4}" dt="2018-05-28T18:17:58.867" v="21"/>
        <pc:sldMkLst>
          <pc:docMk/>
          <pc:sldMk cId="4284356471" sldId="275"/>
        </pc:sldMkLst>
      </pc:sldChg>
      <pc:sldChg chg="add">
        <pc:chgData name="Aleksandra Cwiek" userId="866160e2e6235955" providerId="LiveId" clId="{9B35033F-A2A0-46D8-971B-02B9D8DF5CE4}" dt="2018-05-28T18:17:58.867" v="21"/>
        <pc:sldMkLst>
          <pc:docMk/>
          <pc:sldMk cId="3132257289" sldId="276"/>
        </pc:sldMkLst>
      </pc:sldChg>
      <pc:sldChg chg="add">
        <pc:chgData name="Aleksandra Cwiek" userId="866160e2e6235955" providerId="LiveId" clId="{9B35033F-A2A0-46D8-971B-02B9D8DF5CE4}" dt="2018-05-28T18:20:03.777" v="34"/>
        <pc:sldMkLst>
          <pc:docMk/>
          <pc:sldMk cId="2103286805" sldId="277"/>
        </pc:sldMkLst>
      </pc:sldChg>
      <pc:sldChg chg="add">
        <pc:chgData name="Aleksandra Cwiek" userId="866160e2e6235955" providerId="LiveId" clId="{9B35033F-A2A0-46D8-971B-02B9D8DF5CE4}" dt="2018-05-28T18:20:03.777" v="34"/>
        <pc:sldMkLst>
          <pc:docMk/>
          <pc:sldMk cId="384986046" sldId="278"/>
        </pc:sldMkLst>
      </pc:sldChg>
      <pc:sldChg chg="add">
        <pc:chgData name="Aleksandra Cwiek" userId="866160e2e6235955" providerId="LiveId" clId="{9B35033F-A2A0-46D8-971B-02B9D8DF5CE4}" dt="2018-05-28T18:20:03.777" v="34"/>
        <pc:sldMkLst>
          <pc:docMk/>
          <pc:sldMk cId="2314673500" sldId="279"/>
        </pc:sldMkLst>
      </pc:sldChg>
      <pc:sldChg chg="add">
        <pc:chgData name="Aleksandra Cwiek" userId="866160e2e6235955" providerId="LiveId" clId="{9B35033F-A2A0-46D8-971B-02B9D8DF5CE4}" dt="2018-05-28T18:24:51.091" v="63"/>
        <pc:sldMkLst>
          <pc:docMk/>
          <pc:sldMk cId="3486905505" sldId="280"/>
        </pc:sldMkLst>
      </pc:sldChg>
      <pc:sldChg chg="add">
        <pc:chgData name="Aleksandra Cwiek" userId="866160e2e6235955" providerId="LiveId" clId="{9B35033F-A2A0-46D8-971B-02B9D8DF5CE4}" dt="2018-05-28T18:24:51.091" v="63"/>
        <pc:sldMkLst>
          <pc:docMk/>
          <pc:sldMk cId="3393274525" sldId="281"/>
        </pc:sldMkLst>
      </pc:sldChg>
      <pc:sldChg chg="add">
        <pc:chgData name="Aleksandra Cwiek" userId="866160e2e6235955" providerId="LiveId" clId="{9B35033F-A2A0-46D8-971B-02B9D8DF5CE4}" dt="2018-05-28T18:24:51.091" v="63"/>
        <pc:sldMkLst>
          <pc:docMk/>
          <pc:sldMk cId="886863108" sldId="282"/>
        </pc:sldMkLst>
      </pc:sldChg>
      <pc:sldChg chg="add">
        <pc:chgData name="Aleksandra Cwiek" userId="866160e2e6235955" providerId="LiveId" clId="{9B35033F-A2A0-46D8-971B-02B9D8DF5CE4}" dt="2018-05-28T18:25:46.085" v="69"/>
        <pc:sldMkLst>
          <pc:docMk/>
          <pc:sldMk cId="3779905532" sldId="283"/>
        </pc:sldMkLst>
      </pc:sldChg>
      <pc:sldChg chg="add">
        <pc:chgData name="Aleksandra Cwiek" userId="866160e2e6235955" providerId="LiveId" clId="{9B35033F-A2A0-46D8-971B-02B9D8DF5CE4}" dt="2018-05-28T18:25:46.085" v="69"/>
        <pc:sldMkLst>
          <pc:docMk/>
          <pc:sldMk cId="3118782191" sldId="284"/>
        </pc:sldMkLst>
      </pc:sldChg>
      <pc:sldChg chg="add">
        <pc:chgData name="Aleksandra Cwiek" userId="866160e2e6235955" providerId="LiveId" clId="{9B35033F-A2A0-46D8-971B-02B9D8DF5CE4}" dt="2018-05-28T18:25:46.085" v="69"/>
        <pc:sldMkLst>
          <pc:docMk/>
          <pc:sldMk cId="950775857" sldId="285"/>
        </pc:sldMkLst>
      </pc:sldChg>
      <pc:sldChg chg="add">
        <pc:chgData name="Aleksandra Cwiek" userId="866160e2e6235955" providerId="LiveId" clId="{9B35033F-A2A0-46D8-971B-02B9D8DF5CE4}" dt="2018-05-28T18:20:20.618" v="36"/>
        <pc:sldMkLst>
          <pc:docMk/>
          <pc:sldMk cId="2339833167" sldId="286"/>
        </pc:sldMkLst>
      </pc:sldChg>
      <pc:sldChg chg="add">
        <pc:chgData name="Aleksandra Cwiek" userId="866160e2e6235955" providerId="LiveId" clId="{9B35033F-A2A0-46D8-971B-02B9D8DF5CE4}" dt="2018-05-28T18:20:20.618" v="36"/>
        <pc:sldMkLst>
          <pc:docMk/>
          <pc:sldMk cId="3389930610" sldId="287"/>
        </pc:sldMkLst>
      </pc:sldChg>
      <pc:sldChg chg="add">
        <pc:chgData name="Aleksandra Cwiek" userId="866160e2e6235955" providerId="LiveId" clId="{9B35033F-A2A0-46D8-971B-02B9D8DF5CE4}" dt="2018-05-28T18:20:20.618" v="36"/>
        <pc:sldMkLst>
          <pc:docMk/>
          <pc:sldMk cId="1000902809" sldId="288"/>
        </pc:sldMkLst>
      </pc:sldChg>
      <pc:sldChg chg="add">
        <pc:chgData name="Aleksandra Cwiek" userId="866160e2e6235955" providerId="LiveId" clId="{9B35033F-A2A0-46D8-971B-02B9D8DF5CE4}" dt="2018-05-28T18:25:51.468" v="70"/>
        <pc:sldMkLst>
          <pc:docMk/>
          <pc:sldMk cId="804354993" sldId="289"/>
        </pc:sldMkLst>
      </pc:sldChg>
      <pc:sldChg chg="add">
        <pc:chgData name="Aleksandra Cwiek" userId="866160e2e6235955" providerId="LiveId" clId="{9B35033F-A2A0-46D8-971B-02B9D8DF5CE4}" dt="2018-05-28T18:25:51.468" v="70"/>
        <pc:sldMkLst>
          <pc:docMk/>
          <pc:sldMk cId="499974084" sldId="290"/>
        </pc:sldMkLst>
      </pc:sldChg>
      <pc:sldChg chg="add">
        <pc:chgData name="Aleksandra Cwiek" userId="866160e2e6235955" providerId="LiveId" clId="{9B35033F-A2A0-46D8-971B-02B9D8DF5CE4}" dt="2018-05-28T18:25:51.468" v="70"/>
        <pc:sldMkLst>
          <pc:docMk/>
          <pc:sldMk cId="605692224" sldId="291"/>
        </pc:sldMkLst>
      </pc:sldChg>
      <pc:sldChg chg="add">
        <pc:chgData name="Aleksandra Cwiek" userId="866160e2e6235955" providerId="LiveId" clId="{9B35033F-A2A0-46D8-971B-02B9D8DF5CE4}" dt="2018-05-28T18:26:55.293" v="77"/>
        <pc:sldMkLst>
          <pc:docMk/>
          <pc:sldMk cId="585879295" sldId="292"/>
        </pc:sldMkLst>
      </pc:sldChg>
      <pc:sldChg chg="add">
        <pc:chgData name="Aleksandra Cwiek" userId="866160e2e6235955" providerId="LiveId" clId="{9B35033F-A2A0-46D8-971B-02B9D8DF5CE4}" dt="2018-05-28T18:26:55.293" v="77"/>
        <pc:sldMkLst>
          <pc:docMk/>
          <pc:sldMk cId="1722647459" sldId="293"/>
        </pc:sldMkLst>
      </pc:sldChg>
      <pc:sldChg chg="add">
        <pc:chgData name="Aleksandra Cwiek" userId="866160e2e6235955" providerId="LiveId" clId="{9B35033F-A2A0-46D8-971B-02B9D8DF5CE4}" dt="2018-05-28T18:26:55.293" v="77"/>
        <pc:sldMkLst>
          <pc:docMk/>
          <pc:sldMk cId="1408205473" sldId="294"/>
        </pc:sldMkLst>
      </pc:sldChg>
      <pc:sldChg chg="add">
        <pc:chgData name="Aleksandra Cwiek" userId="866160e2e6235955" providerId="LiveId" clId="{9B35033F-A2A0-46D8-971B-02B9D8DF5CE4}" dt="2018-05-28T18:30:35.819" v="98"/>
        <pc:sldMkLst>
          <pc:docMk/>
          <pc:sldMk cId="1583095061" sldId="295"/>
        </pc:sldMkLst>
      </pc:sldChg>
      <pc:sldChg chg="add">
        <pc:chgData name="Aleksandra Cwiek" userId="866160e2e6235955" providerId="LiveId" clId="{9B35033F-A2A0-46D8-971B-02B9D8DF5CE4}" dt="2018-05-28T18:30:35.819" v="98"/>
        <pc:sldMkLst>
          <pc:docMk/>
          <pc:sldMk cId="1535984095" sldId="296"/>
        </pc:sldMkLst>
      </pc:sldChg>
      <pc:sldChg chg="add">
        <pc:chgData name="Aleksandra Cwiek" userId="866160e2e6235955" providerId="LiveId" clId="{9B35033F-A2A0-46D8-971B-02B9D8DF5CE4}" dt="2018-05-28T18:30:35.819" v="98"/>
        <pc:sldMkLst>
          <pc:docMk/>
          <pc:sldMk cId="2806914862" sldId="297"/>
        </pc:sldMkLst>
      </pc:sldChg>
      <pc:sldChg chg="add">
        <pc:chgData name="Aleksandra Cwiek" userId="866160e2e6235955" providerId="LiveId" clId="{9B35033F-A2A0-46D8-971B-02B9D8DF5CE4}" dt="2018-05-28T18:20:58.776" v="40"/>
        <pc:sldMkLst>
          <pc:docMk/>
          <pc:sldMk cId="2306721262" sldId="298"/>
        </pc:sldMkLst>
      </pc:sldChg>
      <pc:sldChg chg="add">
        <pc:chgData name="Aleksandra Cwiek" userId="866160e2e6235955" providerId="LiveId" clId="{9B35033F-A2A0-46D8-971B-02B9D8DF5CE4}" dt="2018-05-28T18:20:58.776" v="40"/>
        <pc:sldMkLst>
          <pc:docMk/>
          <pc:sldMk cId="693186018" sldId="299"/>
        </pc:sldMkLst>
      </pc:sldChg>
      <pc:sldChg chg="add">
        <pc:chgData name="Aleksandra Cwiek" userId="866160e2e6235955" providerId="LiveId" clId="{9B35033F-A2A0-46D8-971B-02B9D8DF5CE4}" dt="2018-05-28T18:20:58.776" v="40"/>
        <pc:sldMkLst>
          <pc:docMk/>
          <pc:sldMk cId="1626836638" sldId="300"/>
        </pc:sldMkLst>
      </pc:sldChg>
      <pc:sldChg chg="add">
        <pc:chgData name="Aleksandra Cwiek" userId="866160e2e6235955" providerId="LiveId" clId="{9B35033F-A2A0-46D8-971B-02B9D8DF5CE4}" dt="2018-05-28T18:31:09.628" v="101"/>
        <pc:sldMkLst>
          <pc:docMk/>
          <pc:sldMk cId="1149640375" sldId="301"/>
        </pc:sldMkLst>
      </pc:sldChg>
      <pc:sldChg chg="add">
        <pc:chgData name="Aleksandra Cwiek" userId="866160e2e6235955" providerId="LiveId" clId="{9B35033F-A2A0-46D8-971B-02B9D8DF5CE4}" dt="2018-05-28T18:31:09.628" v="101"/>
        <pc:sldMkLst>
          <pc:docMk/>
          <pc:sldMk cId="3326791692" sldId="302"/>
        </pc:sldMkLst>
      </pc:sldChg>
      <pc:sldChg chg="add">
        <pc:chgData name="Aleksandra Cwiek" userId="866160e2e6235955" providerId="LiveId" clId="{9B35033F-A2A0-46D8-971B-02B9D8DF5CE4}" dt="2018-05-28T18:31:09.628" v="101"/>
        <pc:sldMkLst>
          <pc:docMk/>
          <pc:sldMk cId="816308668" sldId="303"/>
        </pc:sldMkLst>
      </pc:sldChg>
      <pc:sldChg chg="add">
        <pc:chgData name="Aleksandra Cwiek" userId="866160e2e6235955" providerId="LiveId" clId="{9B35033F-A2A0-46D8-971B-02B9D8DF5CE4}" dt="2018-05-28T18:22:43.206" v="50"/>
        <pc:sldMkLst>
          <pc:docMk/>
          <pc:sldMk cId="3064701733" sldId="304"/>
        </pc:sldMkLst>
      </pc:sldChg>
      <pc:sldChg chg="add">
        <pc:chgData name="Aleksandra Cwiek" userId="866160e2e6235955" providerId="LiveId" clId="{9B35033F-A2A0-46D8-971B-02B9D8DF5CE4}" dt="2018-05-28T18:22:43.206" v="50"/>
        <pc:sldMkLst>
          <pc:docMk/>
          <pc:sldMk cId="2116338965" sldId="305"/>
        </pc:sldMkLst>
      </pc:sldChg>
      <pc:sldChg chg="add">
        <pc:chgData name="Aleksandra Cwiek" userId="866160e2e6235955" providerId="LiveId" clId="{9B35033F-A2A0-46D8-971B-02B9D8DF5CE4}" dt="2018-05-28T18:22:43.206" v="50"/>
        <pc:sldMkLst>
          <pc:docMk/>
          <pc:sldMk cId="381525719" sldId="306"/>
        </pc:sldMkLst>
      </pc:sldChg>
      <pc:sldChg chg="add">
        <pc:chgData name="Aleksandra Cwiek" userId="866160e2e6235955" providerId="LiveId" clId="{9B35033F-A2A0-46D8-971B-02B9D8DF5CE4}" dt="2018-05-28T18:19:39.905" v="31"/>
        <pc:sldMkLst>
          <pc:docMk/>
          <pc:sldMk cId="3910783369" sldId="307"/>
        </pc:sldMkLst>
      </pc:sldChg>
      <pc:sldChg chg="add">
        <pc:chgData name="Aleksandra Cwiek" userId="866160e2e6235955" providerId="LiveId" clId="{9B35033F-A2A0-46D8-971B-02B9D8DF5CE4}" dt="2018-05-28T18:19:39.905" v="31"/>
        <pc:sldMkLst>
          <pc:docMk/>
          <pc:sldMk cId="755324591" sldId="308"/>
        </pc:sldMkLst>
      </pc:sldChg>
      <pc:sldChg chg="add">
        <pc:chgData name="Aleksandra Cwiek" userId="866160e2e6235955" providerId="LiveId" clId="{9B35033F-A2A0-46D8-971B-02B9D8DF5CE4}" dt="2018-05-28T18:19:39.905" v="31"/>
        <pc:sldMkLst>
          <pc:docMk/>
          <pc:sldMk cId="1501769931" sldId="309"/>
        </pc:sldMkLst>
      </pc:sldChg>
      <pc:sldChg chg="add">
        <pc:chgData name="Aleksandra Cwiek" userId="866160e2e6235955" providerId="LiveId" clId="{9B35033F-A2A0-46D8-971B-02B9D8DF5CE4}" dt="2018-05-28T18:32:03.992" v="107"/>
        <pc:sldMkLst>
          <pc:docMk/>
          <pc:sldMk cId="434945994" sldId="310"/>
        </pc:sldMkLst>
      </pc:sldChg>
      <pc:sldChg chg="add">
        <pc:chgData name="Aleksandra Cwiek" userId="866160e2e6235955" providerId="LiveId" clId="{9B35033F-A2A0-46D8-971B-02B9D8DF5CE4}" dt="2018-05-28T18:32:03.992" v="107"/>
        <pc:sldMkLst>
          <pc:docMk/>
          <pc:sldMk cId="3928551138" sldId="311"/>
        </pc:sldMkLst>
      </pc:sldChg>
      <pc:sldChg chg="add">
        <pc:chgData name="Aleksandra Cwiek" userId="866160e2e6235955" providerId="LiveId" clId="{9B35033F-A2A0-46D8-971B-02B9D8DF5CE4}" dt="2018-05-28T18:32:03.992" v="107"/>
        <pc:sldMkLst>
          <pc:docMk/>
          <pc:sldMk cId="973605138" sldId="312"/>
        </pc:sldMkLst>
      </pc:sldChg>
      <pc:sldChg chg="add">
        <pc:chgData name="Aleksandra Cwiek" userId="866160e2e6235955" providerId="LiveId" clId="{9B35033F-A2A0-46D8-971B-02B9D8DF5CE4}" dt="2018-05-28T18:31:58.669" v="106"/>
        <pc:sldMkLst>
          <pc:docMk/>
          <pc:sldMk cId="271930314" sldId="313"/>
        </pc:sldMkLst>
      </pc:sldChg>
      <pc:sldChg chg="add">
        <pc:chgData name="Aleksandra Cwiek" userId="866160e2e6235955" providerId="LiveId" clId="{9B35033F-A2A0-46D8-971B-02B9D8DF5CE4}" dt="2018-05-28T18:31:58.669" v="106"/>
        <pc:sldMkLst>
          <pc:docMk/>
          <pc:sldMk cId="3774634309" sldId="314"/>
        </pc:sldMkLst>
      </pc:sldChg>
      <pc:sldChg chg="add">
        <pc:chgData name="Aleksandra Cwiek" userId="866160e2e6235955" providerId="LiveId" clId="{9B35033F-A2A0-46D8-971B-02B9D8DF5CE4}" dt="2018-05-28T18:31:58.669" v="106"/>
        <pc:sldMkLst>
          <pc:docMk/>
          <pc:sldMk cId="923948776" sldId="315"/>
        </pc:sldMkLst>
      </pc:sldChg>
      <pc:sldChg chg="add">
        <pc:chgData name="Aleksandra Cwiek" userId="866160e2e6235955" providerId="LiveId" clId="{9B35033F-A2A0-46D8-971B-02B9D8DF5CE4}" dt="2018-05-28T18:28:20.419" v="85"/>
        <pc:sldMkLst>
          <pc:docMk/>
          <pc:sldMk cId="4158938808" sldId="316"/>
        </pc:sldMkLst>
      </pc:sldChg>
      <pc:sldChg chg="add">
        <pc:chgData name="Aleksandra Cwiek" userId="866160e2e6235955" providerId="LiveId" clId="{9B35033F-A2A0-46D8-971B-02B9D8DF5CE4}" dt="2018-05-28T18:28:20.419" v="85"/>
        <pc:sldMkLst>
          <pc:docMk/>
          <pc:sldMk cId="58149852" sldId="317"/>
        </pc:sldMkLst>
      </pc:sldChg>
      <pc:sldChg chg="add">
        <pc:chgData name="Aleksandra Cwiek" userId="866160e2e6235955" providerId="LiveId" clId="{9B35033F-A2A0-46D8-971B-02B9D8DF5CE4}" dt="2018-05-28T18:28:20.419" v="85"/>
        <pc:sldMkLst>
          <pc:docMk/>
          <pc:sldMk cId="1140240641" sldId="318"/>
        </pc:sldMkLst>
      </pc:sldChg>
      <pc:sldChg chg="add">
        <pc:chgData name="Aleksandra Cwiek" userId="866160e2e6235955" providerId="LiveId" clId="{9B35033F-A2A0-46D8-971B-02B9D8DF5CE4}" dt="2018-05-28T18:20:41.527" v="38"/>
        <pc:sldMkLst>
          <pc:docMk/>
          <pc:sldMk cId="1971954763" sldId="319"/>
        </pc:sldMkLst>
      </pc:sldChg>
      <pc:sldChg chg="add">
        <pc:chgData name="Aleksandra Cwiek" userId="866160e2e6235955" providerId="LiveId" clId="{9B35033F-A2A0-46D8-971B-02B9D8DF5CE4}" dt="2018-05-28T18:20:41.527" v="38"/>
        <pc:sldMkLst>
          <pc:docMk/>
          <pc:sldMk cId="3635427915" sldId="320"/>
        </pc:sldMkLst>
      </pc:sldChg>
      <pc:sldChg chg="add">
        <pc:chgData name="Aleksandra Cwiek" userId="866160e2e6235955" providerId="LiveId" clId="{9B35033F-A2A0-46D8-971B-02B9D8DF5CE4}" dt="2018-05-28T18:20:41.527" v="38"/>
        <pc:sldMkLst>
          <pc:docMk/>
          <pc:sldMk cId="748365102" sldId="321"/>
        </pc:sldMkLst>
      </pc:sldChg>
      <pc:sldChg chg="add">
        <pc:chgData name="Aleksandra Cwiek" userId="866160e2e6235955" providerId="LiveId" clId="{9B35033F-A2A0-46D8-971B-02B9D8DF5CE4}" dt="2018-05-28T18:26:26.940" v="74"/>
        <pc:sldMkLst>
          <pc:docMk/>
          <pc:sldMk cId="2338288215" sldId="322"/>
        </pc:sldMkLst>
      </pc:sldChg>
      <pc:sldChg chg="add">
        <pc:chgData name="Aleksandra Cwiek" userId="866160e2e6235955" providerId="LiveId" clId="{9B35033F-A2A0-46D8-971B-02B9D8DF5CE4}" dt="2018-05-28T18:26:26.940" v="74"/>
        <pc:sldMkLst>
          <pc:docMk/>
          <pc:sldMk cId="3847337250" sldId="323"/>
        </pc:sldMkLst>
      </pc:sldChg>
      <pc:sldChg chg="add">
        <pc:chgData name="Aleksandra Cwiek" userId="866160e2e6235955" providerId="LiveId" clId="{9B35033F-A2A0-46D8-971B-02B9D8DF5CE4}" dt="2018-05-28T18:26:26.940" v="74"/>
        <pc:sldMkLst>
          <pc:docMk/>
          <pc:sldMk cId="558493034" sldId="324"/>
        </pc:sldMkLst>
      </pc:sldChg>
      <pc:sldChg chg="add">
        <pc:chgData name="Aleksandra Cwiek" userId="866160e2e6235955" providerId="LiveId" clId="{9B35033F-A2A0-46D8-971B-02B9D8DF5CE4}" dt="2018-05-28T18:23:51.841" v="58"/>
        <pc:sldMkLst>
          <pc:docMk/>
          <pc:sldMk cId="1432687638" sldId="325"/>
        </pc:sldMkLst>
      </pc:sldChg>
      <pc:sldChg chg="add">
        <pc:chgData name="Aleksandra Cwiek" userId="866160e2e6235955" providerId="LiveId" clId="{9B35033F-A2A0-46D8-971B-02B9D8DF5CE4}" dt="2018-05-28T18:23:51.841" v="58"/>
        <pc:sldMkLst>
          <pc:docMk/>
          <pc:sldMk cId="1046819594" sldId="326"/>
        </pc:sldMkLst>
      </pc:sldChg>
      <pc:sldChg chg="add">
        <pc:chgData name="Aleksandra Cwiek" userId="866160e2e6235955" providerId="LiveId" clId="{9B35033F-A2A0-46D8-971B-02B9D8DF5CE4}" dt="2018-05-28T18:23:51.841" v="58"/>
        <pc:sldMkLst>
          <pc:docMk/>
          <pc:sldMk cId="1616900852" sldId="327"/>
        </pc:sldMkLst>
      </pc:sldChg>
      <pc:sldChg chg="add">
        <pc:chgData name="Aleksandra Cwiek" userId="866160e2e6235955" providerId="LiveId" clId="{9B35033F-A2A0-46D8-971B-02B9D8DF5CE4}" dt="2018-05-28T18:22:25.855" v="48"/>
        <pc:sldMkLst>
          <pc:docMk/>
          <pc:sldMk cId="1543757816" sldId="328"/>
        </pc:sldMkLst>
      </pc:sldChg>
      <pc:sldChg chg="add">
        <pc:chgData name="Aleksandra Cwiek" userId="866160e2e6235955" providerId="LiveId" clId="{9B35033F-A2A0-46D8-971B-02B9D8DF5CE4}" dt="2018-05-28T18:22:25.855" v="48"/>
        <pc:sldMkLst>
          <pc:docMk/>
          <pc:sldMk cId="3305998798" sldId="329"/>
        </pc:sldMkLst>
      </pc:sldChg>
      <pc:sldChg chg="add">
        <pc:chgData name="Aleksandra Cwiek" userId="866160e2e6235955" providerId="LiveId" clId="{9B35033F-A2A0-46D8-971B-02B9D8DF5CE4}" dt="2018-05-28T18:22:25.855" v="48"/>
        <pc:sldMkLst>
          <pc:docMk/>
          <pc:sldMk cId="4039268020" sldId="330"/>
        </pc:sldMkLst>
      </pc:sldChg>
      <pc:sldChg chg="add">
        <pc:chgData name="Aleksandra Cwiek" userId="866160e2e6235955" providerId="LiveId" clId="{9B35033F-A2A0-46D8-971B-02B9D8DF5CE4}" dt="2018-05-28T18:26:47.199" v="76"/>
        <pc:sldMkLst>
          <pc:docMk/>
          <pc:sldMk cId="2571095391" sldId="331"/>
        </pc:sldMkLst>
      </pc:sldChg>
      <pc:sldChg chg="add">
        <pc:chgData name="Aleksandra Cwiek" userId="866160e2e6235955" providerId="LiveId" clId="{9B35033F-A2A0-46D8-971B-02B9D8DF5CE4}" dt="2018-05-28T18:26:47.199" v="76"/>
        <pc:sldMkLst>
          <pc:docMk/>
          <pc:sldMk cId="808812139" sldId="332"/>
        </pc:sldMkLst>
      </pc:sldChg>
      <pc:sldChg chg="add">
        <pc:chgData name="Aleksandra Cwiek" userId="866160e2e6235955" providerId="LiveId" clId="{9B35033F-A2A0-46D8-971B-02B9D8DF5CE4}" dt="2018-05-28T18:26:47.199" v="76"/>
        <pc:sldMkLst>
          <pc:docMk/>
          <pc:sldMk cId="451157936" sldId="333"/>
        </pc:sldMkLst>
      </pc:sldChg>
      <pc:sldChg chg="add">
        <pc:chgData name="Aleksandra Cwiek" userId="866160e2e6235955" providerId="LiveId" clId="{9B35033F-A2A0-46D8-971B-02B9D8DF5CE4}" dt="2018-05-28T18:17:24.780" v="18"/>
        <pc:sldMkLst>
          <pc:docMk/>
          <pc:sldMk cId="2017472085" sldId="334"/>
        </pc:sldMkLst>
      </pc:sldChg>
      <pc:sldChg chg="add">
        <pc:chgData name="Aleksandra Cwiek" userId="866160e2e6235955" providerId="LiveId" clId="{9B35033F-A2A0-46D8-971B-02B9D8DF5CE4}" dt="2018-05-28T18:17:24.780" v="18"/>
        <pc:sldMkLst>
          <pc:docMk/>
          <pc:sldMk cId="1381782029" sldId="335"/>
        </pc:sldMkLst>
      </pc:sldChg>
      <pc:sldChg chg="add">
        <pc:chgData name="Aleksandra Cwiek" userId="866160e2e6235955" providerId="LiveId" clId="{9B35033F-A2A0-46D8-971B-02B9D8DF5CE4}" dt="2018-05-28T18:17:24.780" v="18"/>
        <pc:sldMkLst>
          <pc:docMk/>
          <pc:sldMk cId="832556322" sldId="336"/>
        </pc:sldMkLst>
      </pc:sldChg>
      <pc:sldChg chg="add">
        <pc:chgData name="Aleksandra Cwiek" userId="866160e2e6235955" providerId="LiveId" clId="{9B35033F-A2A0-46D8-971B-02B9D8DF5CE4}" dt="2018-05-28T18:23:31.343" v="56"/>
        <pc:sldMkLst>
          <pc:docMk/>
          <pc:sldMk cId="3760923653" sldId="339"/>
        </pc:sldMkLst>
      </pc:sldChg>
      <pc:sldChg chg="add">
        <pc:chgData name="Aleksandra Cwiek" userId="866160e2e6235955" providerId="LiveId" clId="{9B35033F-A2A0-46D8-971B-02B9D8DF5CE4}" dt="2018-05-28T18:29:30.878" v="92"/>
        <pc:sldMkLst>
          <pc:docMk/>
          <pc:sldMk cId="1873159608" sldId="344"/>
        </pc:sldMkLst>
      </pc:sldChg>
      <pc:sldChg chg="add">
        <pc:chgData name="Aleksandra Cwiek" userId="866160e2e6235955" providerId="LiveId" clId="{9B35033F-A2A0-46D8-971B-02B9D8DF5CE4}" dt="2018-05-28T18:27:54.254" v="82"/>
        <pc:sldMkLst>
          <pc:docMk/>
          <pc:sldMk cId="1113018713" sldId="345"/>
        </pc:sldMkLst>
      </pc:sldChg>
      <pc:sldChg chg="add">
        <pc:chgData name="Aleksandra Cwiek" userId="866160e2e6235955" providerId="LiveId" clId="{9B35033F-A2A0-46D8-971B-02B9D8DF5CE4}" dt="2018-05-28T18:27:54.254" v="82"/>
        <pc:sldMkLst>
          <pc:docMk/>
          <pc:sldMk cId="1406749071" sldId="346"/>
        </pc:sldMkLst>
      </pc:sldChg>
      <pc:sldChg chg="add">
        <pc:chgData name="Aleksandra Cwiek" userId="866160e2e6235955" providerId="LiveId" clId="{9B35033F-A2A0-46D8-971B-02B9D8DF5CE4}" dt="2018-05-28T18:27:54.254" v="82"/>
        <pc:sldMkLst>
          <pc:docMk/>
          <pc:sldMk cId="1298025107" sldId="347"/>
        </pc:sldMkLst>
      </pc:sldChg>
      <pc:sldChg chg="add">
        <pc:chgData name="Aleksandra Cwiek" userId="866160e2e6235955" providerId="LiveId" clId="{9B35033F-A2A0-46D8-971B-02B9D8DF5CE4}" dt="2018-05-28T18:31:24.822" v="103"/>
        <pc:sldMkLst>
          <pc:docMk/>
          <pc:sldMk cId="1174809504" sldId="350"/>
        </pc:sldMkLst>
      </pc:sldChg>
      <pc:sldChg chg="add">
        <pc:chgData name="Aleksandra Cwiek" userId="866160e2e6235955" providerId="LiveId" clId="{9B35033F-A2A0-46D8-971B-02B9D8DF5CE4}" dt="2018-05-28T18:26:08.338" v="72"/>
        <pc:sldMkLst>
          <pc:docMk/>
          <pc:sldMk cId="2446515173" sldId="353"/>
        </pc:sldMkLst>
      </pc:sldChg>
      <pc:sldChg chg="add">
        <pc:chgData name="Aleksandra Cwiek" userId="866160e2e6235955" providerId="LiveId" clId="{9B35033F-A2A0-46D8-971B-02B9D8DF5CE4}" dt="2018-05-28T18:20:13.461" v="35"/>
        <pc:sldMkLst>
          <pc:docMk/>
          <pc:sldMk cId="435053756" sldId="356"/>
        </pc:sldMkLst>
      </pc:sldChg>
      <pc:sldChg chg="add">
        <pc:chgData name="Aleksandra Cwiek" userId="866160e2e6235955" providerId="LiveId" clId="{9B35033F-A2A0-46D8-971B-02B9D8DF5CE4}" dt="2018-05-28T18:16:22.597" v="12"/>
        <pc:sldMkLst>
          <pc:docMk/>
          <pc:sldMk cId="4056907440" sldId="359"/>
        </pc:sldMkLst>
      </pc:sldChg>
      <pc:sldChg chg="add">
        <pc:chgData name="Aleksandra Cwiek" userId="866160e2e6235955" providerId="LiveId" clId="{9B35033F-A2A0-46D8-971B-02B9D8DF5CE4}" dt="2018-05-28T18:28:50.648" v="88"/>
        <pc:sldMkLst>
          <pc:docMk/>
          <pc:sldMk cId="2573134664" sldId="360"/>
        </pc:sldMkLst>
      </pc:sldChg>
      <pc:sldChg chg="add">
        <pc:chgData name="Aleksandra Cwiek" userId="866160e2e6235955" providerId="LiveId" clId="{9B35033F-A2A0-46D8-971B-02B9D8DF5CE4}" dt="2018-05-28T18:28:50.648" v="88"/>
        <pc:sldMkLst>
          <pc:docMk/>
          <pc:sldMk cId="525211020" sldId="361"/>
        </pc:sldMkLst>
      </pc:sldChg>
      <pc:sldChg chg="add">
        <pc:chgData name="Aleksandra Cwiek" userId="866160e2e6235955" providerId="LiveId" clId="{9B35033F-A2A0-46D8-971B-02B9D8DF5CE4}" dt="2018-05-28T18:28:50.648" v="88"/>
        <pc:sldMkLst>
          <pc:docMk/>
          <pc:sldMk cId="1697883972" sldId="362"/>
        </pc:sldMkLst>
      </pc:sldChg>
      <pc:sldChg chg="add">
        <pc:chgData name="Aleksandra Cwiek" userId="866160e2e6235955" providerId="LiveId" clId="{9B35033F-A2A0-46D8-971B-02B9D8DF5CE4}" dt="2018-05-28T18:30:26.085" v="97"/>
        <pc:sldMkLst>
          <pc:docMk/>
          <pc:sldMk cId="3227071854" sldId="365"/>
        </pc:sldMkLst>
      </pc:sldChg>
      <pc:sldChg chg="add">
        <pc:chgData name="Aleksandra Cwiek" userId="866160e2e6235955" providerId="LiveId" clId="{9B35033F-A2A0-46D8-971B-02B9D8DF5CE4}" dt="2018-05-28T18:26:01.714" v="71"/>
        <pc:sldMkLst>
          <pc:docMk/>
          <pc:sldMk cId="3010088553" sldId="368"/>
        </pc:sldMkLst>
      </pc:sldChg>
      <pc:sldChg chg="add">
        <pc:chgData name="Aleksandra Cwiek" userId="866160e2e6235955" providerId="LiveId" clId="{9B35033F-A2A0-46D8-971B-02B9D8DF5CE4}" dt="2018-05-28T18:24:21.429" v="60"/>
        <pc:sldMkLst>
          <pc:docMk/>
          <pc:sldMk cId="1986034557" sldId="371"/>
        </pc:sldMkLst>
      </pc:sldChg>
      <pc:sldChg chg="add">
        <pc:chgData name="Aleksandra Cwiek" userId="866160e2e6235955" providerId="LiveId" clId="{9B35033F-A2A0-46D8-971B-02B9D8DF5CE4}" dt="2018-05-28T18:30:43.838" v="99"/>
        <pc:sldMkLst>
          <pc:docMk/>
          <pc:sldMk cId="2192980760" sldId="374"/>
        </pc:sldMkLst>
      </pc:sldChg>
      <pc:sldChg chg="add">
        <pc:chgData name="Aleksandra Cwiek" userId="866160e2e6235955" providerId="LiveId" clId="{9B35033F-A2A0-46D8-971B-02B9D8DF5CE4}" dt="2018-05-28T18:28:28.726" v="86"/>
        <pc:sldMkLst>
          <pc:docMk/>
          <pc:sldMk cId="789266060" sldId="375"/>
        </pc:sldMkLst>
      </pc:sldChg>
      <pc:sldChg chg="add">
        <pc:chgData name="Aleksandra Cwiek" userId="866160e2e6235955" providerId="LiveId" clId="{9B35033F-A2A0-46D8-971B-02B9D8DF5CE4}" dt="2018-05-28T18:28:28.726" v="86"/>
        <pc:sldMkLst>
          <pc:docMk/>
          <pc:sldMk cId="596667767" sldId="376"/>
        </pc:sldMkLst>
      </pc:sldChg>
      <pc:sldChg chg="add">
        <pc:chgData name="Aleksandra Cwiek" userId="866160e2e6235955" providerId="LiveId" clId="{9B35033F-A2A0-46D8-971B-02B9D8DF5CE4}" dt="2018-05-28T18:28:28.726" v="86"/>
        <pc:sldMkLst>
          <pc:docMk/>
          <pc:sldMk cId="1336064121" sldId="377"/>
        </pc:sldMkLst>
      </pc:sldChg>
      <pc:sldChg chg="add">
        <pc:chgData name="Aleksandra Cwiek" userId="866160e2e6235955" providerId="LiveId" clId="{9B35033F-A2A0-46D8-971B-02B9D8DF5CE4}" dt="2018-05-28T18:19:47.702" v="32"/>
        <pc:sldMkLst>
          <pc:docMk/>
          <pc:sldMk cId="1200590141" sldId="380"/>
        </pc:sldMkLst>
      </pc:sldChg>
      <pc:sldChg chg="add">
        <pc:chgData name="Aleksandra Cwiek" userId="866160e2e6235955" providerId="LiveId" clId="{9B35033F-A2A0-46D8-971B-02B9D8DF5CE4}" dt="2018-05-28T18:17:36.030" v="19"/>
        <pc:sldMkLst>
          <pc:docMk/>
          <pc:sldMk cId="3282236455" sldId="383"/>
        </pc:sldMkLst>
      </pc:sldChg>
      <pc:sldChg chg="add">
        <pc:chgData name="Aleksandra Cwiek" userId="866160e2e6235955" providerId="LiveId" clId="{9B35033F-A2A0-46D8-971B-02B9D8DF5CE4}" dt="2018-05-28T18:27:08.935" v="78"/>
        <pc:sldMkLst>
          <pc:docMk/>
          <pc:sldMk cId="2540437985" sldId="386"/>
        </pc:sldMkLst>
      </pc:sldChg>
      <pc:sldChg chg="add">
        <pc:chgData name="Aleksandra Cwiek" userId="866160e2e6235955" providerId="LiveId" clId="{9B35033F-A2A0-46D8-971B-02B9D8DF5CE4}" dt="2018-05-28T18:19:09.011" v="28"/>
        <pc:sldMkLst>
          <pc:docMk/>
          <pc:sldMk cId="1288811577" sldId="389"/>
        </pc:sldMkLst>
      </pc:sldChg>
      <pc:sldChg chg="add">
        <pc:chgData name="Aleksandra Cwiek" userId="866160e2e6235955" providerId="LiveId" clId="{9B35033F-A2A0-46D8-971B-02B9D8DF5CE4}" dt="2018-05-28T18:29:14.130" v="90"/>
        <pc:sldMkLst>
          <pc:docMk/>
          <pc:sldMk cId="257670084" sldId="390"/>
        </pc:sldMkLst>
      </pc:sldChg>
      <pc:sldChg chg="add">
        <pc:chgData name="Aleksandra Cwiek" userId="866160e2e6235955" providerId="LiveId" clId="{9B35033F-A2A0-46D8-971B-02B9D8DF5CE4}" dt="2018-05-28T18:29:14.130" v="90"/>
        <pc:sldMkLst>
          <pc:docMk/>
          <pc:sldMk cId="2142623494" sldId="391"/>
        </pc:sldMkLst>
      </pc:sldChg>
      <pc:sldChg chg="add">
        <pc:chgData name="Aleksandra Cwiek" userId="866160e2e6235955" providerId="LiveId" clId="{9B35033F-A2A0-46D8-971B-02B9D8DF5CE4}" dt="2018-05-28T18:29:14.130" v="90"/>
        <pc:sldMkLst>
          <pc:docMk/>
          <pc:sldMk cId="278324674" sldId="392"/>
        </pc:sldMkLst>
      </pc:sldChg>
      <pc:sldChg chg="add">
        <pc:chgData name="Aleksandra Cwiek" userId="866160e2e6235955" providerId="LiveId" clId="{9B35033F-A2A0-46D8-971B-02B9D8DF5CE4}" dt="2018-05-28T18:22:03.878" v="46"/>
        <pc:sldMkLst>
          <pc:docMk/>
          <pc:sldMk cId="3188110403" sldId="395"/>
        </pc:sldMkLst>
      </pc:sldChg>
      <pc:sldChg chg="add">
        <pc:chgData name="Aleksandra Cwiek" userId="866160e2e6235955" providerId="LiveId" clId="{9B35033F-A2A0-46D8-971B-02B9D8DF5CE4}" dt="2018-05-28T18:18:18.728" v="23"/>
        <pc:sldMkLst>
          <pc:docMk/>
          <pc:sldMk cId="3423679503" sldId="398"/>
        </pc:sldMkLst>
      </pc:sldChg>
      <pc:sldChg chg="add">
        <pc:chgData name="Aleksandra Cwiek" userId="866160e2e6235955" providerId="LiveId" clId="{9B35033F-A2A0-46D8-971B-02B9D8DF5CE4}" dt="2018-05-28T18:30:17.983" v="96"/>
        <pc:sldMkLst>
          <pc:docMk/>
          <pc:sldMk cId="904309098" sldId="401"/>
        </pc:sldMkLst>
      </pc:sldChg>
      <pc:sldChg chg="add">
        <pc:chgData name="Aleksandra Cwiek" userId="866160e2e6235955" providerId="LiveId" clId="{9B35033F-A2A0-46D8-971B-02B9D8DF5CE4}" dt="2018-05-28T18:16:49.548" v="14"/>
        <pc:sldMkLst>
          <pc:docMk/>
          <pc:sldMk cId="3210127633" sldId="404"/>
        </pc:sldMkLst>
      </pc:sldChg>
      <pc:sldChg chg="add">
        <pc:chgData name="Aleksandra Cwiek" userId="866160e2e6235955" providerId="LiveId" clId="{9B35033F-A2A0-46D8-971B-02B9D8DF5CE4}" dt="2018-05-28T18:16:01.254" v="10"/>
        <pc:sldMkLst>
          <pc:docMk/>
          <pc:sldMk cId="2860032939" sldId="405"/>
        </pc:sldMkLst>
      </pc:sldChg>
      <pc:sldChg chg="add">
        <pc:chgData name="Aleksandra Cwiek" userId="866160e2e6235955" providerId="LiveId" clId="{9B35033F-A2A0-46D8-971B-02B9D8DF5CE4}" dt="2018-05-28T18:16:01.254" v="10"/>
        <pc:sldMkLst>
          <pc:docMk/>
          <pc:sldMk cId="52487347" sldId="406"/>
        </pc:sldMkLst>
      </pc:sldChg>
      <pc:sldChg chg="add">
        <pc:chgData name="Aleksandra Cwiek" userId="866160e2e6235955" providerId="LiveId" clId="{9B35033F-A2A0-46D8-971B-02B9D8DF5CE4}" dt="2018-05-28T18:16:01.254" v="10"/>
        <pc:sldMkLst>
          <pc:docMk/>
          <pc:sldMk cId="1297835052" sldId="407"/>
        </pc:sldMkLst>
      </pc:sldChg>
      <pc:sldChg chg="add">
        <pc:chgData name="Aleksandra Cwiek" userId="866160e2e6235955" providerId="LiveId" clId="{9B35033F-A2A0-46D8-971B-02B9D8DF5CE4}" dt="2018-05-28T18:25:04.320" v="64"/>
        <pc:sldMkLst>
          <pc:docMk/>
          <pc:sldMk cId="2331955537" sldId="410"/>
        </pc:sldMkLst>
      </pc:sldChg>
      <pc:sldChg chg="add">
        <pc:chgData name="Aleksandra Cwiek" userId="866160e2e6235955" providerId="LiveId" clId="{9B35033F-A2A0-46D8-971B-02B9D8DF5CE4}" dt="2018-05-28T18:20:49.842" v="39"/>
        <pc:sldMkLst>
          <pc:docMk/>
          <pc:sldMk cId="1238623064" sldId="413"/>
        </pc:sldMkLst>
      </pc:sldChg>
      <pc:sldChg chg="add">
        <pc:chgData name="Aleksandra Cwiek" userId="866160e2e6235955" providerId="LiveId" clId="{9B35033F-A2A0-46D8-971B-02B9D8DF5CE4}" dt="2018-05-28T18:21:49.432" v="45"/>
        <pc:sldMkLst>
          <pc:docMk/>
          <pc:sldMk cId="3964953259" sldId="416"/>
        </pc:sldMkLst>
      </pc:sldChg>
      <pc:sldChg chg="add">
        <pc:chgData name="Aleksandra Cwiek" userId="866160e2e6235955" providerId="LiveId" clId="{9B35033F-A2A0-46D8-971B-02B9D8DF5CE4}" dt="2018-05-28T18:21:49.432" v="45"/>
        <pc:sldMkLst>
          <pc:docMk/>
          <pc:sldMk cId="500479494" sldId="417"/>
        </pc:sldMkLst>
      </pc:sldChg>
      <pc:sldChg chg="add">
        <pc:chgData name="Aleksandra Cwiek" userId="866160e2e6235955" providerId="LiveId" clId="{9B35033F-A2A0-46D8-971B-02B9D8DF5CE4}" dt="2018-05-28T18:21:49.432" v="45"/>
        <pc:sldMkLst>
          <pc:docMk/>
          <pc:sldMk cId="3734673281" sldId="418"/>
        </pc:sldMkLst>
      </pc:sldChg>
      <pc:sldChg chg="add">
        <pc:chgData name="Aleksandra Cwiek" userId="866160e2e6235955" providerId="LiveId" clId="{9B35033F-A2A0-46D8-971B-02B9D8DF5CE4}" dt="2018-05-28T18:18:59.391" v="27"/>
        <pc:sldMkLst>
          <pc:docMk/>
          <pc:sldMk cId="1746042325" sldId="419"/>
        </pc:sldMkLst>
      </pc:sldChg>
      <pc:sldChg chg="add">
        <pc:chgData name="Aleksandra Cwiek" userId="866160e2e6235955" providerId="LiveId" clId="{9B35033F-A2A0-46D8-971B-02B9D8DF5CE4}" dt="2018-05-28T18:18:59.391" v="27"/>
        <pc:sldMkLst>
          <pc:docMk/>
          <pc:sldMk cId="2191450859" sldId="420"/>
        </pc:sldMkLst>
      </pc:sldChg>
      <pc:sldChg chg="add">
        <pc:chgData name="Aleksandra Cwiek" userId="866160e2e6235955" providerId="LiveId" clId="{9B35033F-A2A0-46D8-971B-02B9D8DF5CE4}" dt="2018-05-28T18:18:59.391" v="27"/>
        <pc:sldMkLst>
          <pc:docMk/>
          <pc:sldMk cId="2468682628" sldId="421"/>
        </pc:sldMkLst>
      </pc:sldChg>
      <pc:sldChg chg="add del">
        <pc:chgData name="Aleksandra Cwiek" userId="866160e2e6235955" providerId="LiveId" clId="{9B35033F-A2A0-46D8-971B-02B9D8DF5CE4}" dt="2018-05-28T18:15:24.033" v="6"/>
        <pc:sldMkLst>
          <pc:docMk/>
          <pc:sldMk cId="1911987044" sldId="422"/>
        </pc:sldMkLst>
      </pc:sldChg>
      <pc:sldChg chg="add del">
        <pc:chgData name="Aleksandra Cwiek" userId="866160e2e6235955" providerId="LiveId" clId="{9B35033F-A2A0-46D8-971B-02B9D8DF5CE4}" dt="2018-05-28T18:15:24.033" v="6"/>
        <pc:sldMkLst>
          <pc:docMk/>
          <pc:sldMk cId="3690301532" sldId="423"/>
        </pc:sldMkLst>
      </pc:sldChg>
      <pc:sldChg chg="add del">
        <pc:chgData name="Aleksandra Cwiek" userId="866160e2e6235955" providerId="LiveId" clId="{9B35033F-A2A0-46D8-971B-02B9D8DF5CE4}" dt="2018-05-28T18:15:24.033" v="6"/>
        <pc:sldMkLst>
          <pc:docMk/>
          <pc:sldMk cId="2636251775" sldId="424"/>
        </pc:sldMkLst>
      </pc:sldChg>
      <pc:sldChg chg="add">
        <pc:chgData name="Aleksandra Cwiek" userId="866160e2e6235955" providerId="LiveId" clId="{9B35033F-A2A0-46D8-971B-02B9D8DF5CE4}" dt="2018-05-28T18:18:29.511" v="24"/>
        <pc:sldMkLst>
          <pc:docMk/>
          <pc:sldMk cId="1182754623" sldId="425"/>
        </pc:sldMkLst>
      </pc:sldChg>
      <pc:sldChg chg="add">
        <pc:chgData name="Aleksandra Cwiek" userId="866160e2e6235955" providerId="LiveId" clId="{9B35033F-A2A0-46D8-971B-02B9D8DF5CE4}" dt="2018-05-28T18:18:29.511" v="24"/>
        <pc:sldMkLst>
          <pc:docMk/>
          <pc:sldMk cId="3822468866" sldId="426"/>
        </pc:sldMkLst>
      </pc:sldChg>
      <pc:sldChg chg="add">
        <pc:chgData name="Aleksandra Cwiek" userId="866160e2e6235955" providerId="LiveId" clId="{9B35033F-A2A0-46D8-971B-02B9D8DF5CE4}" dt="2018-05-28T18:18:29.511" v="24"/>
        <pc:sldMkLst>
          <pc:docMk/>
          <pc:sldMk cId="2847255455" sldId="427"/>
        </pc:sldMkLst>
      </pc:sldChg>
      <pc:sldChg chg="add">
        <pc:chgData name="Aleksandra Cwiek" userId="866160e2e6235955" providerId="LiveId" clId="{9B35033F-A2A0-46D8-971B-02B9D8DF5CE4}" dt="2018-05-28T18:16:33.988" v="13"/>
        <pc:sldMkLst>
          <pc:docMk/>
          <pc:sldMk cId="1673482227" sldId="428"/>
        </pc:sldMkLst>
      </pc:sldChg>
      <pc:sldChg chg="add">
        <pc:chgData name="Aleksandra Cwiek" userId="866160e2e6235955" providerId="LiveId" clId="{9B35033F-A2A0-46D8-971B-02B9D8DF5CE4}" dt="2018-05-28T18:16:33.988" v="13"/>
        <pc:sldMkLst>
          <pc:docMk/>
          <pc:sldMk cId="3794596926" sldId="429"/>
        </pc:sldMkLst>
      </pc:sldChg>
      <pc:sldChg chg="add">
        <pc:chgData name="Aleksandra Cwiek" userId="866160e2e6235955" providerId="LiveId" clId="{9B35033F-A2A0-46D8-971B-02B9D8DF5CE4}" dt="2018-05-28T18:16:33.988" v="13"/>
        <pc:sldMkLst>
          <pc:docMk/>
          <pc:sldMk cId="1151054243" sldId="430"/>
        </pc:sldMkLst>
      </pc:sldChg>
      <pc:sldChg chg="add">
        <pc:chgData name="Aleksandra Cwiek" userId="866160e2e6235955" providerId="LiveId" clId="{9B35033F-A2A0-46D8-971B-02B9D8DF5CE4}" dt="2018-05-28T18:24:31.623" v="61"/>
        <pc:sldMkLst>
          <pc:docMk/>
          <pc:sldMk cId="3089132099" sldId="431"/>
        </pc:sldMkLst>
      </pc:sldChg>
      <pc:sldChg chg="add">
        <pc:chgData name="Aleksandra Cwiek" userId="866160e2e6235955" providerId="LiveId" clId="{9B35033F-A2A0-46D8-971B-02B9D8DF5CE4}" dt="2018-05-28T18:24:31.623" v="61"/>
        <pc:sldMkLst>
          <pc:docMk/>
          <pc:sldMk cId="2601990245" sldId="432"/>
        </pc:sldMkLst>
      </pc:sldChg>
      <pc:sldChg chg="add">
        <pc:chgData name="Aleksandra Cwiek" userId="866160e2e6235955" providerId="LiveId" clId="{9B35033F-A2A0-46D8-971B-02B9D8DF5CE4}" dt="2018-05-28T18:24:31.623" v="61"/>
        <pc:sldMkLst>
          <pc:docMk/>
          <pc:sldMk cId="1073055320" sldId="433"/>
        </pc:sldMkLst>
      </pc:sldChg>
      <pc:sldChg chg="add">
        <pc:chgData name="Aleksandra Cwiek" userId="866160e2e6235955" providerId="LiveId" clId="{9B35033F-A2A0-46D8-971B-02B9D8DF5CE4}" dt="2018-05-28T18:22:50.355" v="51"/>
        <pc:sldMkLst>
          <pc:docMk/>
          <pc:sldMk cId="676997396" sldId="434"/>
        </pc:sldMkLst>
      </pc:sldChg>
      <pc:sldChg chg="add">
        <pc:chgData name="Aleksandra Cwiek" userId="866160e2e6235955" providerId="LiveId" clId="{9B35033F-A2A0-46D8-971B-02B9D8DF5CE4}" dt="2018-05-28T18:22:50.355" v="51"/>
        <pc:sldMkLst>
          <pc:docMk/>
          <pc:sldMk cId="1549272358" sldId="435"/>
        </pc:sldMkLst>
      </pc:sldChg>
      <pc:sldChg chg="add">
        <pc:chgData name="Aleksandra Cwiek" userId="866160e2e6235955" providerId="LiveId" clId="{9B35033F-A2A0-46D8-971B-02B9D8DF5CE4}" dt="2018-05-28T18:22:50.355" v="51"/>
        <pc:sldMkLst>
          <pc:docMk/>
          <pc:sldMk cId="294213316" sldId="436"/>
        </pc:sldMkLst>
      </pc:sldChg>
      <pc:sldChg chg="add">
        <pc:chgData name="Aleksandra Cwiek" userId="866160e2e6235955" providerId="LiveId" clId="{9B35033F-A2A0-46D8-971B-02B9D8DF5CE4}" dt="2018-05-28T18:18:50.501" v="26"/>
        <pc:sldMkLst>
          <pc:docMk/>
          <pc:sldMk cId="3138944239" sldId="437"/>
        </pc:sldMkLst>
      </pc:sldChg>
      <pc:sldChg chg="add">
        <pc:chgData name="Aleksandra Cwiek" userId="866160e2e6235955" providerId="LiveId" clId="{9B35033F-A2A0-46D8-971B-02B9D8DF5CE4}" dt="2018-05-28T18:18:50.501" v="26"/>
        <pc:sldMkLst>
          <pc:docMk/>
          <pc:sldMk cId="1602104260" sldId="438"/>
        </pc:sldMkLst>
      </pc:sldChg>
      <pc:sldChg chg="add">
        <pc:chgData name="Aleksandra Cwiek" userId="866160e2e6235955" providerId="LiveId" clId="{9B35033F-A2A0-46D8-971B-02B9D8DF5CE4}" dt="2018-05-28T18:18:50.501" v="26"/>
        <pc:sldMkLst>
          <pc:docMk/>
          <pc:sldMk cId="1914346137" sldId="439"/>
        </pc:sldMkLst>
      </pc:sldChg>
      <pc:sldChg chg="add">
        <pc:chgData name="Aleksandra Cwiek" userId="866160e2e6235955" providerId="LiveId" clId="{9B35033F-A2A0-46D8-971B-02B9D8DF5CE4}" dt="2018-05-28T18:21:39.821" v="44"/>
        <pc:sldMkLst>
          <pc:docMk/>
          <pc:sldMk cId="3498299681" sldId="440"/>
        </pc:sldMkLst>
      </pc:sldChg>
      <pc:sldChg chg="add">
        <pc:chgData name="Aleksandra Cwiek" userId="866160e2e6235955" providerId="LiveId" clId="{9B35033F-A2A0-46D8-971B-02B9D8DF5CE4}" dt="2018-05-28T18:21:39.821" v="44"/>
        <pc:sldMkLst>
          <pc:docMk/>
          <pc:sldMk cId="1433068509" sldId="441"/>
        </pc:sldMkLst>
      </pc:sldChg>
      <pc:sldChg chg="add">
        <pc:chgData name="Aleksandra Cwiek" userId="866160e2e6235955" providerId="LiveId" clId="{9B35033F-A2A0-46D8-971B-02B9D8DF5CE4}" dt="2018-05-28T18:21:39.821" v="44"/>
        <pc:sldMkLst>
          <pc:docMk/>
          <pc:sldMk cId="3124484845" sldId="442"/>
        </pc:sldMkLst>
      </pc:sldChg>
      <pc:sldChg chg="add">
        <pc:chgData name="Aleksandra Cwiek" userId="866160e2e6235955" providerId="LiveId" clId="{9B35033F-A2A0-46D8-971B-02B9D8DF5CE4}" dt="2018-05-28T18:28:38.062" v="87"/>
        <pc:sldMkLst>
          <pc:docMk/>
          <pc:sldMk cId="2410660299" sldId="443"/>
        </pc:sldMkLst>
      </pc:sldChg>
      <pc:sldChg chg="add">
        <pc:chgData name="Aleksandra Cwiek" userId="866160e2e6235955" providerId="LiveId" clId="{9B35033F-A2A0-46D8-971B-02B9D8DF5CE4}" dt="2018-05-28T18:28:38.062" v="87"/>
        <pc:sldMkLst>
          <pc:docMk/>
          <pc:sldMk cId="1947865999" sldId="444"/>
        </pc:sldMkLst>
      </pc:sldChg>
      <pc:sldChg chg="add">
        <pc:chgData name="Aleksandra Cwiek" userId="866160e2e6235955" providerId="LiveId" clId="{9B35033F-A2A0-46D8-971B-02B9D8DF5CE4}" dt="2018-05-28T18:28:38.062" v="87"/>
        <pc:sldMkLst>
          <pc:docMk/>
          <pc:sldMk cId="2921654420" sldId="445"/>
        </pc:sldMkLst>
      </pc:sldChg>
      <pc:sldChg chg="add">
        <pc:chgData name="Aleksandra Cwiek" userId="866160e2e6235955" providerId="LiveId" clId="{9B35033F-A2A0-46D8-971B-02B9D8DF5CE4}" dt="2018-05-28T18:29:41.770" v="93"/>
        <pc:sldMkLst>
          <pc:docMk/>
          <pc:sldMk cId="2040526039" sldId="446"/>
        </pc:sldMkLst>
      </pc:sldChg>
      <pc:sldChg chg="add">
        <pc:chgData name="Aleksandra Cwiek" userId="866160e2e6235955" providerId="LiveId" clId="{9B35033F-A2A0-46D8-971B-02B9D8DF5CE4}" dt="2018-05-28T18:29:41.770" v="93"/>
        <pc:sldMkLst>
          <pc:docMk/>
          <pc:sldMk cId="1975750821" sldId="447"/>
        </pc:sldMkLst>
      </pc:sldChg>
      <pc:sldChg chg="add">
        <pc:chgData name="Aleksandra Cwiek" userId="866160e2e6235955" providerId="LiveId" clId="{9B35033F-A2A0-46D8-971B-02B9D8DF5CE4}" dt="2018-05-28T18:29:41.770" v="93"/>
        <pc:sldMkLst>
          <pc:docMk/>
          <pc:sldMk cId="4275118564" sldId="448"/>
        </pc:sldMkLst>
      </pc:sldChg>
      <pc:sldChg chg="add">
        <pc:chgData name="Aleksandra Cwiek" userId="866160e2e6235955" providerId="LiveId" clId="{9B35033F-A2A0-46D8-971B-02B9D8DF5CE4}" dt="2018-05-28T18:21:33.012" v="43"/>
        <pc:sldMkLst>
          <pc:docMk/>
          <pc:sldMk cId="2371383387" sldId="449"/>
        </pc:sldMkLst>
      </pc:sldChg>
      <pc:sldChg chg="add">
        <pc:chgData name="Aleksandra Cwiek" userId="866160e2e6235955" providerId="LiveId" clId="{9B35033F-A2A0-46D8-971B-02B9D8DF5CE4}" dt="2018-05-28T18:21:33.012" v="43"/>
        <pc:sldMkLst>
          <pc:docMk/>
          <pc:sldMk cId="1125294000" sldId="450"/>
        </pc:sldMkLst>
      </pc:sldChg>
      <pc:sldChg chg="add">
        <pc:chgData name="Aleksandra Cwiek" userId="866160e2e6235955" providerId="LiveId" clId="{9B35033F-A2A0-46D8-971B-02B9D8DF5CE4}" dt="2018-05-28T18:21:33.012" v="43"/>
        <pc:sldMkLst>
          <pc:docMk/>
          <pc:sldMk cId="1095319204" sldId="451"/>
        </pc:sldMkLst>
      </pc:sldChg>
      <pc:sldChg chg="add">
        <pc:chgData name="Aleksandra Cwiek" userId="866160e2e6235955" providerId="LiveId" clId="{9B35033F-A2A0-46D8-971B-02B9D8DF5CE4}" dt="2018-05-28T18:23:16.263" v="54"/>
        <pc:sldMkLst>
          <pc:docMk/>
          <pc:sldMk cId="4170437488" sldId="452"/>
        </pc:sldMkLst>
      </pc:sldChg>
      <pc:sldChg chg="add">
        <pc:chgData name="Aleksandra Cwiek" userId="866160e2e6235955" providerId="LiveId" clId="{9B35033F-A2A0-46D8-971B-02B9D8DF5CE4}" dt="2018-05-28T18:23:16.263" v="54"/>
        <pc:sldMkLst>
          <pc:docMk/>
          <pc:sldMk cId="2154331269" sldId="453"/>
        </pc:sldMkLst>
      </pc:sldChg>
      <pc:sldChg chg="add">
        <pc:chgData name="Aleksandra Cwiek" userId="866160e2e6235955" providerId="LiveId" clId="{9B35033F-A2A0-46D8-971B-02B9D8DF5CE4}" dt="2018-05-28T18:23:16.263" v="54"/>
        <pc:sldMkLst>
          <pc:docMk/>
          <pc:sldMk cId="3320608525" sldId="454"/>
        </pc:sldMkLst>
      </pc:sldChg>
      <pc:sldChg chg="add">
        <pc:chgData name="Aleksandra Cwiek" userId="866160e2e6235955" providerId="LiveId" clId="{9B35033F-A2A0-46D8-971B-02B9D8DF5CE4}" dt="2018-05-28T18:25:13.911" v="65"/>
        <pc:sldMkLst>
          <pc:docMk/>
          <pc:sldMk cId="3671570070" sldId="455"/>
        </pc:sldMkLst>
      </pc:sldChg>
      <pc:sldChg chg="add">
        <pc:chgData name="Aleksandra Cwiek" userId="866160e2e6235955" providerId="LiveId" clId="{9B35033F-A2A0-46D8-971B-02B9D8DF5CE4}" dt="2018-05-28T18:25:13.911" v="65"/>
        <pc:sldMkLst>
          <pc:docMk/>
          <pc:sldMk cId="4243735701" sldId="456"/>
        </pc:sldMkLst>
      </pc:sldChg>
      <pc:sldChg chg="add">
        <pc:chgData name="Aleksandra Cwiek" userId="866160e2e6235955" providerId="LiveId" clId="{9B35033F-A2A0-46D8-971B-02B9D8DF5CE4}" dt="2018-05-28T18:25:13.911" v="65"/>
        <pc:sldMkLst>
          <pc:docMk/>
          <pc:sldMk cId="219857593" sldId="457"/>
        </pc:sldMkLst>
      </pc:sldChg>
      <pc:sldChg chg="add">
        <pc:chgData name="Aleksandra Cwiek" userId="866160e2e6235955" providerId="LiveId" clId="{9B35033F-A2A0-46D8-971B-02B9D8DF5CE4}" dt="2018-05-28T18:31:17.949" v="102"/>
        <pc:sldMkLst>
          <pc:docMk/>
          <pc:sldMk cId="1220200246" sldId="458"/>
        </pc:sldMkLst>
      </pc:sldChg>
      <pc:sldChg chg="add">
        <pc:chgData name="Aleksandra Cwiek" userId="866160e2e6235955" providerId="LiveId" clId="{9B35033F-A2A0-46D8-971B-02B9D8DF5CE4}" dt="2018-05-28T18:31:17.949" v="102"/>
        <pc:sldMkLst>
          <pc:docMk/>
          <pc:sldMk cId="1915184809" sldId="459"/>
        </pc:sldMkLst>
      </pc:sldChg>
      <pc:sldChg chg="add">
        <pc:chgData name="Aleksandra Cwiek" userId="866160e2e6235955" providerId="LiveId" clId="{9B35033F-A2A0-46D8-971B-02B9D8DF5CE4}" dt="2018-05-28T18:31:17.949" v="102"/>
        <pc:sldMkLst>
          <pc:docMk/>
          <pc:sldMk cId="1113379640" sldId="460"/>
        </pc:sldMkLst>
      </pc:sldChg>
      <pc:sldChg chg="add">
        <pc:chgData name="Aleksandra Cwiek" userId="866160e2e6235955" providerId="LiveId" clId="{9B35033F-A2A0-46D8-971B-02B9D8DF5CE4}" dt="2018-05-28T18:28:13.325" v="84"/>
        <pc:sldMkLst>
          <pc:docMk/>
          <pc:sldMk cId="2339303200" sldId="461"/>
        </pc:sldMkLst>
      </pc:sldChg>
      <pc:sldChg chg="add">
        <pc:chgData name="Aleksandra Cwiek" userId="866160e2e6235955" providerId="LiveId" clId="{9B35033F-A2A0-46D8-971B-02B9D8DF5CE4}" dt="2018-05-28T18:28:13.325" v="84"/>
        <pc:sldMkLst>
          <pc:docMk/>
          <pc:sldMk cId="921493584" sldId="462"/>
        </pc:sldMkLst>
      </pc:sldChg>
      <pc:sldChg chg="add">
        <pc:chgData name="Aleksandra Cwiek" userId="866160e2e6235955" providerId="LiveId" clId="{9B35033F-A2A0-46D8-971B-02B9D8DF5CE4}" dt="2018-05-28T18:28:13.325" v="84"/>
        <pc:sldMkLst>
          <pc:docMk/>
          <pc:sldMk cId="3244358773" sldId="463"/>
        </pc:sldMkLst>
      </pc:sldChg>
      <pc:sldChg chg="add">
        <pc:chgData name="Aleksandra Cwiek" userId="866160e2e6235955" providerId="LiveId" clId="{9B35033F-A2A0-46D8-971B-02B9D8DF5CE4}" dt="2018-05-28T18:25:20.796" v="66"/>
        <pc:sldMkLst>
          <pc:docMk/>
          <pc:sldMk cId="3835447946" sldId="464"/>
        </pc:sldMkLst>
      </pc:sldChg>
      <pc:sldChg chg="add">
        <pc:chgData name="Aleksandra Cwiek" userId="866160e2e6235955" providerId="LiveId" clId="{9B35033F-A2A0-46D8-971B-02B9D8DF5CE4}" dt="2018-05-28T18:25:20.796" v="66"/>
        <pc:sldMkLst>
          <pc:docMk/>
          <pc:sldMk cId="4192434579" sldId="465"/>
        </pc:sldMkLst>
      </pc:sldChg>
      <pc:sldChg chg="add">
        <pc:chgData name="Aleksandra Cwiek" userId="866160e2e6235955" providerId="LiveId" clId="{9B35033F-A2A0-46D8-971B-02B9D8DF5CE4}" dt="2018-05-28T18:25:20.796" v="66"/>
        <pc:sldMkLst>
          <pc:docMk/>
          <pc:sldMk cId="3163292836" sldId="466"/>
        </pc:sldMkLst>
      </pc:sldChg>
      <pc:sldChg chg="add">
        <pc:chgData name="Aleksandra Cwiek" userId="866160e2e6235955" providerId="LiveId" clId="{9B35033F-A2A0-46D8-971B-02B9D8DF5CE4}" dt="2018-05-28T18:29:23.975" v="91"/>
        <pc:sldMkLst>
          <pc:docMk/>
          <pc:sldMk cId="3605945830" sldId="467"/>
        </pc:sldMkLst>
      </pc:sldChg>
      <pc:sldChg chg="add">
        <pc:chgData name="Aleksandra Cwiek" userId="866160e2e6235955" providerId="LiveId" clId="{9B35033F-A2A0-46D8-971B-02B9D8DF5CE4}" dt="2018-05-28T18:29:23.975" v="91"/>
        <pc:sldMkLst>
          <pc:docMk/>
          <pc:sldMk cId="122433720" sldId="468"/>
        </pc:sldMkLst>
      </pc:sldChg>
      <pc:sldChg chg="add">
        <pc:chgData name="Aleksandra Cwiek" userId="866160e2e6235955" providerId="LiveId" clId="{9B35033F-A2A0-46D8-971B-02B9D8DF5CE4}" dt="2018-05-28T18:29:23.975" v="91"/>
        <pc:sldMkLst>
          <pc:docMk/>
          <pc:sldMk cId="2039756568" sldId="469"/>
        </pc:sldMkLst>
      </pc:sldChg>
      <pc:sldChg chg="add">
        <pc:chgData name="Aleksandra Cwiek" userId="866160e2e6235955" providerId="LiveId" clId="{9B35033F-A2A0-46D8-971B-02B9D8DF5CE4}" dt="2018-05-28T18:22:57.352" v="52"/>
        <pc:sldMkLst>
          <pc:docMk/>
          <pc:sldMk cId="857071429" sldId="470"/>
        </pc:sldMkLst>
      </pc:sldChg>
      <pc:sldChg chg="add">
        <pc:chgData name="Aleksandra Cwiek" userId="866160e2e6235955" providerId="LiveId" clId="{9B35033F-A2A0-46D8-971B-02B9D8DF5CE4}" dt="2018-05-28T18:22:57.352" v="52"/>
        <pc:sldMkLst>
          <pc:docMk/>
          <pc:sldMk cId="3239692518" sldId="471"/>
        </pc:sldMkLst>
      </pc:sldChg>
      <pc:sldChg chg="add">
        <pc:chgData name="Aleksandra Cwiek" userId="866160e2e6235955" providerId="LiveId" clId="{9B35033F-A2A0-46D8-971B-02B9D8DF5CE4}" dt="2018-05-28T18:22:57.352" v="52"/>
        <pc:sldMkLst>
          <pc:docMk/>
          <pc:sldMk cId="159559978" sldId="472"/>
        </pc:sldMkLst>
      </pc:sldChg>
      <pc:sldChg chg="add">
        <pc:chgData name="Aleksandra Cwiek" userId="866160e2e6235955" providerId="LiveId" clId="{9B35033F-A2A0-46D8-971B-02B9D8DF5CE4}" dt="2018-05-28T18:17:14.878" v="17"/>
        <pc:sldMkLst>
          <pc:docMk/>
          <pc:sldMk cId="4133397297" sldId="473"/>
        </pc:sldMkLst>
      </pc:sldChg>
      <pc:sldChg chg="add">
        <pc:chgData name="Aleksandra Cwiek" userId="866160e2e6235955" providerId="LiveId" clId="{9B35033F-A2A0-46D8-971B-02B9D8DF5CE4}" dt="2018-05-28T18:17:14.878" v="17"/>
        <pc:sldMkLst>
          <pc:docMk/>
          <pc:sldMk cId="2838546383" sldId="474"/>
        </pc:sldMkLst>
      </pc:sldChg>
      <pc:sldChg chg="add">
        <pc:chgData name="Aleksandra Cwiek" userId="866160e2e6235955" providerId="LiveId" clId="{9B35033F-A2A0-46D8-971B-02B9D8DF5CE4}" dt="2018-05-28T18:17:14.878" v="17"/>
        <pc:sldMkLst>
          <pc:docMk/>
          <pc:sldMk cId="150458716" sldId="475"/>
        </pc:sldMkLst>
      </pc:sldChg>
      <pc:sldChg chg="add">
        <pc:chgData name="Aleksandra Cwiek" userId="866160e2e6235955" providerId="LiveId" clId="{9B35033F-A2A0-46D8-971B-02B9D8DF5CE4}" dt="2018-05-28T18:20:33.080" v="37"/>
        <pc:sldMkLst>
          <pc:docMk/>
          <pc:sldMk cId="1688582487" sldId="476"/>
        </pc:sldMkLst>
      </pc:sldChg>
      <pc:sldChg chg="add">
        <pc:chgData name="Aleksandra Cwiek" userId="866160e2e6235955" providerId="LiveId" clId="{9B35033F-A2A0-46D8-971B-02B9D8DF5CE4}" dt="2018-05-28T18:20:33.080" v="37"/>
        <pc:sldMkLst>
          <pc:docMk/>
          <pc:sldMk cId="2789545004" sldId="477"/>
        </pc:sldMkLst>
      </pc:sldChg>
      <pc:sldChg chg="add">
        <pc:chgData name="Aleksandra Cwiek" userId="866160e2e6235955" providerId="LiveId" clId="{9B35033F-A2A0-46D8-971B-02B9D8DF5CE4}" dt="2018-05-28T18:20:33.080" v="37"/>
        <pc:sldMkLst>
          <pc:docMk/>
          <pc:sldMk cId="3526333003" sldId="478"/>
        </pc:sldMkLst>
      </pc:sldChg>
      <pc:sldChg chg="add">
        <pc:chgData name="Aleksandra Cwiek" userId="866160e2e6235955" providerId="LiveId" clId="{9B35033F-A2A0-46D8-971B-02B9D8DF5CE4}" dt="2018-05-28T18:23:03.586" v="53"/>
        <pc:sldMkLst>
          <pc:docMk/>
          <pc:sldMk cId="3238080062" sldId="479"/>
        </pc:sldMkLst>
      </pc:sldChg>
      <pc:sldChg chg="add">
        <pc:chgData name="Aleksandra Cwiek" userId="866160e2e6235955" providerId="LiveId" clId="{9B35033F-A2A0-46D8-971B-02B9D8DF5CE4}" dt="2018-05-28T18:23:03.586" v="53"/>
        <pc:sldMkLst>
          <pc:docMk/>
          <pc:sldMk cId="4114576924" sldId="480"/>
        </pc:sldMkLst>
      </pc:sldChg>
      <pc:sldChg chg="add">
        <pc:chgData name="Aleksandra Cwiek" userId="866160e2e6235955" providerId="LiveId" clId="{9B35033F-A2A0-46D8-971B-02B9D8DF5CE4}" dt="2018-05-28T18:23:03.586" v="53"/>
        <pc:sldMkLst>
          <pc:docMk/>
          <pc:sldMk cId="638356905" sldId="481"/>
        </pc:sldMkLst>
      </pc:sldChg>
      <pc:sldChg chg="add">
        <pc:chgData name="Aleksandra Cwiek" userId="866160e2e6235955" providerId="LiveId" clId="{9B35033F-A2A0-46D8-971B-02B9D8DF5CE4}" dt="2018-05-28T18:23:23.069" v="55"/>
        <pc:sldMkLst>
          <pc:docMk/>
          <pc:sldMk cId="3524063616" sldId="482"/>
        </pc:sldMkLst>
      </pc:sldChg>
      <pc:sldChg chg="add">
        <pc:chgData name="Aleksandra Cwiek" userId="866160e2e6235955" providerId="LiveId" clId="{9B35033F-A2A0-46D8-971B-02B9D8DF5CE4}" dt="2018-05-28T18:23:23.069" v="55"/>
        <pc:sldMkLst>
          <pc:docMk/>
          <pc:sldMk cId="1980341685" sldId="483"/>
        </pc:sldMkLst>
      </pc:sldChg>
      <pc:sldChg chg="add">
        <pc:chgData name="Aleksandra Cwiek" userId="866160e2e6235955" providerId="LiveId" clId="{9B35033F-A2A0-46D8-971B-02B9D8DF5CE4}" dt="2018-05-28T18:23:23.069" v="55"/>
        <pc:sldMkLst>
          <pc:docMk/>
          <pc:sldMk cId="2886053680" sldId="484"/>
        </pc:sldMkLst>
      </pc:sldChg>
      <pc:sldChg chg="add">
        <pc:chgData name="Aleksandra Cwiek" userId="866160e2e6235955" providerId="LiveId" clId="{9B35033F-A2A0-46D8-971B-02B9D8DF5CE4}" dt="2018-05-28T18:22:33.607" v="49"/>
        <pc:sldMkLst>
          <pc:docMk/>
          <pc:sldMk cId="2544635289" sldId="485"/>
        </pc:sldMkLst>
      </pc:sldChg>
      <pc:sldChg chg="add">
        <pc:chgData name="Aleksandra Cwiek" userId="866160e2e6235955" providerId="LiveId" clId="{9B35033F-A2A0-46D8-971B-02B9D8DF5CE4}" dt="2018-05-28T18:22:33.607" v="49"/>
        <pc:sldMkLst>
          <pc:docMk/>
          <pc:sldMk cId="2703480010" sldId="486"/>
        </pc:sldMkLst>
      </pc:sldChg>
      <pc:sldChg chg="add">
        <pc:chgData name="Aleksandra Cwiek" userId="866160e2e6235955" providerId="LiveId" clId="{9B35033F-A2A0-46D8-971B-02B9D8DF5CE4}" dt="2018-05-28T18:22:33.607" v="49"/>
        <pc:sldMkLst>
          <pc:docMk/>
          <pc:sldMk cId="3480342056" sldId="487"/>
        </pc:sldMkLst>
      </pc:sldChg>
      <pc:sldChg chg="add">
        <pc:chgData name="Aleksandra Cwiek" userId="866160e2e6235955" providerId="LiveId" clId="{9B35033F-A2A0-46D8-971B-02B9D8DF5CE4}" dt="2018-05-28T18:15:48.731" v="9"/>
        <pc:sldMkLst>
          <pc:docMk/>
          <pc:sldMk cId="4259887365" sldId="488"/>
        </pc:sldMkLst>
      </pc:sldChg>
      <pc:sldChg chg="add">
        <pc:chgData name="Aleksandra Cwiek" userId="866160e2e6235955" providerId="LiveId" clId="{9B35033F-A2A0-46D8-971B-02B9D8DF5CE4}" dt="2018-05-28T18:15:48.731" v="9"/>
        <pc:sldMkLst>
          <pc:docMk/>
          <pc:sldMk cId="706276048" sldId="489"/>
        </pc:sldMkLst>
      </pc:sldChg>
      <pc:sldChg chg="add">
        <pc:chgData name="Aleksandra Cwiek" userId="866160e2e6235955" providerId="LiveId" clId="{9B35033F-A2A0-46D8-971B-02B9D8DF5CE4}" dt="2018-05-28T18:15:48.731" v="9"/>
        <pc:sldMkLst>
          <pc:docMk/>
          <pc:sldMk cId="2064028432" sldId="490"/>
        </pc:sldMkLst>
      </pc:sldChg>
      <pc:sldChg chg="add">
        <pc:chgData name="Aleksandra Cwiek" userId="866160e2e6235955" providerId="LiveId" clId="{9B35033F-A2A0-46D8-971B-02B9D8DF5CE4}" dt="2018-05-28T18:27:27.948" v="80"/>
        <pc:sldMkLst>
          <pc:docMk/>
          <pc:sldMk cId="635585941" sldId="493"/>
        </pc:sldMkLst>
      </pc:sldChg>
      <pc:sldChg chg="add">
        <pc:chgData name="Aleksandra Cwiek" userId="866160e2e6235955" providerId="LiveId" clId="{9B35033F-A2A0-46D8-971B-02B9D8DF5CE4}" dt="2018-05-28T18:16:13.010" v="11"/>
        <pc:sldMkLst>
          <pc:docMk/>
          <pc:sldMk cId="3676985130" sldId="496"/>
        </pc:sldMkLst>
      </pc:sldChg>
      <pc:sldChg chg="add">
        <pc:chgData name="Aleksandra Cwiek" userId="866160e2e6235955" providerId="LiveId" clId="{9B35033F-A2A0-46D8-971B-02B9D8DF5CE4}" dt="2018-05-28T18:19:19.278" v="29"/>
        <pc:sldMkLst>
          <pc:docMk/>
          <pc:sldMk cId="3856132284" sldId="497"/>
        </pc:sldMkLst>
      </pc:sldChg>
      <pc:sldChg chg="add">
        <pc:chgData name="Aleksandra Cwiek" userId="866160e2e6235955" providerId="LiveId" clId="{9B35033F-A2A0-46D8-971B-02B9D8DF5CE4}" dt="2018-05-28T18:19:19.278" v="29"/>
        <pc:sldMkLst>
          <pc:docMk/>
          <pc:sldMk cId="1576790748" sldId="498"/>
        </pc:sldMkLst>
      </pc:sldChg>
      <pc:sldChg chg="add">
        <pc:chgData name="Aleksandra Cwiek" userId="866160e2e6235955" providerId="LiveId" clId="{9B35033F-A2A0-46D8-971B-02B9D8DF5CE4}" dt="2018-05-28T18:19:19.278" v="29"/>
        <pc:sldMkLst>
          <pc:docMk/>
          <pc:sldMk cId="57477722" sldId="499"/>
        </pc:sldMkLst>
      </pc:sldChg>
      <pc:sldChg chg="add">
        <pc:chgData name="Aleksandra Cwiek" userId="866160e2e6235955" providerId="LiveId" clId="{9B35033F-A2A0-46D8-971B-02B9D8DF5CE4}" dt="2018-05-28T18:21:13.455" v="41"/>
        <pc:sldMkLst>
          <pc:docMk/>
          <pc:sldMk cId="400406177" sldId="502"/>
        </pc:sldMkLst>
      </pc:sldChg>
      <pc:sldChg chg="add">
        <pc:chgData name="Aleksandra Cwiek" userId="866160e2e6235955" providerId="LiveId" clId="{9B35033F-A2A0-46D8-971B-02B9D8DF5CE4}" dt="2018-05-28T18:16:56.313" v="15"/>
        <pc:sldMkLst>
          <pc:docMk/>
          <pc:sldMk cId="3468641317" sldId="505"/>
        </pc:sldMkLst>
      </pc:sldChg>
      <pc:sldChg chg="add">
        <pc:chgData name="Aleksandra Cwiek" userId="866160e2e6235955" providerId="LiveId" clId="{9B35033F-A2A0-46D8-971B-02B9D8DF5CE4}" dt="2018-05-28T18:17:46.049" v="20"/>
        <pc:sldMkLst>
          <pc:docMk/>
          <pc:sldMk cId="198877112" sldId="508"/>
        </pc:sldMkLst>
      </pc:sldChg>
      <pc:sldChg chg="add">
        <pc:chgData name="Aleksandra Cwiek" userId="866160e2e6235955" providerId="LiveId" clId="{9B35033F-A2A0-46D8-971B-02B9D8DF5CE4}" dt="2018-05-28T18:31:46.170" v="105"/>
        <pc:sldMkLst>
          <pc:docMk/>
          <pc:sldMk cId="2495427559" sldId="511"/>
        </pc:sldMkLst>
      </pc:sldChg>
      <pc:sldChg chg="add">
        <pc:chgData name="Aleksandra Cwiek" userId="866160e2e6235955" providerId="LiveId" clId="{9B35033F-A2A0-46D8-971B-02B9D8DF5CE4}" dt="2018-05-28T18:24:09.220" v="59"/>
        <pc:sldMkLst>
          <pc:docMk/>
          <pc:sldMk cId="589905461" sldId="512"/>
        </pc:sldMkLst>
      </pc:sldChg>
      <pc:sldChg chg="add">
        <pc:chgData name="Aleksandra Cwiek" userId="866160e2e6235955" providerId="LiveId" clId="{9B35033F-A2A0-46D8-971B-02B9D8DF5CE4}" dt="2018-05-28T18:24:09.220" v="59"/>
        <pc:sldMkLst>
          <pc:docMk/>
          <pc:sldMk cId="4195225209" sldId="513"/>
        </pc:sldMkLst>
      </pc:sldChg>
      <pc:sldChg chg="add">
        <pc:chgData name="Aleksandra Cwiek" userId="866160e2e6235955" providerId="LiveId" clId="{9B35033F-A2A0-46D8-971B-02B9D8DF5CE4}" dt="2018-05-28T18:24:09.220" v="59"/>
        <pc:sldMkLst>
          <pc:docMk/>
          <pc:sldMk cId="514366566" sldId="514"/>
        </pc:sldMkLst>
      </pc:sldChg>
      <pc:sldChg chg="add">
        <pc:chgData name="Aleksandra Cwiek" userId="866160e2e6235955" providerId="LiveId" clId="{9B35033F-A2A0-46D8-971B-02B9D8DF5CE4}" dt="2018-05-28T18:23:42.744" v="57"/>
        <pc:sldMkLst>
          <pc:docMk/>
          <pc:sldMk cId="2981830861" sldId="517"/>
        </pc:sldMkLst>
      </pc:sldChg>
      <pc:sldChg chg="add">
        <pc:chgData name="Aleksandra Cwiek" userId="866160e2e6235955" providerId="LiveId" clId="{9B35033F-A2A0-46D8-971B-02B9D8DF5CE4}" dt="2018-05-28T18:26:16.207" v="73"/>
        <pc:sldMkLst>
          <pc:docMk/>
          <pc:sldMk cId="3516019192" sldId="520"/>
        </pc:sldMkLst>
      </pc:sldChg>
      <pc:sldChg chg="add">
        <pc:chgData name="Aleksandra Cwiek" userId="866160e2e6235955" providerId="LiveId" clId="{9B35033F-A2A0-46D8-971B-02B9D8DF5CE4}" dt="2018-05-28T18:28:04.629" v="83"/>
        <pc:sldMkLst>
          <pc:docMk/>
          <pc:sldMk cId="688242847" sldId="523"/>
        </pc:sldMkLst>
      </pc:sldChg>
      <pc:sldChg chg="add">
        <pc:chgData name="Aleksandra Cwiek" userId="866160e2e6235955" providerId="LiveId" clId="{9B35033F-A2A0-46D8-971B-02B9D8DF5CE4}" dt="2018-05-28T18:27:20.726" v="79"/>
        <pc:sldMkLst>
          <pc:docMk/>
          <pc:sldMk cId="2609114160" sldId="526"/>
        </pc:sldMkLst>
      </pc:sldChg>
      <pc:sldChg chg="add">
        <pc:chgData name="Aleksandra Cwiek" userId="866160e2e6235955" providerId="LiveId" clId="{9B35033F-A2A0-46D8-971B-02B9D8DF5CE4}" dt="2018-05-28T18:27:36.919" v="81"/>
        <pc:sldMkLst>
          <pc:docMk/>
          <pc:sldMk cId="2627532962" sldId="527"/>
        </pc:sldMkLst>
      </pc:sldChg>
      <pc:sldChg chg="add">
        <pc:chgData name="Aleksandra Cwiek" userId="866160e2e6235955" providerId="LiveId" clId="{9B35033F-A2A0-46D8-971B-02B9D8DF5CE4}" dt="2018-05-28T18:27:36.919" v="81"/>
        <pc:sldMkLst>
          <pc:docMk/>
          <pc:sldMk cId="1829137253" sldId="528"/>
        </pc:sldMkLst>
      </pc:sldChg>
      <pc:sldChg chg="add">
        <pc:chgData name="Aleksandra Cwiek" userId="866160e2e6235955" providerId="LiveId" clId="{9B35033F-A2A0-46D8-971B-02B9D8DF5CE4}" dt="2018-05-28T18:27:36.919" v="81"/>
        <pc:sldMkLst>
          <pc:docMk/>
          <pc:sldMk cId="2295185542" sldId="529"/>
        </pc:sldMkLst>
      </pc:sldChg>
      <pc:sldChg chg="add">
        <pc:chgData name="Aleksandra Cwiek" userId="866160e2e6235955" providerId="LiveId" clId="{9B35033F-A2A0-46D8-971B-02B9D8DF5CE4}" dt="2018-05-28T18:30:54.940" v="100"/>
        <pc:sldMkLst>
          <pc:docMk/>
          <pc:sldMk cId="1814723141" sldId="532"/>
        </pc:sldMkLst>
      </pc:sldChg>
      <pc:sldChg chg="add">
        <pc:chgData name="Aleksandra Cwiek" userId="866160e2e6235955" providerId="LiveId" clId="{9B35033F-A2A0-46D8-971B-02B9D8DF5CE4}" dt="2018-05-28T18:31:37.283" v="104"/>
        <pc:sldMkLst>
          <pc:docMk/>
          <pc:sldMk cId="2037722265" sldId="535"/>
        </pc:sldMkLst>
      </pc:sldChg>
      <pc:sldChg chg="add">
        <pc:chgData name="Aleksandra Cwiek" userId="866160e2e6235955" providerId="LiveId" clId="{9B35033F-A2A0-46D8-971B-02B9D8DF5CE4}" dt="2018-05-28T18:17:03.829" v="16"/>
        <pc:sldMkLst>
          <pc:docMk/>
          <pc:sldMk cId="434258501" sldId="538"/>
        </pc:sldMkLst>
      </pc:sldChg>
      <pc:sldChg chg="add">
        <pc:chgData name="Aleksandra Cwiek" userId="866160e2e6235955" providerId="LiveId" clId="{9B35033F-A2A0-46D8-971B-02B9D8DF5CE4}" dt="2018-05-28T18:19:55.346" v="33"/>
        <pc:sldMkLst>
          <pc:docMk/>
          <pc:sldMk cId="3122315280" sldId="541"/>
        </pc:sldMkLst>
      </pc:sldChg>
      <pc:sldChg chg="add">
        <pc:chgData name="Aleksandra Cwiek" userId="866160e2e6235955" providerId="LiveId" clId="{9B35033F-A2A0-46D8-971B-02B9D8DF5CE4}" dt="2018-05-28T18:18:38.922" v="25"/>
        <pc:sldMkLst>
          <pc:docMk/>
          <pc:sldMk cId="1790563523" sldId="542"/>
        </pc:sldMkLst>
      </pc:sldChg>
      <pc:sldChg chg="add">
        <pc:chgData name="Aleksandra Cwiek" userId="866160e2e6235955" providerId="LiveId" clId="{9B35033F-A2A0-46D8-971B-02B9D8DF5CE4}" dt="2018-05-28T18:18:38.922" v="25"/>
        <pc:sldMkLst>
          <pc:docMk/>
          <pc:sldMk cId="3206955502" sldId="543"/>
        </pc:sldMkLst>
      </pc:sldChg>
      <pc:sldChg chg="add">
        <pc:chgData name="Aleksandra Cwiek" userId="866160e2e6235955" providerId="LiveId" clId="{9B35033F-A2A0-46D8-971B-02B9D8DF5CE4}" dt="2018-05-28T18:18:38.922" v="25"/>
        <pc:sldMkLst>
          <pc:docMk/>
          <pc:sldMk cId="2480111466" sldId="544"/>
        </pc:sldMkLst>
      </pc:sldChg>
      <pc:sldChg chg="add">
        <pc:chgData name="Aleksandra Cwiek" userId="866160e2e6235955" providerId="LiveId" clId="{9B35033F-A2A0-46D8-971B-02B9D8DF5CE4}" dt="2018-05-28T18:21:22.484" v="42"/>
        <pc:sldMkLst>
          <pc:docMk/>
          <pc:sldMk cId="1281975608" sldId="547"/>
        </pc:sldMkLst>
      </pc:sldChg>
      <pc:sldChg chg="add">
        <pc:chgData name="Aleksandra Cwiek" userId="866160e2e6235955" providerId="LiveId" clId="{9B35033F-A2A0-46D8-971B-02B9D8DF5CE4}" dt="2018-05-28T18:29:00.632" v="89"/>
        <pc:sldMkLst>
          <pc:docMk/>
          <pc:sldMk cId="1912260134" sldId="550"/>
        </pc:sldMkLst>
      </pc:sldChg>
      <pc:sldChg chg="add">
        <pc:chgData name="Aleksandra Cwiek" userId="866160e2e6235955" providerId="LiveId" clId="{9B35033F-A2A0-46D8-971B-02B9D8DF5CE4}" dt="2018-05-28T18:22:14.839" v="47"/>
        <pc:sldMkLst>
          <pc:docMk/>
          <pc:sldMk cId="4138817110" sldId="553"/>
        </pc:sldMkLst>
      </pc:sldChg>
      <pc:sldChg chg="add">
        <pc:chgData name="Aleksandra Cwiek" userId="866160e2e6235955" providerId="LiveId" clId="{9B35033F-A2A0-46D8-971B-02B9D8DF5CE4}" dt="2018-05-28T18:24:41.853" v="62"/>
        <pc:sldMkLst>
          <pc:docMk/>
          <pc:sldMk cId="2282551597" sldId="556"/>
        </pc:sldMkLst>
      </pc:sldChg>
      <pc:sldChg chg="add">
        <pc:chgData name="Aleksandra Cwiek" userId="866160e2e6235955" providerId="LiveId" clId="{9B35033F-A2A0-46D8-971B-02B9D8DF5CE4}" dt="2018-05-28T18:30:07.917" v="95"/>
        <pc:sldMkLst>
          <pc:docMk/>
          <pc:sldMk cId="487557096" sldId="557"/>
        </pc:sldMkLst>
      </pc:sldChg>
      <pc:sldChg chg="add">
        <pc:chgData name="Aleksandra Cwiek" userId="866160e2e6235955" providerId="LiveId" clId="{9B35033F-A2A0-46D8-971B-02B9D8DF5CE4}" dt="2018-05-28T18:30:07.917" v="95"/>
        <pc:sldMkLst>
          <pc:docMk/>
          <pc:sldMk cId="1797550027" sldId="558"/>
        </pc:sldMkLst>
      </pc:sldChg>
      <pc:sldChg chg="add">
        <pc:chgData name="Aleksandra Cwiek" userId="866160e2e6235955" providerId="LiveId" clId="{9B35033F-A2A0-46D8-971B-02B9D8DF5CE4}" dt="2018-05-28T18:30:07.917" v="95"/>
        <pc:sldMkLst>
          <pc:docMk/>
          <pc:sldMk cId="702940292" sldId="559"/>
        </pc:sldMkLst>
      </pc:sldChg>
      <pc:sldChg chg="add">
        <pc:chgData name="Aleksandra Cwiek" userId="866160e2e6235955" providerId="LiveId" clId="{9B35033F-A2A0-46D8-971B-02B9D8DF5CE4}" dt="2018-05-28T18:18:07.452" v="22"/>
        <pc:sldMkLst>
          <pc:docMk/>
          <pc:sldMk cId="2128839145" sldId="562"/>
        </pc:sldMkLst>
      </pc:sldChg>
      <pc:sldChg chg="add">
        <pc:chgData name="Aleksandra Cwiek" userId="866160e2e6235955" providerId="LiveId" clId="{9B35033F-A2A0-46D8-971B-02B9D8DF5CE4}" dt="2018-05-28T18:19:28.634" v="30"/>
        <pc:sldMkLst>
          <pc:docMk/>
          <pc:sldMk cId="1548006997" sldId="565"/>
        </pc:sldMkLst>
      </pc:sldChg>
      <pc:sldChg chg="add">
        <pc:chgData name="Aleksandra Cwiek" userId="866160e2e6235955" providerId="LiveId" clId="{9B35033F-A2A0-46D8-971B-02B9D8DF5CE4}" dt="2018-05-28T18:23:31.343" v="56"/>
        <pc:sldMkLst>
          <pc:docMk/>
          <pc:sldMk cId="539529901" sldId="567"/>
        </pc:sldMkLst>
      </pc:sldChg>
      <pc:sldChg chg="add">
        <pc:chgData name="Aleksandra Cwiek" userId="866160e2e6235955" providerId="LiveId" clId="{9B35033F-A2A0-46D8-971B-02B9D8DF5CE4}" dt="2018-05-28T18:29:30.878" v="92"/>
        <pc:sldMkLst>
          <pc:docMk/>
          <pc:sldMk cId="4062441147" sldId="568"/>
        </pc:sldMkLst>
      </pc:sldChg>
      <pc:sldChg chg="add">
        <pc:chgData name="Aleksandra Cwiek" userId="866160e2e6235955" providerId="LiveId" clId="{9B35033F-A2A0-46D8-971B-02B9D8DF5CE4}" dt="2018-05-28T18:29:30.878" v="92"/>
        <pc:sldMkLst>
          <pc:docMk/>
          <pc:sldMk cId="1820173191" sldId="569"/>
        </pc:sldMkLst>
      </pc:sldChg>
      <pc:sldChg chg="add">
        <pc:chgData name="Aleksandra Cwiek" userId="866160e2e6235955" providerId="LiveId" clId="{9B35033F-A2A0-46D8-971B-02B9D8DF5CE4}" dt="2018-05-28T18:31:24.822" v="103"/>
        <pc:sldMkLst>
          <pc:docMk/>
          <pc:sldMk cId="577591174" sldId="570"/>
        </pc:sldMkLst>
      </pc:sldChg>
      <pc:sldChg chg="add">
        <pc:chgData name="Aleksandra Cwiek" userId="866160e2e6235955" providerId="LiveId" clId="{9B35033F-A2A0-46D8-971B-02B9D8DF5CE4}" dt="2018-05-28T18:31:24.822" v="103"/>
        <pc:sldMkLst>
          <pc:docMk/>
          <pc:sldMk cId="1285687789" sldId="571"/>
        </pc:sldMkLst>
      </pc:sldChg>
      <pc:sldChg chg="add">
        <pc:chgData name="Aleksandra Cwiek" userId="866160e2e6235955" providerId="LiveId" clId="{9B35033F-A2A0-46D8-971B-02B9D8DF5CE4}" dt="2018-05-28T18:26:08.338" v="72"/>
        <pc:sldMkLst>
          <pc:docMk/>
          <pc:sldMk cId="220902420" sldId="572"/>
        </pc:sldMkLst>
      </pc:sldChg>
      <pc:sldChg chg="add">
        <pc:chgData name="Aleksandra Cwiek" userId="866160e2e6235955" providerId="LiveId" clId="{9B35033F-A2A0-46D8-971B-02B9D8DF5CE4}" dt="2018-05-28T18:26:08.338" v="72"/>
        <pc:sldMkLst>
          <pc:docMk/>
          <pc:sldMk cId="3737801066" sldId="573"/>
        </pc:sldMkLst>
      </pc:sldChg>
      <pc:sldChg chg="add">
        <pc:chgData name="Aleksandra Cwiek" userId="866160e2e6235955" providerId="LiveId" clId="{9B35033F-A2A0-46D8-971B-02B9D8DF5CE4}" dt="2018-05-28T18:20:13.461" v="35"/>
        <pc:sldMkLst>
          <pc:docMk/>
          <pc:sldMk cId="2171315111" sldId="574"/>
        </pc:sldMkLst>
      </pc:sldChg>
      <pc:sldChg chg="add">
        <pc:chgData name="Aleksandra Cwiek" userId="866160e2e6235955" providerId="LiveId" clId="{9B35033F-A2A0-46D8-971B-02B9D8DF5CE4}" dt="2018-05-28T18:20:13.461" v="35"/>
        <pc:sldMkLst>
          <pc:docMk/>
          <pc:sldMk cId="4020430116" sldId="575"/>
        </pc:sldMkLst>
      </pc:sldChg>
      <pc:sldChg chg="add">
        <pc:chgData name="Aleksandra Cwiek" userId="866160e2e6235955" providerId="LiveId" clId="{9B35033F-A2A0-46D8-971B-02B9D8DF5CE4}" dt="2018-05-28T18:16:22.597" v="12"/>
        <pc:sldMkLst>
          <pc:docMk/>
          <pc:sldMk cId="2303066625" sldId="576"/>
        </pc:sldMkLst>
      </pc:sldChg>
      <pc:sldChg chg="add">
        <pc:chgData name="Aleksandra Cwiek" userId="866160e2e6235955" providerId="LiveId" clId="{9B35033F-A2A0-46D8-971B-02B9D8DF5CE4}" dt="2018-05-28T18:16:22.597" v="12"/>
        <pc:sldMkLst>
          <pc:docMk/>
          <pc:sldMk cId="3008288755" sldId="577"/>
        </pc:sldMkLst>
      </pc:sldChg>
      <pc:sldChg chg="add">
        <pc:chgData name="Aleksandra Cwiek" userId="866160e2e6235955" providerId="LiveId" clId="{9B35033F-A2A0-46D8-971B-02B9D8DF5CE4}" dt="2018-05-28T18:30:26.085" v="97"/>
        <pc:sldMkLst>
          <pc:docMk/>
          <pc:sldMk cId="4110159683" sldId="578"/>
        </pc:sldMkLst>
      </pc:sldChg>
      <pc:sldChg chg="add">
        <pc:chgData name="Aleksandra Cwiek" userId="866160e2e6235955" providerId="LiveId" clId="{9B35033F-A2A0-46D8-971B-02B9D8DF5CE4}" dt="2018-05-28T18:30:26.085" v="97"/>
        <pc:sldMkLst>
          <pc:docMk/>
          <pc:sldMk cId="871389864" sldId="579"/>
        </pc:sldMkLst>
      </pc:sldChg>
      <pc:sldChg chg="add">
        <pc:chgData name="Aleksandra Cwiek" userId="866160e2e6235955" providerId="LiveId" clId="{9B35033F-A2A0-46D8-971B-02B9D8DF5CE4}" dt="2018-05-28T18:26:01.714" v="71"/>
        <pc:sldMkLst>
          <pc:docMk/>
          <pc:sldMk cId="2067984073" sldId="580"/>
        </pc:sldMkLst>
      </pc:sldChg>
      <pc:sldChg chg="add">
        <pc:chgData name="Aleksandra Cwiek" userId="866160e2e6235955" providerId="LiveId" clId="{9B35033F-A2A0-46D8-971B-02B9D8DF5CE4}" dt="2018-05-28T18:26:01.714" v="71"/>
        <pc:sldMkLst>
          <pc:docMk/>
          <pc:sldMk cId="2217935331" sldId="581"/>
        </pc:sldMkLst>
      </pc:sldChg>
      <pc:sldChg chg="add">
        <pc:chgData name="Aleksandra Cwiek" userId="866160e2e6235955" providerId="LiveId" clId="{9B35033F-A2A0-46D8-971B-02B9D8DF5CE4}" dt="2018-05-28T18:24:21.429" v="60"/>
        <pc:sldMkLst>
          <pc:docMk/>
          <pc:sldMk cId="226531139" sldId="582"/>
        </pc:sldMkLst>
      </pc:sldChg>
      <pc:sldChg chg="add">
        <pc:chgData name="Aleksandra Cwiek" userId="866160e2e6235955" providerId="LiveId" clId="{9B35033F-A2A0-46D8-971B-02B9D8DF5CE4}" dt="2018-05-28T18:24:21.429" v="60"/>
        <pc:sldMkLst>
          <pc:docMk/>
          <pc:sldMk cId="569413979" sldId="583"/>
        </pc:sldMkLst>
      </pc:sldChg>
      <pc:sldChg chg="add">
        <pc:chgData name="Aleksandra Cwiek" userId="866160e2e6235955" providerId="LiveId" clId="{9B35033F-A2A0-46D8-971B-02B9D8DF5CE4}" dt="2018-05-28T18:30:43.838" v="99"/>
        <pc:sldMkLst>
          <pc:docMk/>
          <pc:sldMk cId="1800782952" sldId="584"/>
        </pc:sldMkLst>
      </pc:sldChg>
      <pc:sldChg chg="add">
        <pc:chgData name="Aleksandra Cwiek" userId="866160e2e6235955" providerId="LiveId" clId="{9B35033F-A2A0-46D8-971B-02B9D8DF5CE4}" dt="2018-05-28T18:30:43.838" v="99"/>
        <pc:sldMkLst>
          <pc:docMk/>
          <pc:sldMk cId="1102914354" sldId="585"/>
        </pc:sldMkLst>
      </pc:sldChg>
      <pc:sldChg chg="add">
        <pc:chgData name="Aleksandra Cwiek" userId="866160e2e6235955" providerId="LiveId" clId="{9B35033F-A2A0-46D8-971B-02B9D8DF5CE4}" dt="2018-05-28T18:19:47.702" v="32"/>
        <pc:sldMkLst>
          <pc:docMk/>
          <pc:sldMk cId="37457015" sldId="586"/>
        </pc:sldMkLst>
      </pc:sldChg>
      <pc:sldChg chg="add">
        <pc:chgData name="Aleksandra Cwiek" userId="866160e2e6235955" providerId="LiveId" clId="{9B35033F-A2A0-46D8-971B-02B9D8DF5CE4}" dt="2018-05-28T18:19:47.702" v="32"/>
        <pc:sldMkLst>
          <pc:docMk/>
          <pc:sldMk cId="2138783050" sldId="587"/>
        </pc:sldMkLst>
      </pc:sldChg>
      <pc:sldChg chg="add">
        <pc:chgData name="Aleksandra Cwiek" userId="866160e2e6235955" providerId="LiveId" clId="{9B35033F-A2A0-46D8-971B-02B9D8DF5CE4}" dt="2018-05-28T18:17:36.030" v="19"/>
        <pc:sldMkLst>
          <pc:docMk/>
          <pc:sldMk cId="518872646" sldId="588"/>
        </pc:sldMkLst>
      </pc:sldChg>
      <pc:sldChg chg="add">
        <pc:chgData name="Aleksandra Cwiek" userId="866160e2e6235955" providerId="LiveId" clId="{9B35033F-A2A0-46D8-971B-02B9D8DF5CE4}" dt="2018-05-28T18:17:36.030" v="19"/>
        <pc:sldMkLst>
          <pc:docMk/>
          <pc:sldMk cId="3047946350" sldId="589"/>
        </pc:sldMkLst>
      </pc:sldChg>
      <pc:sldChg chg="add">
        <pc:chgData name="Aleksandra Cwiek" userId="866160e2e6235955" providerId="LiveId" clId="{9B35033F-A2A0-46D8-971B-02B9D8DF5CE4}" dt="2018-05-28T18:27:08.935" v="78"/>
        <pc:sldMkLst>
          <pc:docMk/>
          <pc:sldMk cId="2425358993" sldId="590"/>
        </pc:sldMkLst>
      </pc:sldChg>
      <pc:sldChg chg="add">
        <pc:chgData name="Aleksandra Cwiek" userId="866160e2e6235955" providerId="LiveId" clId="{9B35033F-A2A0-46D8-971B-02B9D8DF5CE4}" dt="2018-05-28T18:27:08.935" v="78"/>
        <pc:sldMkLst>
          <pc:docMk/>
          <pc:sldMk cId="1331440671" sldId="591"/>
        </pc:sldMkLst>
      </pc:sldChg>
      <pc:sldChg chg="add">
        <pc:chgData name="Aleksandra Cwiek" userId="866160e2e6235955" providerId="LiveId" clId="{9B35033F-A2A0-46D8-971B-02B9D8DF5CE4}" dt="2018-05-28T18:19:09.011" v="28"/>
        <pc:sldMkLst>
          <pc:docMk/>
          <pc:sldMk cId="1968132269" sldId="592"/>
        </pc:sldMkLst>
      </pc:sldChg>
      <pc:sldChg chg="add">
        <pc:chgData name="Aleksandra Cwiek" userId="866160e2e6235955" providerId="LiveId" clId="{9B35033F-A2A0-46D8-971B-02B9D8DF5CE4}" dt="2018-05-28T18:19:09.011" v="28"/>
        <pc:sldMkLst>
          <pc:docMk/>
          <pc:sldMk cId="3091373920" sldId="593"/>
        </pc:sldMkLst>
      </pc:sldChg>
      <pc:sldChg chg="add">
        <pc:chgData name="Aleksandra Cwiek" userId="866160e2e6235955" providerId="LiveId" clId="{9B35033F-A2A0-46D8-971B-02B9D8DF5CE4}" dt="2018-05-28T18:22:03.878" v="46"/>
        <pc:sldMkLst>
          <pc:docMk/>
          <pc:sldMk cId="1540653656" sldId="594"/>
        </pc:sldMkLst>
      </pc:sldChg>
      <pc:sldChg chg="add">
        <pc:chgData name="Aleksandra Cwiek" userId="866160e2e6235955" providerId="LiveId" clId="{9B35033F-A2A0-46D8-971B-02B9D8DF5CE4}" dt="2018-05-28T18:22:03.878" v="46"/>
        <pc:sldMkLst>
          <pc:docMk/>
          <pc:sldMk cId="885877829" sldId="595"/>
        </pc:sldMkLst>
      </pc:sldChg>
      <pc:sldChg chg="add">
        <pc:chgData name="Aleksandra Cwiek" userId="866160e2e6235955" providerId="LiveId" clId="{9B35033F-A2A0-46D8-971B-02B9D8DF5CE4}" dt="2018-05-28T18:18:18.728" v="23"/>
        <pc:sldMkLst>
          <pc:docMk/>
          <pc:sldMk cId="1411901651" sldId="596"/>
        </pc:sldMkLst>
      </pc:sldChg>
      <pc:sldChg chg="add">
        <pc:chgData name="Aleksandra Cwiek" userId="866160e2e6235955" providerId="LiveId" clId="{9B35033F-A2A0-46D8-971B-02B9D8DF5CE4}" dt="2018-05-28T18:18:18.728" v="23"/>
        <pc:sldMkLst>
          <pc:docMk/>
          <pc:sldMk cId="1865980394" sldId="597"/>
        </pc:sldMkLst>
      </pc:sldChg>
      <pc:sldChg chg="add">
        <pc:chgData name="Aleksandra Cwiek" userId="866160e2e6235955" providerId="LiveId" clId="{9B35033F-A2A0-46D8-971B-02B9D8DF5CE4}" dt="2018-05-28T18:30:17.983" v="96"/>
        <pc:sldMkLst>
          <pc:docMk/>
          <pc:sldMk cId="3001509329" sldId="598"/>
        </pc:sldMkLst>
      </pc:sldChg>
      <pc:sldChg chg="add">
        <pc:chgData name="Aleksandra Cwiek" userId="866160e2e6235955" providerId="LiveId" clId="{9B35033F-A2A0-46D8-971B-02B9D8DF5CE4}" dt="2018-05-28T18:30:17.983" v="96"/>
        <pc:sldMkLst>
          <pc:docMk/>
          <pc:sldMk cId="1478753015" sldId="599"/>
        </pc:sldMkLst>
      </pc:sldChg>
      <pc:sldChg chg="add">
        <pc:chgData name="Aleksandra Cwiek" userId="866160e2e6235955" providerId="LiveId" clId="{9B35033F-A2A0-46D8-971B-02B9D8DF5CE4}" dt="2018-05-28T18:16:49.548" v="14"/>
        <pc:sldMkLst>
          <pc:docMk/>
          <pc:sldMk cId="2084958993" sldId="600"/>
        </pc:sldMkLst>
      </pc:sldChg>
      <pc:sldChg chg="add">
        <pc:chgData name="Aleksandra Cwiek" userId="866160e2e6235955" providerId="LiveId" clId="{9B35033F-A2A0-46D8-971B-02B9D8DF5CE4}" dt="2018-05-28T18:16:49.548" v="14"/>
        <pc:sldMkLst>
          <pc:docMk/>
          <pc:sldMk cId="3921223586" sldId="601"/>
        </pc:sldMkLst>
      </pc:sldChg>
      <pc:sldChg chg="add">
        <pc:chgData name="Aleksandra Cwiek" userId="866160e2e6235955" providerId="LiveId" clId="{9B35033F-A2A0-46D8-971B-02B9D8DF5CE4}" dt="2018-05-28T18:25:04.320" v="64"/>
        <pc:sldMkLst>
          <pc:docMk/>
          <pc:sldMk cId="1182985761" sldId="602"/>
        </pc:sldMkLst>
      </pc:sldChg>
      <pc:sldChg chg="add">
        <pc:chgData name="Aleksandra Cwiek" userId="866160e2e6235955" providerId="LiveId" clId="{9B35033F-A2A0-46D8-971B-02B9D8DF5CE4}" dt="2018-05-28T18:25:04.320" v="64"/>
        <pc:sldMkLst>
          <pc:docMk/>
          <pc:sldMk cId="76040579" sldId="603"/>
        </pc:sldMkLst>
      </pc:sldChg>
      <pc:sldChg chg="add">
        <pc:chgData name="Aleksandra Cwiek" userId="866160e2e6235955" providerId="LiveId" clId="{9B35033F-A2A0-46D8-971B-02B9D8DF5CE4}" dt="2018-05-28T18:20:49.842" v="39"/>
        <pc:sldMkLst>
          <pc:docMk/>
          <pc:sldMk cId="3111118964" sldId="604"/>
        </pc:sldMkLst>
      </pc:sldChg>
      <pc:sldChg chg="add">
        <pc:chgData name="Aleksandra Cwiek" userId="866160e2e6235955" providerId="LiveId" clId="{9B35033F-A2A0-46D8-971B-02B9D8DF5CE4}" dt="2018-05-28T18:20:49.842" v="39"/>
        <pc:sldMkLst>
          <pc:docMk/>
          <pc:sldMk cId="3433597687" sldId="605"/>
        </pc:sldMkLst>
      </pc:sldChg>
      <pc:sldChg chg="add">
        <pc:chgData name="Aleksandra Cwiek" userId="866160e2e6235955" providerId="LiveId" clId="{9B35033F-A2A0-46D8-971B-02B9D8DF5CE4}" dt="2018-05-28T18:27:27.948" v="80"/>
        <pc:sldMkLst>
          <pc:docMk/>
          <pc:sldMk cId="2179303544" sldId="606"/>
        </pc:sldMkLst>
      </pc:sldChg>
      <pc:sldChg chg="add">
        <pc:chgData name="Aleksandra Cwiek" userId="866160e2e6235955" providerId="LiveId" clId="{9B35033F-A2A0-46D8-971B-02B9D8DF5CE4}" dt="2018-05-28T18:27:27.948" v="80"/>
        <pc:sldMkLst>
          <pc:docMk/>
          <pc:sldMk cId="3483496108" sldId="607"/>
        </pc:sldMkLst>
      </pc:sldChg>
      <pc:sldChg chg="add">
        <pc:chgData name="Aleksandra Cwiek" userId="866160e2e6235955" providerId="LiveId" clId="{9B35033F-A2A0-46D8-971B-02B9D8DF5CE4}" dt="2018-05-28T18:16:13.010" v="11"/>
        <pc:sldMkLst>
          <pc:docMk/>
          <pc:sldMk cId="4220620678" sldId="608"/>
        </pc:sldMkLst>
      </pc:sldChg>
      <pc:sldChg chg="add">
        <pc:chgData name="Aleksandra Cwiek" userId="866160e2e6235955" providerId="LiveId" clId="{9B35033F-A2A0-46D8-971B-02B9D8DF5CE4}" dt="2018-05-28T18:16:13.010" v="11"/>
        <pc:sldMkLst>
          <pc:docMk/>
          <pc:sldMk cId="570337901" sldId="609"/>
        </pc:sldMkLst>
      </pc:sldChg>
      <pc:sldChg chg="add">
        <pc:chgData name="Aleksandra Cwiek" userId="866160e2e6235955" providerId="LiveId" clId="{9B35033F-A2A0-46D8-971B-02B9D8DF5CE4}" dt="2018-05-28T18:21:13.455" v="41"/>
        <pc:sldMkLst>
          <pc:docMk/>
          <pc:sldMk cId="3707196480" sldId="610"/>
        </pc:sldMkLst>
      </pc:sldChg>
      <pc:sldChg chg="add">
        <pc:chgData name="Aleksandra Cwiek" userId="866160e2e6235955" providerId="LiveId" clId="{9B35033F-A2A0-46D8-971B-02B9D8DF5CE4}" dt="2018-05-28T18:21:13.455" v="41"/>
        <pc:sldMkLst>
          <pc:docMk/>
          <pc:sldMk cId="3246033046" sldId="611"/>
        </pc:sldMkLst>
      </pc:sldChg>
      <pc:sldChg chg="add">
        <pc:chgData name="Aleksandra Cwiek" userId="866160e2e6235955" providerId="LiveId" clId="{9B35033F-A2A0-46D8-971B-02B9D8DF5CE4}" dt="2018-05-28T18:16:56.313" v="15"/>
        <pc:sldMkLst>
          <pc:docMk/>
          <pc:sldMk cId="194585929" sldId="612"/>
        </pc:sldMkLst>
      </pc:sldChg>
      <pc:sldChg chg="add">
        <pc:chgData name="Aleksandra Cwiek" userId="866160e2e6235955" providerId="LiveId" clId="{9B35033F-A2A0-46D8-971B-02B9D8DF5CE4}" dt="2018-05-28T18:16:56.313" v="15"/>
        <pc:sldMkLst>
          <pc:docMk/>
          <pc:sldMk cId="1425087303" sldId="613"/>
        </pc:sldMkLst>
      </pc:sldChg>
      <pc:sldChg chg="add">
        <pc:chgData name="Aleksandra Cwiek" userId="866160e2e6235955" providerId="LiveId" clId="{9B35033F-A2A0-46D8-971B-02B9D8DF5CE4}" dt="2018-05-28T18:17:46.049" v="20"/>
        <pc:sldMkLst>
          <pc:docMk/>
          <pc:sldMk cId="417856906" sldId="614"/>
        </pc:sldMkLst>
      </pc:sldChg>
      <pc:sldChg chg="add">
        <pc:chgData name="Aleksandra Cwiek" userId="866160e2e6235955" providerId="LiveId" clId="{9B35033F-A2A0-46D8-971B-02B9D8DF5CE4}" dt="2018-05-28T18:17:46.049" v="20"/>
        <pc:sldMkLst>
          <pc:docMk/>
          <pc:sldMk cId="179287380" sldId="615"/>
        </pc:sldMkLst>
      </pc:sldChg>
      <pc:sldChg chg="add">
        <pc:chgData name="Aleksandra Cwiek" userId="866160e2e6235955" providerId="LiveId" clId="{9B35033F-A2A0-46D8-971B-02B9D8DF5CE4}" dt="2018-05-28T18:31:46.170" v="105"/>
        <pc:sldMkLst>
          <pc:docMk/>
          <pc:sldMk cId="1803940468" sldId="616"/>
        </pc:sldMkLst>
      </pc:sldChg>
      <pc:sldChg chg="add">
        <pc:chgData name="Aleksandra Cwiek" userId="866160e2e6235955" providerId="LiveId" clId="{9B35033F-A2A0-46D8-971B-02B9D8DF5CE4}" dt="2018-05-28T18:31:46.170" v="105"/>
        <pc:sldMkLst>
          <pc:docMk/>
          <pc:sldMk cId="1649561151" sldId="617"/>
        </pc:sldMkLst>
      </pc:sldChg>
      <pc:sldChg chg="add">
        <pc:chgData name="Aleksandra Cwiek" userId="866160e2e6235955" providerId="LiveId" clId="{9B35033F-A2A0-46D8-971B-02B9D8DF5CE4}" dt="2018-05-28T18:23:42.744" v="57"/>
        <pc:sldMkLst>
          <pc:docMk/>
          <pc:sldMk cId="2570653651" sldId="618"/>
        </pc:sldMkLst>
      </pc:sldChg>
      <pc:sldChg chg="add">
        <pc:chgData name="Aleksandra Cwiek" userId="866160e2e6235955" providerId="LiveId" clId="{9B35033F-A2A0-46D8-971B-02B9D8DF5CE4}" dt="2018-05-28T18:23:42.744" v="57"/>
        <pc:sldMkLst>
          <pc:docMk/>
          <pc:sldMk cId="3621068384" sldId="619"/>
        </pc:sldMkLst>
      </pc:sldChg>
      <pc:sldChg chg="add">
        <pc:chgData name="Aleksandra Cwiek" userId="866160e2e6235955" providerId="LiveId" clId="{9B35033F-A2A0-46D8-971B-02B9D8DF5CE4}" dt="2018-05-28T18:26:16.207" v="73"/>
        <pc:sldMkLst>
          <pc:docMk/>
          <pc:sldMk cId="131246749" sldId="620"/>
        </pc:sldMkLst>
      </pc:sldChg>
      <pc:sldChg chg="add">
        <pc:chgData name="Aleksandra Cwiek" userId="866160e2e6235955" providerId="LiveId" clId="{9B35033F-A2A0-46D8-971B-02B9D8DF5CE4}" dt="2018-05-28T18:26:16.207" v="73"/>
        <pc:sldMkLst>
          <pc:docMk/>
          <pc:sldMk cId="3688094540" sldId="621"/>
        </pc:sldMkLst>
      </pc:sldChg>
      <pc:sldChg chg="add">
        <pc:chgData name="Aleksandra Cwiek" userId="866160e2e6235955" providerId="LiveId" clId="{9B35033F-A2A0-46D8-971B-02B9D8DF5CE4}" dt="2018-05-28T18:28:04.629" v="83"/>
        <pc:sldMkLst>
          <pc:docMk/>
          <pc:sldMk cId="3748115930" sldId="622"/>
        </pc:sldMkLst>
      </pc:sldChg>
      <pc:sldChg chg="add">
        <pc:chgData name="Aleksandra Cwiek" userId="866160e2e6235955" providerId="LiveId" clId="{9B35033F-A2A0-46D8-971B-02B9D8DF5CE4}" dt="2018-05-28T18:28:04.629" v="83"/>
        <pc:sldMkLst>
          <pc:docMk/>
          <pc:sldMk cId="264167920" sldId="623"/>
        </pc:sldMkLst>
      </pc:sldChg>
      <pc:sldChg chg="add">
        <pc:chgData name="Aleksandra Cwiek" userId="866160e2e6235955" providerId="LiveId" clId="{9B35033F-A2A0-46D8-971B-02B9D8DF5CE4}" dt="2018-05-28T18:27:20.726" v="79"/>
        <pc:sldMkLst>
          <pc:docMk/>
          <pc:sldMk cId="1634559563" sldId="624"/>
        </pc:sldMkLst>
      </pc:sldChg>
      <pc:sldChg chg="add">
        <pc:chgData name="Aleksandra Cwiek" userId="866160e2e6235955" providerId="LiveId" clId="{9B35033F-A2A0-46D8-971B-02B9D8DF5CE4}" dt="2018-05-28T18:27:20.726" v="79"/>
        <pc:sldMkLst>
          <pc:docMk/>
          <pc:sldMk cId="409179395" sldId="625"/>
        </pc:sldMkLst>
      </pc:sldChg>
      <pc:sldChg chg="add">
        <pc:chgData name="Aleksandra Cwiek" userId="866160e2e6235955" providerId="LiveId" clId="{9B35033F-A2A0-46D8-971B-02B9D8DF5CE4}" dt="2018-05-28T18:30:54.940" v="100"/>
        <pc:sldMkLst>
          <pc:docMk/>
          <pc:sldMk cId="458805426" sldId="626"/>
        </pc:sldMkLst>
      </pc:sldChg>
      <pc:sldChg chg="add">
        <pc:chgData name="Aleksandra Cwiek" userId="866160e2e6235955" providerId="LiveId" clId="{9B35033F-A2A0-46D8-971B-02B9D8DF5CE4}" dt="2018-05-28T18:30:54.940" v="100"/>
        <pc:sldMkLst>
          <pc:docMk/>
          <pc:sldMk cId="2635859121" sldId="627"/>
        </pc:sldMkLst>
      </pc:sldChg>
      <pc:sldChg chg="add">
        <pc:chgData name="Aleksandra Cwiek" userId="866160e2e6235955" providerId="LiveId" clId="{9B35033F-A2A0-46D8-971B-02B9D8DF5CE4}" dt="2018-05-28T18:31:37.283" v="104"/>
        <pc:sldMkLst>
          <pc:docMk/>
          <pc:sldMk cId="3947431074" sldId="628"/>
        </pc:sldMkLst>
      </pc:sldChg>
      <pc:sldChg chg="add">
        <pc:chgData name="Aleksandra Cwiek" userId="866160e2e6235955" providerId="LiveId" clId="{9B35033F-A2A0-46D8-971B-02B9D8DF5CE4}" dt="2018-05-28T18:31:37.283" v="104"/>
        <pc:sldMkLst>
          <pc:docMk/>
          <pc:sldMk cId="1744078635" sldId="629"/>
        </pc:sldMkLst>
      </pc:sldChg>
      <pc:sldChg chg="add">
        <pc:chgData name="Aleksandra Cwiek" userId="866160e2e6235955" providerId="LiveId" clId="{9B35033F-A2A0-46D8-971B-02B9D8DF5CE4}" dt="2018-05-28T18:17:03.829" v="16"/>
        <pc:sldMkLst>
          <pc:docMk/>
          <pc:sldMk cId="834116532" sldId="630"/>
        </pc:sldMkLst>
      </pc:sldChg>
      <pc:sldChg chg="add">
        <pc:chgData name="Aleksandra Cwiek" userId="866160e2e6235955" providerId="LiveId" clId="{9B35033F-A2A0-46D8-971B-02B9D8DF5CE4}" dt="2018-05-28T18:17:03.829" v="16"/>
        <pc:sldMkLst>
          <pc:docMk/>
          <pc:sldMk cId="267594444" sldId="631"/>
        </pc:sldMkLst>
      </pc:sldChg>
      <pc:sldChg chg="add">
        <pc:chgData name="Aleksandra Cwiek" userId="866160e2e6235955" providerId="LiveId" clId="{9B35033F-A2A0-46D8-971B-02B9D8DF5CE4}" dt="2018-05-28T18:19:55.346" v="33"/>
        <pc:sldMkLst>
          <pc:docMk/>
          <pc:sldMk cId="4289549237" sldId="632"/>
        </pc:sldMkLst>
      </pc:sldChg>
      <pc:sldChg chg="add">
        <pc:chgData name="Aleksandra Cwiek" userId="866160e2e6235955" providerId="LiveId" clId="{9B35033F-A2A0-46D8-971B-02B9D8DF5CE4}" dt="2018-05-28T18:19:55.346" v="33"/>
        <pc:sldMkLst>
          <pc:docMk/>
          <pc:sldMk cId="2655885816" sldId="633"/>
        </pc:sldMkLst>
      </pc:sldChg>
      <pc:sldChg chg="add">
        <pc:chgData name="Aleksandra Cwiek" userId="866160e2e6235955" providerId="LiveId" clId="{9B35033F-A2A0-46D8-971B-02B9D8DF5CE4}" dt="2018-05-28T18:21:22.484" v="42"/>
        <pc:sldMkLst>
          <pc:docMk/>
          <pc:sldMk cId="889954936" sldId="634"/>
        </pc:sldMkLst>
      </pc:sldChg>
      <pc:sldChg chg="add">
        <pc:chgData name="Aleksandra Cwiek" userId="866160e2e6235955" providerId="LiveId" clId="{9B35033F-A2A0-46D8-971B-02B9D8DF5CE4}" dt="2018-05-28T18:21:22.484" v="42"/>
        <pc:sldMkLst>
          <pc:docMk/>
          <pc:sldMk cId="3640879640" sldId="635"/>
        </pc:sldMkLst>
      </pc:sldChg>
      <pc:sldChg chg="add">
        <pc:chgData name="Aleksandra Cwiek" userId="866160e2e6235955" providerId="LiveId" clId="{9B35033F-A2A0-46D8-971B-02B9D8DF5CE4}" dt="2018-05-28T18:29:00.632" v="89"/>
        <pc:sldMkLst>
          <pc:docMk/>
          <pc:sldMk cId="2072566415" sldId="636"/>
        </pc:sldMkLst>
      </pc:sldChg>
      <pc:sldChg chg="add">
        <pc:chgData name="Aleksandra Cwiek" userId="866160e2e6235955" providerId="LiveId" clId="{9B35033F-A2A0-46D8-971B-02B9D8DF5CE4}" dt="2018-05-28T18:29:00.632" v="89"/>
        <pc:sldMkLst>
          <pc:docMk/>
          <pc:sldMk cId="3924466757" sldId="637"/>
        </pc:sldMkLst>
      </pc:sldChg>
      <pc:sldChg chg="add">
        <pc:chgData name="Aleksandra Cwiek" userId="866160e2e6235955" providerId="LiveId" clId="{9B35033F-A2A0-46D8-971B-02B9D8DF5CE4}" dt="2018-05-28T18:22:14.839" v="47"/>
        <pc:sldMkLst>
          <pc:docMk/>
          <pc:sldMk cId="2154284956" sldId="638"/>
        </pc:sldMkLst>
      </pc:sldChg>
      <pc:sldChg chg="add">
        <pc:chgData name="Aleksandra Cwiek" userId="866160e2e6235955" providerId="LiveId" clId="{9B35033F-A2A0-46D8-971B-02B9D8DF5CE4}" dt="2018-05-28T18:22:14.839" v="47"/>
        <pc:sldMkLst>
          <pc:docMk/>
          <pc:sldMk cId="1041926946" sldId="639"/>
        </pc:sldMkLst>
      </pc:sldChg>
      <pc:sldChg chg="add">
        <pc:chgData name="Aleksandra Cwiek" userId="866160e2e6235955" providerId="LiveId" clId="{9B35033F-A2A0-46D8-971B-02B9D8DF5CE4}" dt="2018-05-28T18:24:41.853" v="62"/>
        <pc:sldMkLst>
          <pc:docMk/>
          <pc:sldMk cId="700872240" sldId="640"/>
        </pc:sldMkLst>
      </pc:sldChg>
      <pc:sldChg chg="add">
        <pc:chgData name="Aleksandra Cwiek" userId="866160e2e6235955" providerId="LiveId" clId="{9B35033F-A2A0-46D8-971B-02B9D8DF5CE4}" dt="2018-05-28T18:24:41.853" v="62"/>
        <pc:sldMkLst>
          <pc:docMk/>
          <pc:sldMk cId="3897459873" sldId="641"/>
        </pc:sldMkLst>
      </pc:sldChg>
      <pc:sldChg chg="add">
        <pc:chgData name="Aleksandra Cwiek" userId="866160e2e6235955" providerId="LiveId" clId="{9B35033F-A2A0-46D8-971B-02B9D8DF5CE4}" dt="2018-05-28T18:18:07.452" v="22"/>
        <pc:sldMkLst>
          <pc:docMk/>
          <pc:sldMk cId="3123189921" sldId="642"/>
        </pc:sldMkLst>
      </pc:sldChg>
      <pc:sldChg chg="add">
        <pc:chgData name="Aleksandra Cwiek" userId="866160e2e6235955" providerId="LiveId" clId="{9B35033F-A2A0-46D8-971B-02B9D8DF5CE4}" dt="2018-05-28T18:18:07.452" v="22"/>
        <pc:sldMkLst>
          <pc:docMk/>
          <pc:sldMk cId="4083899526" sldId="643"/>
        </pc:sldMkLst>
      </pc:sldChg>
      <pc:sldChg chg="add">
        <pc:chgData name="Aleksandra Cwiek" userId="866160e2e6235955" providerId="LiveId" clId="{9B35033F-A2A0-46D8-971B-02B9D8DF5CE4}" dt="2018-05-28T18:19:28.634" v="30"/>
        <pc:sldMkLst>
          <pc:docMk/>
          <pc:sldMk cId="1930636019" sldId="644"/>
        </pc:sldMkLst>
      </pc:sldChg>
      <pc:sldChg chg="add">
        <pc:chgData name="Aleksandra Cwiek" userId="866160e2e6235955" providerId="LiveId" clId="{9B35033F-A2A0-46D8-971B-02B9D8DF5CE4}" dt="2018-05-28T18:19:28.634" v="30"/>
        <pc:sldMkLst>
          <pc:docMk/>
          <pc:sldMk cId="1956986087" sldId="645"/>
        </pc:sldMkLst>
      </pc:sldChg>
      <pc:sldChg chg="add del">
        <pc:chgData name="Aleksandra Cwiek" userId="866160e2e6235955" providerId="LiveId" clId="{9B35033F-A2A0-46D8-971B-02B9D8DF5CE4}" dt="2018-05-28T18:15:36.796" v="8" actId="2696"/>
        <pc:sldMkLst>
          <pc:docMk/>
          <pc:sldMk cId="3804335601" sldId="648"/>
        </pc:sldMkLst>
      </pc:sldChg>
      <pc:sldChg chg="add">
        <pc:chgData name="Aleksandra Cwiek" userId="866160e2e6235955" providerId="LiveId" clId="{9B35033F-A2A0-46D8-971B-02B9D8DF5CE4}" dt="2018-05-28T18:23:31.343" v="56"/>
        <pc:sldMkLst>
          <pc:docMk/>
          <pc:sldMk cId="4037891780" sldId="6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FAC5C-0FFD-497C-B07C-D6A9F1EC70B3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E7995-E6E9-4BEA-AC39-3C0FF268E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6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49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70221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10206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10949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33219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16674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42557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4451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89257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07475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939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200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345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855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786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249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30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745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093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39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851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893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151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698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491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009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074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394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99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186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20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278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137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3196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0042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4676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3522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0968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6903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3649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532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68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9865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615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0581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8398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4649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9604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8786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3285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878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0198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414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681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721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0981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7007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1975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1479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0110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1228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7786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8757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6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3909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0924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9058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4279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24020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9942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9964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3177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4273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6971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465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33832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35262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85085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763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0964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4636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4154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72655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87238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11747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617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112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9116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2842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23881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42438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59602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0898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80822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6525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9662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196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6833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5592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0972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12637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1498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63162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90850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75370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7668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2752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84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8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11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64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2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04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38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56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08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12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9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0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5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E7FB646-986E-4FDE-AD28-A7B16F46D596}"/>
              </a:ext>
            </a:extLst>
          </p:cNvPr>
          <p:cNvSpPr txBox="1">
            <a:spLocks/>
          </p:cNvSpPr>
          <p:nvPr/>
        </p:nvSpPr>
        <p:spPr>
          <a:xfrm>
            <a:off x="742485" y="3178477"/>
            <a:ext cx="9314795" cy="127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799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Schieß die Dose ab!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B241712E-F1F5-4B33-A17D-AFA8D49BFBC9}"/>
              </a:ext>
            </a:extLst>
          </p:cNvPr>
          <p:cNvSpPr txBox="1">
            <a:spLocks/>
          </p:cNvSpPr>
          <p:nvPr/>
        </p:nvSpPr>
        <p:spPr>
          <a:xfrm>
            <a:off x="736860" y="4973735"/>
            <a:ext cx="9314795" cy="407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79998" rtl="0" eaLnBrk="1" latinLnBrk="0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999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98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12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997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996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9995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9994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992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9991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Benutze den Laserpointer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Sag dabei das Wort was auf der Dose steht</a:t>
            </a:r>
          </a:p>
          <a:p>
            <a:pPr>
              <a:lnSpc>
                <a:spcPct val="10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Gehe mit dem Arm dann wieder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die Ausgangsposition zurück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130169-A0F6-4163-B895-776B3324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644" y="5096564"/>
            <a:ext cx="651672" cy="6516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FDE7C0-4BBD-4969-BE2F-124D6F3D2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3" y="5742936"/>
            <a:ext cx="908712" cy="90871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53E7905-71AE-4E01-B931-5A3DCF3C59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7" t="30701" r="42398" b="24448"/>
          <a:stretch/>
        </p:blipFill>
        <p:spPr>
          <a:xfrm>
            <a:off x="960903" y="3013737"/>
            <a:ext cx="729143" cy="1172345"/>
          </a:xfrm>
          <a:prstGeom prst="rect">
            <a:avLst/>
          </a:prstGeom>
        </p:spPr>
      </p:pic>
      <p:pic>
        <p:nvPicPr>
          <p:cNvPr id="9" name="Grafik 8" descr="Ein Bild, das Waffe, Gewehr enthält.&#10;&#10;Mit sehr hoher Zuverlässigkeit generierte Beschreibung">
            <a:extLst>
              <a:ext uri="{FF2B5EF4-FFF2-40B4-BE49-F238E27FC236}">
                <a16:creationId xmlns:a16="http://schemas.microsoft.com/office/drawing/2014/main" id="{07CE597A-4824-426B-BBD2-BC0C9D60A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91" y="2906571"/>
            <a:ext cx="1386676" cy="1386676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0A0C079-BE8B-4B15-9B7B-08BF452575E6}"/>
              </a:ext>
            </a:extLst>
          </p:cNvPr>
          <p:cNvCxnSpPr>
            <a:cxnSpLocks/>
          </p:cNvCxnSpPr>
          <p:nvPr/>
        </p:nvCxnSpPr>
        <p:spPr>
          <a:xfrm>
            <a:off x="8470559" y="3312947"/>
            <a:ext cx="656632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rgbClr val="FF9393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49E68FB0-27C8-4366-8024-3079AB3D5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59" y="6724068"/>
            <a:ext cx="1349970" cy="13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2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0001-0014">
            <a:hlinkClick r:id="" action="ppaction://media"/>
            <a:extLst>
              <a:ext uri="{FF2B5EF4-FFF2-40B4-BE49-F238E27FC236}">
                <a16:creationId xmlns:a16="http://schemas.microsoft.com/office/drawing/2014/main" id="{614F3861-581E-4136-AAFE-9F7FD19B89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0001-0014">
            <a:hlinkClick r:id="" action="ppaction://media"/>
            <a:extLst>
              <a:ext uri="{FF2B5EF4-FFF2-40B4-BE49-F238E27FC236}">
                <a16:creationId xmlns:a16="http://schemas.microsoft.com/office/drawing/2014/main" id="{B9830EB2-D2FB-40AF-97E9-6AA130199A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83663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883D507-D5DF-4F6F-887E-48DBB0472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964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0001-0014">
            <a:hlinkClick r:id="" action="ppaction://media"/>
            <a:extLst>
              <a:ext uri="{FF2B5EF4-FFF2-40B4-BE49-F238E27FC236}">
                <a16:creationId xmlns:a16="http://schemas.microsoft.com/office/drawing/2014/main" id="{CDC927D5-B1B5-473B-838B-B6149F53EE4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3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0617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>
            <a:extLst>
              <a:ext uri="{FF2B5EF4-FFF2-40B4-BE49-F238E27FC236}">
                <a16:creationId xmlns:a16="http://schemas.microsoft.com/office/drawing/2014/main" id="{B817C026-D185-4A1F-B860-DFFEA30BC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5493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0001-0014">
            <a:hlinkClick r:id="" action="ppaction://media"/>
            <a:extLst>
              <a:ext uri="{FF2B5EF4-FFF2-40B4-BE49-F238E27FC236}">
                <a16:creationId xmlns:a16="http://schemas.microsoft.com/office/drawing/2014/main" id="{E64D75C3-6DF4-40F3-B567-64DFD3543B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9756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92FCF86-6D5A-477B-87E2-84134010CA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833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0001-0014">
            <a:hlinkClick r:id="" action="ppaction://media"/>
            <a:extLst>
              <a:ext uri="{FF2B5EF4-FFF2-40B4-BE49-F238E27FC236}">
                <a16:creationId xmlns:a16="http://schemas.microsoft.com/office/drawing/2014/main" id="{8EC018CA-C2E5-4035-8D15-32F0DE7F75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9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83505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3192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59E36C1-DDB1-464D-BD05-0B006F57A0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9968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0001-0014">
            <a:hlinkClick r:id="" action="ppaction://media"/>
            <a:extLst>
              <a:ext uri="{FF2B5EF4-FFF2-40B4-BE49-F238E27FC236}">
                <a16:creationId xmlns:a16="http://schemas.microsoft.com/office/drawing/2014/main" id="{D996B2F7-DC13-46B3-BB51-7B57AC5FEE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6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48484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8E43915-3ACC-4BC0-8F0C-608258AF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5325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01B60A98-4070-4A87-80AE-9CD565D151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7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67328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>
            <a:extLst>
              <a:ext uri="{FF2B5EF4-FFF2-40B4-BE49-F238E27FC236}">
                <a16:creationId xmlns:a16="http://schemas.microsoft.com/office/drawing/2014/main" id="{B817C026-D185-4A1F-B860-DFFEA30BC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5365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0001-0014">
            <a:hlinkClick r:id="" action="ppaction://media"/>
            <a:extLst>
              <a:ext uri="{FF2B5EF4-FFF2-40B4-BE49-F238E27FC236}">
                <a16:creationId xmlns:a16="http://schemas.microsoft.com/office/drawing/2014/main" id="{E64D75C3-6DF4-40F3-B567-64DFD3543B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7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11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954F4D63-9135-4984-842F-85F0C7AD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2067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>
            <a:extLst>
              <a:ext uri="{FF2B5EF4-FFF2-40B4-BE49-F238E27FC236}">
                <a16:creationId xmlns:a16="http://schemas.microsoft.com/office/drawing/2014/main" id="{CB238A05-D81A-4B60-828B-8968698F4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8495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001-0014">
            <a:hlinkClick r:id="" action="ppaction://media"/>
            <a:extLst>
              <a:ext uri="{FF2B5EF4-FFF2-40B4-BE49-F238E27FC236}">
                <a16:creationId xmlns:a16="http://schemas.microsoft.com/office/drawing/2014/main" id="{C4F9EBEB-03AF-49FA-A44C-184B12A4E8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2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81711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70A9AEC3-0B08-4088-AAF6-5D9260DF6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78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0001-0014">
            <a:hlinkClick r:id="" action="ppaction://media"/>
            <a:extLst>
              <a:ext uri="{FF2B5EF4-FFF2-40B4-BE49-F238E27FC236}">
                <a16:creationId xmlns:a16="http://schemas.microsoft.com/office/drawing/2014/main" id="{6FCCF952-C517-44D7-9F2F-BC66E429A8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9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26802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E7C612F6-CD34-4FDC-A721-2D17C289FA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3528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0001-0014">
            <a:hlinkClick r:id="" action="ppaction://media"/>
            <a:extLst>
              <a:ext uri="{FF2B5EF4-FFF2-40B4-BE49-F238E27FC236}">
                <a16:creationId xmlns:a16="http://schemas.microsoft.com/office/drawing/2014/main" id="{53BC8632-CBDD-492A-96BC-D1B28D3560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8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34205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9DF9A2F-A7AD-4175-93E4-442CB0698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0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0001-0014">
            <a:hlinkClick r:id="" action="ppaction://media"/>
            <a:extLst>
              <a:ext uri="{FF2B5EF4-FFF2-40B4-BE49-F238E27FC236}">
                <a16:creationId xmlns:a16="http://schemas.microsoft.com/office/drawing/2014/main" id="{5B02BED0-5CA1-490B-A8B4-372738E54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0001-0014">
            <a:hlinkClick r:id="" action="ppaction://media"/>
            <a:extLst>
              <a:ext uri="{FF2B5EF4-FFF2-40B4-BE49-F238E27FC236}">
                <a16:creationId xmlns:a16="http://schemas.microsoft.com/office/drawing/2014/main" id="{F036697D-9E7C-4274-8863-014C1D2521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3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2571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B1F448F5-CC42-4949-A513-F192AC4D79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739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0001-0014">
            <a:hlinkClick r:id="" action="ppaction://media"/>
            <a:extLst>
              <a:ext uri="{FF2B5EF4-FFF2-40B4-BE49-F238E27FC236}">
                <a16:creationId xmlns:a16="http://schemas.microsoft.com/office/drawing/2014/main" id="{0C4F0205-A688-4C18-A74C-68DC8D1804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7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1331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581F82AA-9D29-4D0D-B4B5-A9D9A49733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7142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0001-0014">
            <a:hlinkClick r:id="" action="ppaction://media"/>
            <a:extLst>
              <a:ext uri="{FF2B5EF4-FFF2-40B4-BE49-F238E27FC236}">
                <a16:creationId xmlns:a16="http://schemas.microsoft.com/office/drawing/2014/main" id="{59803305-2755-4507-976E-844945EDA3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5997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AA4E68F6-6AC7-4721-B565-2EC21FD285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006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0001-0014">
            <a:hlinkClick r:id="" action="ppaction://media"/>
            <a:extLst>
              <a:ext uri="{FF2B5EF4-FFF2-40B4-BE49-F238E27FC236}">
                <a16:creationId xmlns:a16="http://schemas.microsoft.com/office/drawing/2014/main" id="{6D6753E0-6C1D-4DBA-8107-60AA9BF254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98513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35690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2A93735-F113-49C1-A5AA-21C120DC23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374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0001-0014">
            <a:hlinkClick r:id="" action="ppaction://media"/>
            <a:extLst>
              <a:ext uri="{FF2B5EF4-FFF2-40B4-BE49-F238E27FC236}">
                <a16:creationId xmlns:a16="http://schemas.microsoft.com/office/drawing/2014/main" id="{B9830EB2-D2FB-40AF-97E9-6AA130199A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60852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70A9AEC3-0B08-4088-AAF6-5D9260DF6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361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0001-0014">
            <a:hlinkClick r:id="" action="ppaction://media"/>
            <a:extLst>
              <a:ext uri="{FF2B5EF4-FFF2-40B4-BE49-F238E27FC236}">
                <a16:creationId xmlns:a16="http://schemas.microsoft.com/office/drawing/2014/main" id="{6FCCF952-C517-44D7-9F2F-BC66E429A8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4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05368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9F8A480A-6818-4222-9012-77EB07983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9178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5DDFF3E9-E705-46CF-9D50-4F05064DAF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2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92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9E5AFA6C-8981-481D-81FC-CB39D8CDE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6662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3852AF13-B3F3-4BF1-834F-B4529AF9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5365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0001-0014">
            <a:hlinkClick r:id="" action="ppaction://media"/>
            <a:extLst>
              <a:ext uri="{FF2B5EF4-FFF2-40B4-BE49-F238E27FC236}">
                <a16:creationId xmlns:a16="http://schemas.microsoft.com/office/drawing/2014/main" id="{14995CEB-1B0C-4479-B19E-ECC7D3EBE8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6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83086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C7ACF-B6B6-483C-907B-D5E9064A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3" y="4849324"/>
            <a:ext cx="9314796" cy="110270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8000" b="1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369533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0001-0014">
            <a:hlinkClick r:id="" action="ppaction://media"/>
            <a:extLst>
              <a:ext uri="{FF2B5EF4-FFF2-40B4-BE49-F238E27FC236}">
                <a16:creationId xmlns:a16="http://schemas.microsoft.com/office/drawing/2014/main" id="{60B26261-2AAE-43A0-8C69-AF593DEDB6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8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90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51B5A62-6E39-47C7-9063-5B88299A02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82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0001-0014">
            <a:hlinkClick r:id="" action="ppaction://media"/>
            <a:extLst>
              <a:ext uri="{FF2B5EF4-FFF2-40B4-BE49-F238E27FC236}">
                <a16:creationId xmlns:a16="http://schemas.microsoft.com/office/drawing/2014/main" id="{8A295A38-CCC3-4C1E-B793-59429E60AA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9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028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054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6913B878-E39E-4463-83C3-F82ADF83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58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0001-0014">
            <a:hlinkClick r:id="" action="ppaction://media"/>
            <a:extLst>
              <a:ext uri="{FF2B5EF4-FFF2-40B4-BE49-F238E27FC236}">
                <a16:creationId xmlns:a16="http://schemas.microsoft.com/office/drawing/2014/main" id="{BB9814B5-AEF4-4186-AF0F-BFC3A9D159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2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127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F5D3F786-A620-40EE-B639-9549B5BBC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5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0001-0014">
            <a:hlinkClick r:id="" action="ppaction://media"/>
            <a:extLst>
              <a:ext uri="{FF2B5EF4-FFF2-40B4-BE49-F238E27FC236}">
                <a16:creationId xmlns:a16="http://schemas.microsoft.com/office/drawing/2014/main" id="{A4B33DD7-E905-4C28-97BE-348AA6BBB1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8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64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825FAF9F-53EF-47BD-9B80-024FFD858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16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0001-0014">
            <a:hlinkClick r:id="" action="ppaction://media"/>
            <a:extLst>
              <a:ext uri="{FF2B5EF4-FFF2-40B4-BE49-F238E27FC236}">
                <a16:creationId xmlns:a16="http://schemas.microsoft.com/office/drawing/2014/main" id="{67989A89-6EB3-4D05-A7C5-4051A61E6F4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5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F0583BB-6C53-4E84-AB63-07001D59D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87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95E764DD-0E9C-488E-97C1-D0025A267B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97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0001-0014">
            <a:hlinkClick r:id="" action="ppaction://media"/>
            <a:extLst>
              <a:ext uri="{FF2B5EF4-FFF2-40B4-BE49-F238E27FC236}">
                <a16:creationId xmlns:a16="http://schemas.microsoft.com/office/drawing/2014/main" id="{32139F9E-091B-4DA7-8E66-F0DAF7FC7C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4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58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007D56-CC48-47A2-B119-78102A029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72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0001-0014">
            <a:hlinkClick r:id="" action="ppaction://media"/>
            <a:extLst>
              <a:ext uri="{FF2B5EF4-FFF2-40B4-BE49-F238E27FC236}">
                <a16:creationId xmlns:a16="http://schemas.microsoft.com/office/drawing/2014/main" id="{D6259751-81B3-4491-8C55-7BBE40EE20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556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7AED20-7836-45D4-A78E-55E5FCA7F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72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0001-0014">
            <a:hlinkClick r:id="" action="ppaction://media"/>
            <a:extLst>
              <a:ext uri="{FF2B5EF4-FFF2-40B4-BE49-F238E27FC236}">
                <a16:creationId xmlns:a16="http://schemas.microsoft.com/office/drawing/2014/main" id="{8281DD6D-0FF7-44E0-98D5-40EFBDC580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236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014546CF-DABA-4449-B044-AE74C1FD0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0001-0014">
            <a:hlinkClick r:id="" action="ppaction://media"/>
            <a:extLst>
              <a:ext uri="{FF2B5EF4-FFF2-40B4-BE49-F238E27FC236}">
                <a16:creationId xmlns:a16="http://schemas.microsoft.com/office/drawing/2014/main" id="{B857B1FB-E2A0-448D-96C9-D91CB42A4C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0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0001-0014">
            <a:hlinkClick r:id="" action="ppaction://media"/>
            <a:extLst>
              <a:ext uri="{FF2B5EF4-FFF2-40B4-BE49-F238E27FC236}">
                <a16:creationId xmlns:a16="http://schemas.microsoft.com/office/drawing/2014/main" id="{D9B1946F-0B11-4008-B0AA-E1B7EF968E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77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51B5A62-6E39-47C7-9063-5B88299A0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08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0001-0014">
            <a:hlinkClick r:id="" action="ppaction://media"/>
            <a:extLst>
              <a:ext uri="{FF2B5EF4-FFF2-40B4-BE49-F238E27FC236}">
                <a16:creationId xmlns:a16="http://schemas.microsoft.com/office/drawing/2014/main" id="{8A295A38-CCC3-4C1E-B793-59429E60AA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257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24C71C8D-904C-4E37-AB33-3AD4B06F2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89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0001-0014">
            <a:hlinkClick r:id="" action="ppaction://media"/>
            <a:extLst>
              <a:ext uri="{FF2B5EF4-FFF2-40B4-BE49-F238E27FC236}">
                <a16:creationId xmlns:a16="http://schemas.microsoft.com/office/drawing/2014/main" id="{EC9275AD-E68F-4598-A9A7-9126133CCE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839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45FDCE29-EA12-4E98-8573-5AE5C7350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016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0001-0014">
            <a:hlinkClick r:id="" action="ppaction://media"/>
            <a:extLst>
              <a:ext uri="{FF2B5EF4-FFF2-40B4-BE49-F238E27FC236}">
                <a16:creationId xmlns:a16="http://schemas.microsoft.com/office/drawing/2014/main" id="{F36A3639-788A-4E7A-9602-5BB5EF686F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251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679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43CCFD3-EB31-4B3A-9E5E-6EE6ABCD3D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54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0001-0014">
            <a:hlinkClick r:id="" action="ppaction://media"/>
            <a:extLst>
              <a:ext uri="{FF2B5EF4-FFF2-40B4-BE49-F238E27FC236}">
                <a16:creationId xmlns:a16="http://schemas.microsoft.com/office/drawing/2014/main" id="{297A3D19-CA2F-496D-ABD6-A9F9903508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6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255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>
            <a:extLst>
              <a:ext uri="{FF2B5EF4-FFF2-40B4-BE49-F238E27FC236}">
                <a16:creationId xmlns:a16="http://schemas.microsoft.com/office/drawing/2014/main" id="{C894CF11-0080-4EBF-83F7-A4A9752B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35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001-0014">
            <a:hlinkClick r:id="" action="ppaction://media"/>
            <a:extLst>
              <a:ext uri="{FF2B5EF4-FFF2-40B4-BE49-F238E27FC236}">
                <a16:creationId xmlns:a16="http://schemas.microsoft.com/office/drawing/2014/main" id="{329C0A38-042B-4F56-87CF-E43F8B7856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5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111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AE356DD-1FEB-45DB-B3A9-7B28347528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44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0001-0014">
            <a:hlinkClick r:id="" action="ppaction://media"/>
            <a:extLst>
              <a:ext uri="{FF2B5EF4-FFF2-40B4-BE49-F238E27FC236}">
                <a16:creationId xmlns:a16="http://schemas.microsoft.com/office/drawing/2014/main" id="{F8B286DA-0810-4811-9731-ED6D8A45EE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0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34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007D56-CC48-47A2-B119-78102A0299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873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1B9BE4F-F6B8-4C37-82EF-B286DCA13C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423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0001-0014">
            <a:hlinkClick r:id="" action="ppaction://media"/>
            <a:extLst>
              <a:ext uri="{FF2B5EF4-FFF2-40B4-BE49-F238E27FC236}">
                <a16:creationId xmlns:a16="http://schemas.microsoft.com/office/drawing/2014/main" id="{EEF0EC02-F052-4F27-A8C0-3CCF814FD4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6826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25AF23B7-030F-4E97-9DF6-3B3D6FA88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6018963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322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0001-0014">
            <a:hlinkClick r:id="" action="ppaction://media"/>
            <a:extLst>
              <a:ext uri="{FF2B5EF4-FFF2-40B4-BE49-F238E27FC236}">
                <a16:creationId xmlns:a16="http://schemas.microsoft.com/office/drawing/2014/main" id="{D68790B3-EB49-4647-804A-FE6F6C1A2A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7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8115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673046-FF92-411F-A17D-5CC654CAE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322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0001-0014">
            <a:hlinkClick r:id="" action="ppaction://media"/>
            <a:extLst>
              <a:ext uri="{FF2B5EF4-FFF2-40B4-BE49-F238E27FC236}">
                <a16:creationId xmlns:a16="http://schemas.microsoft.com/office/drawing/2014/main" id="{9C814F2E-AFA1-4B40-A44A-7FA059380C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777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E64FF6AF-7E36-408F-9C19-5DD4F152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3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0001-0014">
            <a:hlinkClick r:id="" action="ppaction://media"/>
            <a:extLst>
              <a:ext uri="{FF2B5EF4-FFF2-40B4-BE49-F238E27FC236}">
                <a16:creationId xmlns:a16="http://schemas.microsoft.com/office/drawing/2014/main" id="{D6259751-81B3-4491-8C55-7BBE40EE20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0001-0014">
            <a:hlinkClick r:id="" action="ppaction://media"/>
            <a:extLst>
              <a:ext uri="{FF2B5EF4-FFF2-40B4-BE49-F238E27FC236}">
                <a16:creationId xmlns:a16="http://schemas.microsoft.com/office/drawing/2014/main" id="{D9C24C00-E233-4976-82CE-BB937C26CF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8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0069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3F7B5A50-64F5-416F-BF63-D9F3D3516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33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0001-0014">
            <a:hlinkClick r:id="" action="ppaction://media"/>
            <a:extLst>
              <a:ext uri="{FF2B5EF4-FFF2-40B4-BE49-F238E27FC236}">
                <a16:creationId xmlns:a16="http://schemas.microsoft.com/office/drawing/2014/main" id="{E7A39CEA-7109-40C8-B4C8-C8324E8CB3B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2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7699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FC39EDE-B683-4C55-9734-6D7DFB073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0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0001-0014">
            <a:hlinkClick r:id="" action="ppaction://media"/>
            <a:extLst>
              <a:ext uri="{FF2B5EF4-FFF2-40B4-BE49-F238E27FC236}">
                <a16:creationId xmlns:a16="http://schemas.microsoft.com/office/drawing/2014/main" id="{D0BEE097-9C26-4B18-8D56-259756BEC3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8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5901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25AF23B7-030F-4E97-9DF6-3B3D6FA88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6017311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492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0001-0014">
            <a:hlinkClick r:id="" action="ppaction://media"/>
            <a:extLst>
              <a:ext uri="{FF2B5EF4-FFF2-40B4-BE49-F238E27FC236}">
                <a16:creationId xmlns:a16="http://schemas.microsoft.com/office/drawing/2014/main" id="{D68790B3-EB49-4647-804A-FE6F6C1A2A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8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0284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3152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7D034FF9-1858-4D2F-9375-D12CA3291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868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0001-0014">
            <a:hlinkClick r:id="" action="ppaction://media"/>
            <a:extLst>
              <a:ext uri="{FF2B5EF4-FFF2-40B4-BE49-F238E27FC236}">
                <a16:creationId xmlns:a16="http://schemas.microsoft.com/office/drawing/2014/main" id="{FF12A002-37C6-4002-9411-8ACA7D3D9D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6735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014546CF-DABA-4449-B044-AE74C1FD0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151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0001-0014">
            <a:hlinkClick r:id="" action="ppaction://media"/>
            <a:extLst>
              <a:ext uri="{FF2B5EF4-FFF2-40B4-BE49-F238E27FC236}">
                <a16:creationId xmlns:a16="http://schemas.microsoft.com/office/drawing/2014/main" id="{D9B1946F-0B11-4008-B0AA-E1B7EF968E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0537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59E36C1-DDB1-464D-BD05-0B006F57A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331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0001-0014">
            <a:hlinkClick r:id="" action="ppaction://media"/>
            <a:extLst>
              <a:ext uri="{FF2B5EF4-FFF2-40B4-BE49-F238E27FC236}">
                <a16:creationId xmlns:a16="http://schemas.microsoft.com/office/drawing/2014/main" id="{D996B2F7-DC13-46B3-BB51-7B57AC5FEE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3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90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E4E9A1C3-6DD3-4606-9DBC-04C683E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329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DD7476C-FAE5-4A59-8FB9-A2FDD5347E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824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0001-0014">
            <a:hlinkClick r:id="" action="ppaction://media"/>
            <a:extLst>
              <a:ext uri="{FF2B5EF4-FFF2-40B4-BE49-F238E27FC236}">
                <a16:creationId xmlns:a16="http://schemas.microsoft.com/office/drawing/2014/main" id="{D09B076E-6DE9-4002-A0C6-CFEDEB6F567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4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3330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95E764DD-0E9C-488E-97C1-D0025A267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547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0001-0014">
            <a:hlinkClick r:id="" action="ppaction://media"/>
            <a:extLst>
              <a:ext uri="{FF2B5EF4-FFF2-40B4-BE49-F238E27FC236}">
                <a16:creationId xmlns:a16="http://schemas.microsoft.com/office/drawing/2014/main" id="{32139F9E-091B-4DA7-8E66-F0DAF7FC7C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2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3651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E64FF6AF-7E36-408F-9C19-5DD4F152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189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0001-0014">
            <a:hlinkClick r:id="" action="ppaction://media"/>
            <a:extLst>
              <a:ext uri="{FF2B5EF4-FFF2-40B4-BE49-F238E27FC236}">
                <a16:creationId xmlns:a16="http://schemas.microsoft.com/office/drawing/2014/main" id="{D9C24C00-E233-4976-82CE-BB937C26CF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6230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2A93735-F113-49C1-A5AA-21C120DC2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2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225</Words>
  <Application>Microsoft Office PowerPoint</Application>
  <PresentationFormat>Benutzerdefiniert</PresentationFormat>
  <Paragraphs>220</Paragraphs>
  <Slides>153</Slides>
  <Notes>108</Notes>
  <HiddenSlides>0</HiddenSlides>
  <MMClips>50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153</vt:i4>
      </vt:variant>
    </vt:vector>
  </HeadingPairs>
  <TitlesOfParts>
    <vt:vector size="15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PAUSE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Aleksandra Cwiek</dc:creator>
  <cp:lastModifiedBy>Aleksandra Cwiek</cp:lastModifiedBy>
  <cp:revision>3</cp:revision>
  <dcterms:created xsi:type="dcterms:W3CDTF">2018-05-25T12:08:51Z</dcterms:created>
  <dcterms:modified xsi:type="dcterms:W3CDTF">2018-05-28T19:21:42Z</dcterms:modified>
</cp:coreProperties>
</file>