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648" r:id="rId3"/>
    <p:sldId id="325" r:id="rId4"/>
    <p:sldId id="326" r:id="rId5"/>
    <p:sldId id="327" r:id="rId6"/>
    <p:sldId id="512" r:id="rId7"/>
    <p:sldId id="513" r:id="rId8"/>
    <p:sldId id="514" r:id="rId9"/>
    <p:sldId id="582" r:id="rId10"/>
    <p:sldId id="583" r:id="rId11"/>
    <p:sldId id="371" r:id="rId12"/>
    <p:sldId id="431" r:id="rId13"/>
    <p:sldId id="432" r:id="rId14"/>
    <p:sldId id="433" r:id="rId15"/>
    <p:sldId id="640" r:id="rId16"/>
    <p:sldId id="641" r:id="rId17"/>
    <p:sldId id="556" r:id="rId18"/>
    <p:sldId id="280" r:id="rId19"/>
    <p:sldId id="281" r:id="rId20"/>
    <p:sldId id="282" r:id="rId21"/>
    <p:sldId id="602" r:id="rId22"/>
    <p:sldId id="603" r:id="rId23"/>
    <p:sldId id="410" r:id="rId24"/>
    <p:sldId id="455" r:id="rId25"/>
    <p:sldId id="456" r:id="rId26"/>
    <p:sldId id="457" r:id="rId27"/>
    <p:sldId id="464" r:id="rId28"/>
    <p:sldId id="465" r:id="rId29"/>
    <p:sldId id="466" r:id="rId30"/>
    <p:sldId id="262" r:id="rId31"/>
    <p:sldId id="263" r:id="rId32"/>
    <p:sldId id="264" r:id="rId33"/>
    <p:sldId id="271" r:id="rId34"/>
    <p:sldId id="272" r:id="rId35"/>
    <p:sldId id="273" r:id="rId36"/>
    <p:sldId id="283" r:id="rId37"/>
    <p:sldId id="284" r:id="rId38"/>
    <p:sldId id="285" r:id="rId39"/>
    <p:sldId id="289" r:id="rId40"/>
    <p:sldId id="290" r:id="rId41"/>
    <p:sldId id="291" r:id="rId42"/>
    <p:sldId id="580" r:id="rId43"/>
    <p:sldId id="581" r:id="rId44"/>
    <p:sldId id="368" r:id="rId45"/>
    <p:sldId id="572" r:id="rId46"/>
    <p:sldId id="573" r:id="rId47"/>
    <p:sldId id="353" r:id="rId48"/>
    <p:sldId id="620" r:id="rId49"/>
    <p:sldId id="621" r:id="rId50"/>
    <p:sldId id="520" r:id="rId51"/>
    <p:sldId id="322" r:id="rId52"/>
    <p:sldId id="323" r:id="rId53"/>
    <p:sldId id="324" r:id="rId54"/>
    <p:sldId id="265" r:id="rId55"/>
    <p:sldId id="266" r:id="rId56"/>
    <p:sldId id="267" r:id="rId57"/>
    <p:sldId id="331" r:id="rId58"/>
    <p:sldId id="332" r:id="rId59"/>
    <p:sldId id="333" r:id="rId60"/>
    <p:sldId id="292" r:id="rId61"/>
    <p:sldId id="293" r:id="rId62"/>
    <p:sldId id="294" r:id="rId63"/>
    <p:sldId id="590" r:id="rId64"/>
    <p:sldId id="591" r:id="rId65"/>
    <p:sldId id="386" r:id="rId66"/>
    <p:sldId id="624" r:id="rId67"/>
    <p:sldId id="625" r:id="rId68"/>
    <p:sldId id="526" r:id="rId69"/>
    <p:sldId id="606" r:id="rId70"/>
    <p:sldId id="607" r:id="rId71"/>
    <p:sldId id="493" r:id="rId72"/>
    <p:sldId id="527" r:id="rId73"/>
    <p:sldId id="528" r:id="rId74"/>
    <p:sldId id="529" r:id="rId75"/>
    <p:sldId id="345" r:id="rId76"/>
    <p:sldId id="346" r:id="rId77"/>
    <p:sldId id="347" r:id="rId78"/>
    <p:sldId id="622" r:id="rId79"/>
    <p:sldId id="623" r:id="rId80"/>
    <p:sldId id="523" r:id="rId81"/>
    <p:sldId id="461" r:id="rId82"/>
    <p:sldId id="462" r:id="rId83"/>
    <p:sldId id="463" r:id="rId84"/>
    <p:sldId id="316" r:id="rId85"/>
    <p:sldId id="317" r:id="rId86"/>
    <p:sldId id="318" r:id="rId87"/>
    <p:sldId id="375" r:id="rId88"/>
    <p:sldId id="376" r:id="rId89"/>
    <p:sldId id="377" r:id="rId90"/>
    <p:sldId id="443" r:id="rId91"/>
    <p:sldId id="444" r:id="rId92"/>
    <p:sldId id="445" r:id="rId93"/>
    <p:sldId id="360" r:id="rId94"/>
    <p:sldId id="361" r:id="rId95"/>
    <p:sldId id="362" r:id="rId96"/>
    <p:sldId id="636" r:id="rId97"/>
    <p:sldId id="637" r:id="rId98"/>
    <p:sldId id="550" r:id="rId99"/>
    <p:sldId id="390" r:id="rId100"/>
    <p:sldId id="391" r:id="rId101"/>
    <p:sldId id="392" r:id="rId102"/>
    <p:sldId id="467" r:id="rId103"/>
    <p:sldId id="468" r:id="rId104"/>
    <p:sldId id="469" r:id="rId105"/>
    <p:sldId id="568" r:id="rId106"/>
    <p:sldId id="569" r:id="rId107"/>
    <p:sldId id="344" r:id="rId108"/>
    <p:sldId id="446" r:id="rId109"/>
    <p:sldId id="447" r:id="rId110"/>
    <p:sldId id="448" r:id="rId111"/>
    <p:sldId id="268" r:id="rId112"/>
    <p:sldId id="269" r:id="rId113"/>
    <p:sldId id="270" r:id="rId114"/>
    <p:sldId id="557" r:id="rId115"/>
    <p:sldId id="558" r:id="rId116"/>
    <p:sldId id="559" r:id="rId117"/>
    <p:sldId id="598" r:id="rId118"/>
    <p:sldId id="599" r:id="rId119"/>
    <p:sldId id="401" r:id="rId120"/>
    <p:sldId id="578" r:id="rId121"/>
    <p:sldId id="579" r:id="rId122"/>
    <p:sldId id="365" r:id="rId123"/>
    <p:sldId id="295" r:id="rId124"/>
    <p:sldId id="296" r:id="rId125"/>
    <p:sldId id="297" r:id="rId126"/>
    <p:sldId id="584" r:id="rId127"/>
    <p:sldId id="585" r:id="rId128"/>
    <p:sldId id="374" r:id="rId129"/>
    <p:sldId id="626" r:id="rId130"/>
    <p:sldId id="627" r:id="rId131"/>
    <p:sldId id="532" r:id="rId132"/>
    <p:sldId id="301" r:id="rId133"/>
    <p:sldId id="302" r:id="rId134"/>
    <p:sldId id="303" r:id="rId135"/>
    <p:sldId id="458" r:id="rId136"/>
    <p:sldId id="459" r:id="rId137"/>
    <p:sldId id="460" r:id="rId138"/>
    <p:sldId id="570" r:id="rId139"/>
    <p:sldId id="571" r:id="rId140"/>
    <p:sldId id="350" r:id="rId141"/>
    <p:sldId id="628" r:id="rId142"/>
    <p:sldId id="629" r:id="rId143"/>
    <p:sldId id="535" r:id="rId144"/>
    <p:sldId id="616" r:id="rId145"/>
    <p:sldId id="617" r:id="rId146"/>
    <p:sldId id="511" r:id="rId147"/>
    <p:sldId id="313" r:id="rId148"/>
    <p:sldId id="314" r:id="rId149"/>
    <p:sldId id="315" r:id="rId150"/>
    <p:sldId id="310" r:id="rId151"/>
    <p:sldId id="311" r:id="rId152"/>
    <p:sldId id="312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5033F-A2A0-46D8-971B-02B9D8DF5CE4}" v="408" dt="2018-05-28T18:32:0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27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787D707D-1D41-4345-B8A0-386A8F9F89B5}"/>
    <pc:docChg chg="delSld">
      <pc:chgData name="Aleksandra Cwiek" userId="866160e2e6235955" providerId="LiveId" clId="{787D707D-1D41-4345-B8A0-386A8F9F89B5}" dt="2018-05-28T14:52:46.935" v="299" actId="2696"/>
      <pc:docMkLst>
        <pc:docMk/>
      </pc:docMkLst>
      <pc:sldChg chg="del">
        <pc:chgData name="Aleksandra Cwiek" userId="866160e2e6235955" providerId="LiveId" clId="{787D707D-1D41-4345-B8A0-386A8F9F89B5}" dt="2018-05-28T14:52:43.490" v="52" actId="2696"/>
        <pc:sldMkLst>
          <pc:docMk/>
          <pc:sldMk cId="1024101131" sldId="262"/>
        </pc:sldMkLst>
      </pc:sldChg>
      <pc:sldChg chg="del">
        <pc:chgData name="Aleksandra Cwiek" userId="866160e2e6235955" providerId="LiveId" clId="{787D707D-1D41-4345-B8A0-386A8F9F89B5}" dt="2018-05-28T14:52:43.516" v="53" actId="2696"/>
        <pc:sldMkLst>
          <pc:docMk/>
          <pc:sldMk cId="1224645616" sldId="263"/>
        </pc:sldMkLst>
      </pc:sldChg>
      <pc:sldChg chg="del">
        <pc:chgData name="Aleksandra Cwiek" userId="866160e2e6235955" providerId="LiveId" clId="{787D707D-1D41-4345-B8A0-386A8F9F89B5}" dt="2018-05-28T14:52:43.534" v="54" actId="2696"/>
        <pc:sldMkLst>
          <pc:docMk/>
          <pc:sldMk cId="4128505610" sldId="264"/>
        </pc:sldMkLst>
      </pc:sldChg>
      <pc:sldChg chg="del">
        <pc:chgData name="Aleksandra Cwiek" userId="866160e2e6235955" providerId="LiveId" clId="{787D707D-1D41-4345-B8A0-386A8F9F89B5}" dt="2018-05-28T14:52:46.213" v="235" actId="2696"/>
        <pc:sldMkLst>
          <pc:docMk/>
          <pc:sldMk cId="3675392583" sldId="265"/>
        </pc:sldMkLst>
      </pc:sldChg>
      <pc:sldChg chg="del">
        <pc:chgData name="Aleksandra Cwiek" userId="866160e2e6235955" providerId="LiveId" clId="{787D707D-1D41-4345-B8A0-386A8F9F89B5}" dt="2018-05-28T14:52:46.225" v="236" actId="2696"/>
        <pc:sldMkLst>
          <pc:docMk/>
          <pc:sldMk cId="651397924" sldId="266"/>
        </pc:sldMkLst>
      </pc:sldChg>
      <pc:sldChg chg="del">
        <pc:chgData name="Aleksandra Cwiek" userId="866160e2e6235955" providerId="LiveId" clId="{787D707D-1D41-4345-B8A0-386A8F9F89B5}" dt="2018-05-28T14:52:46.238" v="237" actId="2696"/>
        <pc:sldMkLst>
          <pc:docMk/>
          <pc:sldMk cId="479886189" sldId="267"/>
        </pc:sldMkLst>
      </pc:sldChg>
      <pc:sldChg chg="del">
        <pc:chgData name="Aleksandra Cwiek" userId="866160e2e6235955" providerId="LiveId" clId="{787D707D-1D41-4345-B8A0-386A8F9F89B5}" dt="2018-05-28T14:52:46.863" v="289" actId="2696"/>
        <pc:sldMkLst>
          <pc:docMk/>
          <pc:sldMk cId="2549113407" sldId="268"/>
        </pc:sldMkLst>
      </pc:sldChg>
      <pc:sldChg chg="del">
        <pc:chgData name="Aleksandra Cwiek" userId="866160e2e6235955" providerId="LiveId" clId="{787D707D-1D41-4345-B8A0-386A8F9F89B5}" dt="2018-05-28T14:52:46.883" v="290" actId="2696"/>
        <pc:sldMkLst>
          <pc:docMk/>
          <pc:sldMk cId="2136368884" sldId="269"/>
        </pc:sldMkLst>
      </pc:sldChg>
      <pc:sldChg chg="del">
        <pc:chgData name="Aleksandra Cwiek" userId="866160e2e6235955" providerId="LiveId" clId="{787D707D-1D41-4345-B8A0-386A8F9F89B5}" dt="2018-05-28T14:52:46.887" v="291" actId="2696"/>
        <pc:sldMkLst>
          <pc:docMk/>
          <pc:sldMk cId="750940415" sldId="270"/>
        </pc:sldMkLst>
      </pc:sldChg>
      <pc:sldChg chg="del">
        <pc:chgData name="Aleksandra Cwiek" userId="866160e2e6235955" providerId="LiveId" clId="{787D707D-1D41-4345-B8A0-386A8F9F89B5}" dt="2018-05-28T14:52:44.885" v="124" actId="2696"/>
        <pc:sldMkLst>
          <pc:docMk/>
          <pc:sldMk cId="574267753" sldId="271"/>
        </pc:sldMkLst>
      </pc:sldChg>
      <pc:sldChg chg="del">
        <pc:chgData name="Aleksandra Cwiek" userId="866160e2e6235955" providerId="LiveId" clId="{787D707D-1D41-4345-B8A0-386A8F9F89B5}" dt="2018-05-28T14:52:44.898" v="125" actId="2696"/>
        <pc:sldMkLst>
          <pc:docMk/>
          <pc:sldMk cId="1186756675" sldId="272"/>
        </pc:sldMkLst>
      </pc:sldChg>
      <pc:sldChg chg="del">
        <pc:chgData name="Aleksandra Cwiek" userId="866160e2e6235955" providerId="LiveId" clId="{787D707D-1D41-4345-B8A0-386A8F9F89B5}" dt="2018-05-28T14:52:44.907" v="126" actId="2696"/>
        <pc:sldMkLst>
          <pc:docMk/>
          <pc:sldMk cId="1570667467" sldId="273"/>
        </pc:sldMkLst>
      </pc:sldChg>
      <pc:sldChg chg="del">
        <pc:chgData name="Aleksandra Cwiek" userId="866160e2e6235955" providerId="LiveId" clId="{787D707D-1D41-4345-B8A0-386A8F9F89B5}" dt="2018-05-28T14:52:44.768" v="115" actId="2696"/>
        <pc:sldMkLst>
          <pc:docMk/>
          <pc:sldMk cId="2100608323" sldId="274"/>
        </pc:sldMkLst>
      </pc:sldChg>
      <pc:sldChg chg="del">
        <pc:chgData name="Aleksandra Cwiek" userId="866160e2e6235955" providerId="LiveId" clId="{787D707D-1D41-4345-B8A0-386A8F9F89B5}" dt="2018-05-28T14:52:44.781" v="116" actId="2696"/>
        <pc:sldMkLst>
          <pc:docMk/>
          <pc:sldMk cId="4284356471" sldId="275"/>
        </pc:sldMkLst>
      </pc:sldChg>
      <pc:sldChg chg="del">
        <pc:chgData name="Aleksandra Cwiek" userId="866160e2e6235955" providerId="LiveId" clId="{787D707D-1D41-4345-B8A0-386A8F9F89B5}" dt="2018-05-28T14:52:44.790" v="117" actId="2696"/>
        <pc:sldMkLst>
          <pc:docMk/>
          <pc:sldMk cId="3132257289" sldId="276"/>
        </pc:sldMkLst>
      </pc:sldChg>
      <pc:sldChg chg="del">
        <pc:chgData name="Aleksandra Cwiek" userId="866160e2e6235955" providerId="LiveId" clId="{787D707D-1D41-4345-B8A0-386A8F9F89B5}" dt="2018-05-28T14:52:43.332" v="43" actId="2696"/>
        <pc:sldMkLst>
          <pc:docMk/>
          <pc:sldMk cId="2103286805" sldId="277"/>
        </pc:sldMkLst>
      </pc:sldChg>
      <pc:sldChg chg="del">
        <pc:chgData name="Aleksandra Cwiek" userId="866160e2e6235955" providerId="LiveId" clId="{787D707D-1D41-4345-B8A0-386A8F9F89B5}" dt="2018-05-28T14:52:43.354" v="44" actId="2696"/>
        <pc:sldMkLst>
          <pc:docMk/>
          <pc:sldMk cId="384986046" sldId="278"/>
        </pc:sldMkLst>
      </pc:sldChg>
      <pc:sldChg chg="del">
        <pc:chgData name="Aleksandra Cwiek" userId="866160e2e6235955" providerId="LiveId" clId="{787D707D-1D41-4345-B8A0-386A8F9F89B5}" dt="2018-05-28T14:52:43.372" v="45" actId="2696"/>
        <pc:sldMkLst>
          <pc:docMk/>
          <pc:sldMk cId="2314673500" sldId="279"/>
        </pc:sldMkLst>
      </pc:sldChg>
      <pc:sldChg chg="del">
        <pc:chgData name="Aleksandra Cwiek" userId="866160e2e6235955" providerId="LiveId" clId="{787D707D-1D41-4345-B8A0-386A8F9F89B5}" dt="2018-05-28T14:52:45.686" v="193" actId="2696"/>
        <pc:sldMkLst>
          <pc:docMk/>
          <pc:sldMk cId="3486905505" sldId="280"/>
        </pc:sldMkLst>
      </pc:sldChg>
      <pc:sldChg chg="del">
        <pc:chgData name="Aleksandra Cwiek" userId="866160e2e6235955" providerId="LiveId" clId="{787D707D-1D41-4345-B8A0-386A8F9F89B5}" dt="2018-05-28T14:52:45.692" v="194" actId="2696"/>
        <pc:sldMkLst>
          <pc:docMk/>
          <pc:sldMk cId="3393274525" sldId="281"/>
        </pc:sldMkLst>
      </pc:sldChg>
      <pc:sldChg chg="del">
        <pc:chgData name="Aleksandra Cwiek" userId="866160e2e6235955" providerId="LiveId" clId="{787D707D-1D41-4345-B8A0-386A8F9F89B5}" dt="2018-05-28T14:52:45.698" v="195" actId="2696"/>
        <pc:sldMkLst>
          <pc:docMk/>
          <pc:sldMk cId="886863108" sldId="282"/>
        </pc:sldMkLst>
      </pc:sldChg>
      <pc:sldChg chg="del">
        <pc:chgData name="Aleksandra Cwiek" userId="866160e2e6235955" providerId="LiveId" clId="{787D707D-1D41-4345-B8A0-386A8F9F89B5}" dt="2018-05-28T14:52:45.001" v="133" actId="2696"/>
        <pc:sldMkLst>
          <pc:docMk/>
          <pc:sldMk cId="3779905532" sldId="283"/>
        </pc:sldMkLst>
      </pc:sldChg>
      <pc:sldChg chg="del">
        <pc:chgData name="Aleksandra Cwiek" userId="866160e2e6235955" providerId="LiveId" clId="{787D707D-1D41-4345-B8A0-386A8F9F89B5}" dt="2018-05-28T14:52:45.013" v="134" actId="2696"/>
        <pc:sldMkLst>
          <pc:docMk/>
          <pc:sldMk cId="3118782191" sldId="284"/>
        </pc:sldMkLst>
      </pc:sldChg>
      <pc:sldChg chg="del">
        <pc:chgData name="Aleksandra Cwiek" userId="866160e2e6235955" providerId="LiveId" clId="{787D707D-1D41-4345-B8A0-386A8F9F89B5}" dt="2018-05-28T14:52:45.022" v="135" actId="2696"/>
        <pc:sldMkLst>
          <pc:docMk/>
          <pc:sldMk cId="950775857" sldId="285"/>
        </pc:sldMkLst>
      </pc:sldChg>
      <pc:sldChg chg="del">
        <pc:chgData name="Aleksandra Cwiek" userId="866160e2e6235955" providerId="LiveId" clId="{787D707D-1D41-4345-B8A0-386A8F9F89B5}" dt="2018-05-28T14:52:46.174" v="232" actId="2696"/>
        <pc:sldMkLst>
          <pc:docMk/>
          <pc:sldMk cId="2339833167" sldId="286"/>
        </pc:sldMkLst>
      </pc:sldChg>
      <pc:sldChg chg="del">
        <pc:chgData name="Aleksandra Cwiek" userId="866160e2e6235955" providerId="LiveId" clId="{787D707D-1D41-4345-B8A0-386A8F9F89B5}" dt="2018-05-28T14:52:46.187" v="233" actId="2696"/>
        <pc:sldMkLst>
          <pc:docMk/>
          <pc:sldMk cId="3389930610" sldId="287"/>
        </pc:sldMkLst>
      </pc:sldChg>
      <pc:sldChg chg="del">
        <pc:chgData name="Aleksandra Cwiek" userId="866160e2e6235955" providerId="LiveId" clId="{787D707D-1D41-4345-B8A0-386A8F9F89B5}" dt="2018-05-28T14:52:46.193" v="234" actId="2696"/>
        <pc:sldMkLst>
          <pc:docMk/>
          <pc:sldMk cId="1000902809" sldId="288"/>
        </pc:sldMkLst>
      </pc:sldChg>
      <pc:sldChg chg="del">
        <pc:chgData name="Aleksandra Cwiek" userId="866160e2e6235955" providerId="LiveId" clId="{787D707D-1D41-4345-B8A0-386A8F9F89B5}" dt="2018-05-28T14:52:46.734" v="277" actId="2696"/>
        <pc:sldMkLst>
          <pc:docMk/>
          <pc:sldMk cId="804354993" sldId="289"/>
        </pc:sldMkLst>
      </pc:sldChg>
      <pc:sldChg chg="del">
        <pc:chgData name="Aleksandra Cwiek" userId="866160e2e6235955" providerId="LiveId" clId="{787D707D-1D41-4345-B8A0-386A8F9F89B5}" dt="2018-05-28T14:52:46.749" v="278" actId="2696"/>
        <pc:sldMkLst>
          <pc:docMk/>
          <pc:sldMk cId="499974084" sldId="290"/>
        </pc:sldMkLst>
      </pc:sldChg>
      <pc:sldChg chg="del">
        <pc:chgData name="Aleksandra Cwiek" userId="866160e2e6235955" providerId="LiveId" clId="{787D707D-1D41-4345-B8A0-386A8F9F89B5}" dt="2018-05-28T14:52:46.753" v="279" actId="2696"/>
        <pc:sldMkLst>
          <pc:docMk/>
          <pc:sldMk cId="605692224" sldId="291"/>
        </pc:sldMkLst>
      </pc:sldChg>
      <pc:sldChg chg="del">
        <pc:chgData name="Aleksandra Cwiek" userId="866160e2e6235955" providerId="LiveId" clId="{787D707D-1D41-4345-B8A0-386A8F9F89B5}" dt="2018-05-28T14:52:45.065" v="139" actId="2696"/>
        <pc:sldMkLst>
          <pc:docMk/>
          <pc:sldMk cId="585879295" sldId="292"/>
        </pc:sldMkLst>
      </pc:sldChg>
      <pc:sldChg chg="del">
        <pc:chgData name="Aleksandra Cwiek" userId="866160e2e6235955" providerId="LiveId" clId="{787D707D-1D41-4345-B8A0-386A8F9F89B5}" dt="2018-05-28T14:52:45.077" v="140" actId="2696"/>
        <pc:sldMkLst>
          <pc:docMk/>
          <pc:sldMk cId="1722647459" sldId="293"/>
        </pc:sldMkLst>
      </pc:sldChg>
      <pc:sldChg chg="del">
        <pc:chgData name="Aleksandra Cwiek" userId="866160e2e6235955" providerId="LiveId" clId="{787D707D-1D41-4345-B8A0-386A8F9F89B5}" dt="2018-05-28T14:52:45.092" v="141" actId="2696"/>
        <pc:sldMkLst>
          <pc:docMk/>
          <pc:sldMk cId="1408205473" sldId="294"/>
        </pc:sldMkLst>
      </pc:sldChg>
      <pc:sldChg chg="del">
        <pc:chgData name="Aleksandra Cwiek" userId="866160e2e6235955" providerId="LiveId" clId="{787D707D-1D41-4345-B8A0-386A8F9F89B5}" dt="2018-05-28T14:52:43.389" v="46" actId="2696"/>
        <pc:sldMkLst>
          <pc:docMk/>
          <pc:sldMk cId="1583095061" sldId="295"/>
        </pc:sldMkLst>
      </pc:sldChg>
      <pc:sldChg chg="del">
        <pc:chgData name="Aleksandra Cwiek" userId="866160e2e6235955" providerId="LiveId" clId="{787D707D-1D41-4345-B8A0-386A8F9F89B5}" dt="2018-05-28T14:52:43.405" v="47" actId="2696"/>
        <pc:sldMkLst>
          <pc:docMk/>
          <pc:sldMk cId="1535984095" sldId="296"/>
        </pc:sldMkLst>
      </pc:sldChg>
      <pc:sldChg chg="del">
        <pc:chgData name="Aleksandra Cwiek" userId="866160e2e6235955" providerId="LiveId" clId="{787D707D-1D41-4345-B8A0-386A8F9F89B5}" dt="2018-05-28T14:52:43.426" v="48" actId="2696"/>
        <pc:sldMkLst>
          <pc:docMk/>
          <pc:sldMk cId="2806914862" sldId="297"/>
        </pc:sldMkLst>
      </pc:sldChg>
      <pc:sldChg chg="del">
        <pc:chgData name="Aleksandra Cwiek" userId="866160e2e6235955" providerId="LiveId" clId="{787D707D-1D41-4345-B8A0-386A8F9F89B5}" dt="2018-05-28T14:52:44.069" v="82" actId="2696"/>
        <pc:sldMkLst>
          <pc:docMk/>
          <pc:sldMk cId="2306721262" sldId="298"/>
        </pc:sldMkLst>
      </pc:sldChg>
      <pc:sldChg chg="del">
        <pc:chgData name="Aleksandra Cwiek" userId="866160e2e6235955" providerId="LiveId" clId="{787D707D-1D41-4345-B8A0-386A8F9F89B5}" dt="2018-05-28T14:52:44.088" v="83" actId="2696"/>
        <pc:sldMkLst>
          <pc:docMk/>
          <pc:sldMk cId="693186018" sldId="299"/>
        </pc:sldMkLst>
      </pc:sldChg>
      <pc:sldChg chg="del">
        <pc:chgData name="Aleksandra Cwiek" userId="866160e2e6235955" providerId="LiveId" clId="{787D707D-1D41-4345-B8A0-386A8F9F89B5}" dt="2018-05-28T14:52:44.110" v="84" actId="2696"/>
        <pc:sldMkLst>
          <pc:docMk/>
          <pc:sldMk cId="1626836638" sldId="300"/>
        </pc:sldMkLst>
      </pc:sldChg>
      <pc:sldChg chg="del">
        <pc:chgData name="Aleksandra Cwiek" userId="866160e2e6235955" providerId="LiveId" clId="{787D707D-1D41-4345-B8A0-386A8F9F89B5}" dt="2018-05-28T14:52:43.606" v="58" actId="2696"/>
        <pc:sldMkLst>
          <pc:docMk/>
          <pc:sldMk cId="1149640375" sldId="301"/>
        </pc:sldMkLst>
      </pc:sldChg>
      <pc:sldChg chg="del">
        <pc:chgData name="Aleksandra Cwiek" userId="866160e2e6235955" providerId="LiveId" clId="{787D707D-1D41-4345-B8A0-386A8F9F89B5}" dt="2018-05-28T14:52:43.624" v="59" actId="2696"/>
        <pc:sldMkLst>
          <pc:docMk/>
          <pc:sldMk cId="3326791692" sldId="302"/>
        </pc:sldMkLst>
      </pc:sldChg>
      <pc:sldChg chg="del">
        <pc:chgData name="Aleksandra Cwiek" userId="866160e2e6235955" providerId="LiveId" clId="{787D707D-1D41-4345-B8A0-386A8F9F89B5}" dt="2018-05-28T14:52:43.643" v="60" actId="2696"/>
        <pc:sldMkLst>
          <pc:docMk/>
          <pc:sldMk cId="816308668" sldId="303"/>
        </pc:sldMkLst>
      </pc:sldChg>
      <pc:sldChg chg="del">
        <pc:chgData name="Aleksandra Cwiek" userId="866160e2e6235955" providerId="LiveId" clId="{787D707D-1D41-4345-B8A0-386A8F9F89B5}" dt="2018-05-28T14:52:43.862" v="73" actId="2696"/>
        <pc:sldMkLst>
          <pc:docMk/>
          <pc:sldMk cId="3064701733" sldId="304"/>
        </pc:sldMkLst>
      </pc:sldChg>
      <pc:sldChg chg="del">
        <pc:chgData name="Aleksandra Cwiek" userId="866160e2e6235955" providerId="LiveId" clId="{787D707D-1D41-4345-B8A0-386A8F9F89B5}" dt="2018-05-28T14:52:43.876" v="74" actId="2696"/>
        <pc:sldMkLst>
          <pc:docMk/>
          <pc:sldMk cId="2116338965" sldId="305"/>
        </pc:sldMkLst>
      </pc:sldChg>
      <pc:sldChg chg="del">
        <pc:chgData name="Aleksandra Cwiek" userId="866160e2e6235955" providerId="LiveId" clId="{787D707D-1D41-4345-B8A0-386A8F9F89B5}" dt="2018-05-28T14:52:43.892" v="75" actId="2696"/>
        <pc:sldMkLst>
          <pc:docMk/>
          <pc:sldMk cId="381525719" sldId="306"/>
        </pc:sldMkLst>
      </pc:sldChg>
      <pc:sldChg chg="del">
        <pc:chgData name="Aleksandra Cwiek" userId="866160e2e6235955" providerId="LiveId" clId="{787D707D-1D41-4345-B8A0-386A8F9F89B5}" dt="2018-05-28T14:52:46.047" v="223" actId="2696"/>
        <pc:sldMkLst>
          <pc:docMk/>
          <pc:sldMk cId="3910783369" sldId="307"/>
        </pc:sldMkLst>
      </pc:sldChg>
      <pc:sldChg chg="del">
        <pc:chgData name="Aleksandra Cwiek" userId="866160e2e6235955" providerId="LiveId" clId="{787D707D-1D41-4345-B8A0-386A8F9F89B5}" dt="2018-05-28T14:52:46.080" v="224" actId="2696"/>
        <pc:sldMkLst>
          <pc:docMk/>
          <pc:sldMk cId="755324591" sldId="308"/>
        </pc:sldMkLst>
      </pc:sldChg>
      <pc:sldChg chg="del">
        <pc:chgData name="Aleksandra Cwiek" userId="866160e2e6235955" providerId="LiveId" clId="{787D707D-1D41-4345-B8A0-386A8F9F89B5}" dt="2018-05-28T14:52:46.091" v="225" actId="2696"/>
        <pc:sldMkLst>
          <pc:docMk/>
          <pc:sldMk cId="1501769931" sldId="309"/>
        </pc:sldMkLst>
      </pc:sldChg>
      <pc:sldChg chg="del">
        <pc:chgData name="Aleksandra Cwiek" userId="866160e2e6235955" providerId="LiveId" clId="{787D707D-1D41-4345-B8A0-386A8F9F89B5}" dt="2018-05-28T14:52:46.890" v="292" actId="2696"/>
        <pc:sldMkLst>
          <pc:docMk/>
          <pc:sldMk cId="434945994" sldId="310"/>
        </pc:sldMkLst>
      </pc:sldChg>
      <pc:sldChg chg="del">
        <pc:chgData name="Aleksandra Cwiek" userId="866160e2e6235955" providerId="LiveId" clId="{787D707D-1D41-4345-B8A0-386A8F9F89B5}" dt="2018-05-28T14:52:46.900" v="293" actId="2696"/>
        <pc:sldMkLst>
          <pc:docMk/>
          <pc:sldMk cId="3928551138" sldId="311"/>
        </pc:sldMkLst>
      </pc:sldChg>
      <pc:sldChg chg="del">
        <pc:chgData name="Aleksandra Cwiek" userId="866160e2e6235955" providerId="LiveId" clId="{787D707D-1D41-4345-B8A0-386A8F9F89B5}" dt="2018-05-28T14:52:46.911" v="294" actId="2696"/>
        <pc:sldMkLst>
          <pc:docMk/>
          <pc:sldMk cId="973605138" sldId="312"/>
        </pc:sldMkLst>
      </pc:sldChg>
      <pc:sldChg chg="del">
        <pc:chgData name="Aleksandra Cwiek" userId="866160e2e6235955" providerId="LiveId" clId="{787D707D-1D41-4345-B8A0-386A8F9F89B5}" dt="2018-05-28T14:52:42.675" v="10" actId="2696"/>
        <pc:sldMkLst>
          <pc:docMk/>
          <pc:sldMk cId="271930314" sldId="313"/>
        </pc:sldMkLst>
      </pc:sldChg>
      <pc:sldChg chg="del">
        <pc:chgData name="Aleksandra Cwiek" userId="866160e2e6235955" providerId="LiveId" clId="{787D707D-1D41-4345-B8A0-386A8F9F89B5}" dt="2018-05-28T14:52:42.708" v="11" actId="2696"/>
        <pc:sldMkLst>
          <pc:docMk/>
          <pc:sldMk cId="3774634309" sldId="314"/>
        </pc:sldMkLst>
      </pc:sldChg>
      <pc:sldChg chg="del">
        <pc:chgData name="Aleksandra Cwiek" userId="866160e2e6235955" providerId="LiveId" clId="{787D707D-1D41-4345-B8A0-386A8F9F89B5}" dt="2018-05-28T14:52:42.729" v="12" actId="2696"/>
        <pc:sldMkLst>
          <pc:docMk/>
          <pc:sldMk cId="923948776" sldId="315"/>
        </pc:sldMkLst>
      </pc:sldChg>
      <pc:sldChg chg="del">
        <pc:chgData name="Aleksandra Cwiek" userId="866160e2e6235955" providerId="LiveId" clId="{787D707D-1D41-4345-B8A0-386A8F9F89B5}" dt="2018-05-28T14:52:44.289" v="91" actId="2696"/>
        <pc:sldMkLst>
          <pc:docMk/>
          <pc:sldMk cId="4158938808" sldId="316"/>
        </pc:sldMkLst>
      </pc:sldChg>
      <pc:sldChg chg="del">
        <pc:chgData name="Aleksandra Cwiek" userId="866160e2e6235955" providerId="LiveId" clId="{787D707D-1D41-4345-B8A0-386A8F9F89B5}" dt="2018-05-28T14:52:44.312" v="92" actId="2696"/>
        <pc:sldMkLst>
          <pc:docMk/>
          <pc:sldMk cId="58149852" sldId="317"/>
        </pc:sldMkLst>
      </pc:sldChg>
      <pc:sldChg chg="del">
        <pc:chgData name="Aleksandra Cwiek" userId="866160e2e6235955" providerId="LiveId" clId="{787D707D-1D41-4345-B8A0-386A8F9F89B5}" dt="2018-05-28T14:52:44.332" v="93" actId="2696"/>
        <pc:sldMkLst>
          <pc:docMk/>
          <pc:sldMk cId="1140240641" sldId="318"/>
        </pc:sldMkLst>
      </pc:sldChg>
      <pc:sldChg chg="del">
        <pc:chgData name="Aleksandra Cwiek" userId="866160e2e6235955" providerId="LiveId" clId="{787D707D-1D41-4345-B8A0-386A8F9F89B5}" dt="2018-05-28T14:52:42.806" v="16" actId="2696"/>
        <pc:sldMkLst>
          <pc:docMk/>
          <pc:sldMk cId="1971954763" sldId="319"/>
        </pc:sldMkLst>
      </pc:sldChg>
      <pc:sldChg chg="del">
        <pc:chgData name="Aleksandra Cwiek" userId="866160e2e6235955" providerId="LiveId" clId="{787D707D-1D41-4345-B8A0-386A8F9F89B5}" dt="2018-05-28T14:52:42.824" v="17" actId="2696"/>
        <pc:sldMkLst>
          <pc:docMk/>
          <pc:sldMk cId="3635427915" sldId="320"/>
        </pc:sldMkLst>
      </pc:sldChg>
      <pc:sldChg chg="del">
        <pc:chgData name="Aleksandra Cwiek" userId="866160e2e6235955" providerId="LiveId" clId="{787D707D-1D41-4345-B8A0-386A8F9F89B5}" dt="2018-05-28T14:52:42.844" v="18" actId="2696"/>
        <pc:sldMkLst>
          <pc:docMk/>
          <pc:sldMk cId="748365102" sldId="321"/>
        </pc:sldMkLst>
      </pc:sldChg>
      <pc:sldChg chg="del">
        <pc:chgData name="Aleksandra Cwiek" userId="866160e2e6235955" providerId="LiveId" clId="{787D707D-1D41-4345-B8A0-386A8F9F89B5}" dt="2018-05-28T14:52:44.922" v="127" actId="2696"/>
        <pc:sldMkLst>
          <pc:docMk/>
          <pc:sldMk cId="2338288215" sldId="322"/>
        </pc:sldMkLst>
      </pc:sldChg>
      <pc:sldChg chg="del">
        <pc:chgData name="Aleksandra Cwiek" userId="866160e2e6235955" providerId="LiveId" clId="{787D707D-1D41-4345-B8A0-386A8F9F89B5}" dt="2018-05-28T14:52:44.938" v="128" actId="2696"/>
        <pc:sldMkLst>
          <pc:docMk/>
          <pc:sldMk cId="3847337250" sldId="323"/>
        </pc:sldMkLst>
      </pc:sldChg>
      <pc:sldChg chg="del">
        <pc:chgData name="Aleksandra Cwiek" userId="866160e2e6235955" providerId="LiveId" clId="{787D707D-1D41-4345-B8A0-386A8F9F89B5}" dt="2018-05-28T14:52:44.951" v="129" actId="2696"/>
        <pc:sldMkLst>
          <pc:docMk/>
          <pc:sldMk cId="558493034" sldId="324"/>
        </pc:sldMkLst>
      </pc:sldChg>
      <pc:sldChg chg="del">
        <pc:chgData name="Aleksandra Cwiek" userId="866160e2e6235955" providerId="LiveId" clId="{787D707D-1D41-4345-B8A0-386A8F9F89B5}" dt="2018-05-28T14:52:43.100" v="31" actId="2696"/>
        <pc:sldMkLst>
          <pc:docMk/>
          <pc:sldMk cId="1432687638" sldId="325"/>
        </pc:sldMkLst>
      </pc:sldChg>
      <pc:sldChg chg="del">
        <pc:chgData name="Aleksandra Cwiek" userId="866160e2e6235955" providerId="LiveId" clId="{787D707D-1D41-4345-B8A0-386A8F9F89B5}" dt="2018-05-28T14:52:43.127" v="32" actId="2696"/>
        <pc:sldMkLst>
          <pc:docMk/>
          <pc:sldMk cId="1046819594" sldId="326"/>
        </pc:sldMkLst>
      </pc:sldChg>
      <pc:sldChg chg="del">
        <pc:chgData name="Aleksandra Cwiek" userId="866160e2e6235955" providerId="LiveId" clId="{787D707D-1D41-4345-B8A0-386A8F9F89B5}" dt="2018-05-28T14:52:43.148" v="33" actId="2696"/>
        <pc:sldMkLst>
          <pc:docMk/>
          <pc:sldMk cId="1616900852" sldId="327"/>
        </pc:sldMkLst>
      </pc:sldChg>
      <pc:sldChg chg="del">
        <pc:chgData name="Aleksandra Cwiek" userId="866160e2e6235955" providerId="LiveId" clId="{787D707D-1D41-4345-B8A0-386A8F9F89B5}" dt="2018-05-28T14:52:45.931" v="214" actId="2696"/>
        <pc:sldMkLst>
          <pc:docMk/>
          <pc:sldMk cId="1543757816" sldId="328"/>
        </pc:sldMkLst>
      </pc:sldChg>
      <pc:sldChg chg="del">
        <pc:chgData name="Aleksandra Cwiek" userId="866160e2e6235955" providerId="LiveId" clId="{787D707D-1D41-4345-B8A0-386A8F9F89B5}" dt="2018-05-28T14:52:45.939" v="215" actId="2696"/>
        <pc:sldMkLst>
          <pc:docMk/>
          <pc:sldMk cId="3305998798" sldId="329"/>
        </pc:sldMkLst>
      </pc:sldChg>
      <pc:sldChg chg="del">
        <pc:chgData name="Aleksandra Cwiek" userId="866160e2e6235955" providerId="LiveId" clId="{787D707D-1D41-4345-B8A0-386A8F9F89B5}" dt="2018-05-28T14:52:45.946" v="216" actId="2696"/>
        <pc:sldMkLst>
          <pc:docMk/>
          <pc:sldMk cId="4039268020" sldId="330"/>
        </pc:sldMkLst>
      </pc:sldChg>
      <pc:sldChg chg="del">
        <pc:chgData name="Aleksandra Cwiek" userId="866160e2e6235955" providerId="LiveId" clId="{787D707D-1D41-4345-B8A0-386A8F9F89B5}" dt="2018-05-28T14:52:45.202" v="151" actId="2696"/>
        <pc:sldMkLst>
          <pc:docMk/>
          <pc:sldMk cId="2571095391" sldId="331"/>
        </pc:sldMkLst>
      </pc:sldChg>
      <pc:sldChg chg="del">
        <pc:chgData name="Aleksandra Cwiek" userId="866160e2e6235955" providerId="LiveId" clId="{787D707D-1D41-4345-B8A0-386A8F9F89B5}" dt="2018-05-28T14:52:45.210" v="152" actId="2696"/>
        <pc:sldMkLst>
          <pc:docMk/>
          <pc:sldMk cId="808812139" sldId="332"/>
        </pc:sldMkLst>
      </pc:sldChg>
      <pc:sldChg chg="del">
        <pc:chgData name="Aleksandra Cwiek" userId="866160e2e6235955" providerId="LiveId" clId="{787D707D-1D41-4345-B8A0-386A8F9F89B5}" dt="2018-05-28T14:52:45.225" v="153" actId="2696"/>
        <pc:sldMkLst>
          <pc:docMk/>
          <pc:sldMk cId="451157936" sldId="333"/>
        </pc:sldMkLst>
      </pc:sldChg>
      <pc:sldChg chg="del">
        <pc:chgData name="Aleksandra Cwiek" userId="866160e2e6235955" providerId="LiveId" clId="{787D707D-1D41-4345-B8A0-386A8F9F89B5}" dt="2018-05-28T14:52:45.632" v="187" actId="2696"/>
        <pc:sldMkLst>
          <pc:docMk/>
          <pc:sldMk cId="2017472085" sldId="334"/>
        </pc:sldMkLst>
      </pc:sldChg>
      <pc:sldChg chg="del">
        <pc:chgData name="Aleksandra Cwiek" userId="866160e2e6235955" providerId="LiveId" clId="{787D707D-1D41-4345-B8A0-386A8F9F89B5}" dt="2018-05-28T14:52:45.642" v="188" actId="2696"/>
        <pc:sldMkLst>
          <pc:docMk/>
          <pc:sldMk cId="1381782029" sldId="335"/>
        </pc:sldMkLst>
      </pc:sldChg>
      <pc:sldChg chg="del">
        <pc:chgData name="Aleksandra Cwiek" userId="866160e2e6235955" providerId="LiveId" clId="{787D707D-1D41-4345-B8A0-386A8F9F89B5}" dt="2018-05-28T14:52:45.652" v="189" actId="2696"/>
        <pc:sldMkLst>
          <pc:docMk/>
          <pc:sldMk cId="832556322" sldId="336"/>
        </pc:sldMkLst>
      </pc:sldChg>
      <pc:sldChg chg="del">
        <pc:chgData name="Aleksandra Cwiek" userId="866160e2e6235955" providerId="LiveId" clId="{787D707D-1D41-4345-B8A0-386A8F9F89B5}" dt="2018-05-28T14:52:45.751" v="201" actId="2696"/>
        <pc:sldMkLst>
          <pc:docMk/>
          <pc:sldMk cId="3760923653" sldId="339"/>
        </pc:sldMkLst>
      </pc:sldChg>
      <pc:sldChg chg="del">
        <pc:chgData name="Aleksandra Cwiek" userId="866160e2e6235955" providerId="LiveId" clId="{787D707D-1D41-4345-B8A0-386A8F9F89B5}" dt="2018-05-28T14:52:46.530" v="261" actId="2696"/>
        <pc:sldMkLst>
          <pc:docMk/>
          <pc:sldMk cId="1873159608" sldId="344"/>
        </pc:sldMkLst>
      </pc:sldChg>
      <pc:sldChg chg="del">
        <pc:chgData name="Aleksandra Cwiek" userId="866160e2e6235955" providerId="LiveId" clId="{787D707D-1D41-4345-B8A0-386A8F9F89B5}" dt="2018-05-28T14:52:45.271" v="157" actId="2696"/>
        <pc:sldMkLst>
          <pc:docMk/>
          <pc:sldMk cId="1113018713" sldId="345"/>
        </pc:sldMkLst>
      </pc:sldChg>
      <pc:sldChg chg="del">
        <pc:chgData name="Aleksandra Cwiek" userId="866160e2e6235955" providerId="LiveId" clId="{787D707D-1D41-4345-B8A0-386A8F9F89B5}" dt="2018-05-28T14:52:45.281" v="158" actId="2696"/>
        <pc:sldMkLst>
          <pc:docMk/>
          <pc:sldMk cId="1406749071" sldId="346"/>
        </pc:sldMkLst>
      </pc:sldChg>
      <pc:sldChg chg="del">
        <pc:chgData name="Aleksandra Cwiek" userId="866160e2e6235955" providerId="LiveId" clId="{787D707D-1D41-4345-B8A0-386A8F9F89B5}" dt="2018-05-28T14:52:45.288" v="159" actId="2696"/>
        <pc:sldMkLst>
          <pc:docMk/>
          <pc:sldMk cId="1298025107" sldId="347"/>
        </pc:sldMkLst>
      </pc:sldChg>
      <pc:sldChg chg="del">
        <pc:chgData name="Aleksandra Cwiek" userId="866160e2e6235955" providerId="LiveId" clId="{787D707D-1D41-4345-B8A0-386A8F9F89B5}" dt="2018-05-28T14:52:45.398" v="168" actId="2696"/>
        <pc:sldMkLst>
          <pc:docMk/>
          <pc:sldMk cId="1174809504" sldId="350"/>
        </pc:sldMkLst>
      </pc:sldChg>
      <pc:sldChg chg="del">
        <pc:chgData name="Aleksandra Cwiek" userId="866160e2e6235955" providerId="LiveId" clId="{787D707D-1D41-4345-B8A0-386A8F9F89B5}" dt="2018-05-28T14:52:46.572" v="264" actId="2696"/>
        <pc:sldMkLst>
          <pc:docMk/>
          <pc:sldMk cId="2446515173" sldId="353"/>
        </pc:sldMkLst>
      </pc:sldChg>
      <pc:sldChg chg="del">
        <pc:chgData name="Aleksandra Cwiek" userId="866160e2e6235955" providerId="LiveId" clId="{787D707D-1D41-4345-B8A0-386A8F9F89B5}" dt="2018-05-28T14:52:44.189" v="87" actId="2696"/>
        <pc:sldMkLst>
          <pc:docMk/>
          <pc:sldMk cId="435053756" sldId="356"/>
        </pc:sldMkLst>
      </pc:sldChg>
      <pc:sldChg chg="del">
        <pc:chgData name="Aleksandra Cwiek" userId="866160e2e6235955" providerId="LiveId" clId="{787D707D-1D41-4345-B8A0-386A8F9F89B5}" dt="2018-05-28T14:52:45.726" v="198" actId="2696"/>
        <pc:sldMkLst>
          <pc:docMk/>
          <pc:sldMk cId="4056907440" sldId="359"/>
        </pc:sldMkLst>
      </pc:sldChg>
      <pc:sldChg chg="del">
        <pc:chgData name="Aleksandra Cwiek" userId="866160e2e6235955" providerId="LiveId" clId="{787D707D-1D41-4345-B8A0-386A8F9F89B5}" dt="2018-05-28T14:52:46.932" v="298" actId="2696"/>
        <pc:sldMkLst>
          <pc:docMk/>
          <pc:sldMk cId="2573134664" sldId="360"/>
        </pc:sldMkLst>
      </pc:sldChg>
      <pc:sldChg chg="del">
        <pc:chgData name="Aleksandra Cwiek" userId="866160e2e6235955" providerId="LiveId" clId="{787D707D-1D41-4345-B8A0-386A8F9F89B5}" dt="2018-05-28T14:52:46.935" v="299" actId="2696"/>
        <pc:sldMkLst>
          <pc:docMk/>
          <pc:sldMk cId="525211020" sldId="361"/>
        </pc:sldMkLst>
      </pc:sldChg>
      <pc:sldChg chg="del">
        <pc:chgData name="Aleksandra Cwiek" userId="866160e2e6235955" providerId="LiveId" clId="{787D707D-1D41-4345-B8A0-386A8F9F89B5}" dt="2018-05-28T14:52:42.468" v="0" actId="2696"/>
        <pc:sldMkLst>
          <pc:docMk/>
          <pc:sldMk cId="1697883972" sldId="362"/>
        </pc:sldMkLst>
      </pc:sldChg>
      <pc:sldChg chg="del">
        <pc:chgData name="Aleksandra Cwiek" userId="866160e2e6235955" providerId="LiveId" clId="{787D707D-1D41-4345-B8A0-386A8F9F89B5}" dt="2018-05-28T14:52:46.855" v="288" actId="2696"/>
        <pc:sldMkLst>
          <pc:docMk/>
          <pc:sldMk cId="3227071854" sldId="365"/>
        </pc:sldMkLst>
      </pc:sldChg>
      <pc:sldChg chg="del">
        <pc:chgData name="Aleksandra Cwiek" userId="866160e2e6235955" providerId="LiveId" clId="{787D707D-1D41-4345-B8A0-386A8F9F89B5}" dt="2018-05-28T14:52:46.135" v="228" actId="2696"/>
        <pc:sldMkLst>
          <pc:docMk/>
          <pc:sldMk cId="3010088553" sldId="368"/>
        </pc:sldMkLst>
      </pc:sldChg>
      <pc:sldChg chg="del">
        <pc:chgData name="Aleksandra Cwiek" userId="866160e2e6235955" providerId="LiveId" clId="{787D707D-1D41-4345-B8A0-386A8F9F89B5}" dt="2018-05-28T14:52:42.902" v="21" actId="2696"/>
        <pc:sldMkLst>
          <pc:docMk/>
          <pc:sldMk cId="1986034557" sldId="371"/>
        </pc:sldMkLst>
      </pc:sldChg>
      <pc:sldChg chg="del">
        <pc:chgData name="Aleksandra Cwiek" userId="866160e2e6235955" providerId="LiveId" clId="{787D707D-1D41-4345-B8A0-386A8F9F89B5}" dt="2018-05-28T14:52:43.848" v="72" actId="2696"/>
        <pc:sldMkLst>
          <pc:docMk/>
          <pc:sldMk cId="2192980760" sldId="374"/>
        </pc:sldMkLst>
      </pc:sldChg>
      <pc:sldChg chg="del">
        <pc:chgData name="Aleksandra Cwiek" userId="866160e2e6235955" providerId="LiveId" clId="{787D707D-1D41-4345-B8A0-386A8F9F89B5}" dt="2018-05-28T14:52:46.637" v="271" actId="2696"/>
        <pc:sldMkLst>
          <pc:docMk/>
          <pc:sldMk cId="789266060" sldId="375"/>
        </pc:sldMkLst>
      </pc:sldChg>
      <pc:sldChg chg="del">
        <pc:chgData name="Aleksandra Cwiek" userId="866160e2e6235955" providerId="LiveId" clId="{787D707D-1D41-4345-B8A0-386A8F9F89B5}" dt="2018-05-28T14:52:46.671" v="272" actId="2696"/>
        <pc:sldMkLst>
          <pc:docMk/>
          <pc:sldMk cId="596667767" sldId="376"/>
        </pc:sldMkLst>
      </pc:sldChg>
      <pc:sldChg chg="del">
        <pc:chgData name="Aleksandra Cwiek" userId="866160e2e6235955" providerId="LiveId" clId="{787D707D-1D41-4345-B8A0-386A8F9F89B5}" dt="2018-05-28T14:52:46.697" v="273" actId="2696"/>
        <pc:sldMkLst>
          <pc:docMk/>
          <pc:sldMk cId="1336064121" sldId="377"/>
        </pc:sldMkLst>
      </pc:sldChg>
      <pc:sldChg chg="del">
        <pc:chgData name="Aleksandra Cwiek" userId="866160e2e6235955" providerId="LiveId" clId="{787D707D-1D41-4345-B8A0-386A8F9F89B5}" dt="2018-05-28T14:52:46.930" v="297" actId="2696"/>
        <pc:sldMkLst>
          <pc:docMk/>
          <pc:sldMk cId="1200590141" sldId="380"/>
        </pc:sldMkLst>
      </pc:sldChg>
      <pc:sldChg chg="del">
        <pc:chgData name="Aleksandra Cwiek" userId="866160e2e6235955" providerId="LiveId" clId="{787D707D-1D41-4345-B8A0-386A8F9F89B5}" dt="2018-05-28T14:52:42.976" v="24" actId="2696"/>
        <pc:sldMkLst>
          <pc:docMk/>
          <pc:sldMk cId="3282236455" sldId="383"/>
        </pc:sldMkLst>
      </pc:sldChg>
      <pc:sldChg chg="del">
        <pc:chgData name="Aleksandra Cwiek" userId="866160e2e6235955" providerId="LiveId" clId="{787D707D-1D41-4345-B8A0-386A8F9F89B5}" dt="2018-05-28T14:52:45.862" v="210" actId="2696"/>
        <pc:sldMkLst>
          <pc:docMk/>
          <pc:sldMk cId="2540437985" sldId="386"/>
        </pc:sldMkLst>
      </pc:sldChg>
      <pc:sldChg chg="del">
        <pc:chgData name="Aleksandra Cwiek" userId="866160e2e6235955" providerId="LiveId" clId="{787D707D-1D41-4345-B8A0-386A8F9F89B5}" dt="2018-05-28T14:52:44.518" v="102" actId="2696"/>
        <pc:sldMkLst>
          <pc:docMk/>
          <pc:sldMk cId="1288811577" sldId="389"/>
        </pc:sldMkLst>
      </pc:sldChg>
      <pc:sldChg chg="del">
        <pc:chgData name="Aleksandra Cwiek" userId="866160e2e6235955" providerId="LiveId" clId="{787D707D-1D41-4345-B8A0-386A8F9F89B5}" dt="2018-05-28T14:52:46.362" v="247" actId="2696"/>
        <pc:sldMkLst>
          <pc:docMk/>
          <pc:sldMk cId="257670084" sldId="390"/>
        </pc:sldMkLst>
      </pc:sldChg>
      <pc:sldChg chg="del">
        <pc:chgData name="Aleksandra Cwiek" userId="866160e2e6235955" providerId="LiveId" clId="{787D707D-1D41-4345-B8A0-386A8F9F89B5}" dt="2018-05-28T14:52:46.368" v="248" actId="2696"/>
        <pc:sldMkLst>
          <pc:docMk/>
          <pc:sldMk cId="2142623494" sldId="391"/>
        </pc:sldMkLst>
      </pc:sldChg>
      <pc:sldChg chg="del">
        <pc:chgData name="Aleksandra Cwiek" userId="866160e2e6235955" providerId="LiveId" clId="{787D707D-1D41-4345-B8A0-386A8F9F89B5}" dt="2018-05-28T14:52:46.379" v="249" actId="2696"/>
        <pc:sldMkLst>
          <pc:docMk/>
          <pc:sldMk cId="278324674" sldId="392"/>
        </pc:sldMkLst>
      </pc:sldChg>
      <pc:sldChg chg="del">
        <pc:chgData name="Aleksandra Cwiek" userId="866160e2e6235955" providerId="LiveId" clId="{787D707D-1D41-4345-B8A0-386A8F9F89B5}" dt="2018-05-28T14:52:45.829" v="207" actId="2696"/>
        <pc:sldMkLst>
          <pc:docMk/>
          <pc:sldMk cId="3188110403" sldId="395"/>
        </pc:sldMkLst>
      </pc:sldChg>
      <pc:sldChg chg="del">
        <pc:chgData name="Aleksandra Cwiek" userId="866160e2e6235955" providerId="LiveId" clId="{787D707D-1D41-4345-B8A0-386A8F9F89B5}" dt="2018-05-28T14:52:46.503" v="258" actId="2696"/>
        <pc:sldMkLst>
          <pc:docMk/>
          <pc:sldMk cId="3423679503" sldId="398"/>
        </pc:sldMkLst>
      </pc:sldChg>
      <pc:sldChg chg="del">
        <pc:chgData name="Aleksandra Cwiek" userId="866160e2e6235955" providerId="LiveId" clId="{787D707D-1D41-4345-B8A0-386A8F9F89B5}" dt="2018-05-28T14:52:43.078" v="30" actId="2696"/>
        <pc:sldMkLst>
          <pc:docMk/>
          <pc:sldMk cId="904309098" sldId="401"/>
        </pc:sldMkLst>
      </pc:sldChg>
      <pc:sldChg chg="del">
        <pc:chgData name="Aleksandra Cwiek" userId="866160e2e6235955" providerId="LiveId" clId="{787D707D-1D41-4345-B8A0-386A8F9F89B5}" dt="2018-05-28T14:52:45.193" v="150" actId="2696"/>
        <pc:sldMkLst>
          <pc:docMk/>
          <pc:sldMk cId="3210127633" sldId="404"/>
        </pc:sldMkLst>
      </pc:sldChg>
      <pc:sldChg chg="del">
        <pc:chgData name="Aleksandra Cwiek" userId="866160e2e6235955" providerId="LiveId" clId="{787D707D-1D41-4345-B8A0-386A8F9F89B5}" dt="2018-05-28T14:52:43.160" v="34" actId="2696"/>
        <pc:sldMkLst>
          <pc:docMk/>
          <pc:sldMk cId="2860032939" sldId="405"/>
        </pc:sldMkLst>
      </pc:sldChg>
      <pc:sldChg chg="del">
        <pc:chgData name="Aleksandra Cwiek" userId="866160e2e6235955" providerId="LiveId" clId="{787D707D-1D41-4345-B8A0-386A8F9F89B5}" dt="2018-05-28T14:52:43.184" v="35" actId="2696"/>
        <pc:sldMkLst>
          <pc:docMk/>
          <pc:sldMk cId="52487347" sldId="406"/>
        </pc:sldMkLst>
      </pc:sldChg>
      <pc:sldChg chg="del">
        <pc:chgData name="Aleksandra Cwiek" userId="866160e2e6235955" providerId="LiveId" clId="{787D707D-1D41-4345-B8A0-386A8F9F89B5}" dt="2018-05-28T14:52:43.203" v="36" actId="2696"/>
        <pc:sldMkLst>
          <pc:docMk/>
          <pc:sldMk cId="1297835052" sldId="407"/>
        </pc:sldMkLst>
      </pc:sldChg>
      <pc:sldChg chg="del">
        <pc:chgData name="Aleksandra Cwiek" userId="866160e2e6235955" providerId="LiveId" clId="{787D707D-1D41-4345-B8A0-386A8F9F89B5}" dt="2018-05-28T14:52:46.723" v="276" actId="2696"/>
        <pc:sldMkLst>
          <pc:docMk/>
          <pc:sldMk cId="2331955537" sldId="410"/>
        </pc:sldMkLst>
      </pc:sldChg>
      <pc:sldChg chg="del">
        <pc:chgData name="Aleksandra Cwiek" userId="866160e2e6235955" providerId="LiveId" clId="{787D707D-1D41-4345-B8A0-386A8F9F89B5}" dt="2018-05-28T14:52:46.037" v="222" actId="2696"/>
        <pc:sldMkLst>
          <pc:docMk/>
          <pc:sldMk cId="1238623064" sldId="413"/>
        </pc:sldMkLst>
      </pc:sldChg>
      <pc:sldChg chg="del">
        <pc:chgData name="Aleksandra Cwiek" userId="866160e2e6235955" providerId="LiveId" clId="{787D707D-1D41-4345-B8A0-386A8F9F89B5}" dt="2018-05-28T14:52:44.207" v="88" actId="2696"/>
        <pc:sldMkLst>
          <pc:docMk/>
          <pc:sldMk cId="3964953259" sldId="416"/>
        </pc:sldMkLst>
      </pc:sldChg>
      <pc:sldChg chg="del">
        <pc:chgData name="Aleksandra Cwiek" userId="866160e2e6235955" providerId="LiveId" clId="{787D707D-1D41-4345-B8A0-386A8F9F89B5}" dt="2018-05-28T14:52:44.230" v="89" actId="2696"/>
        <pc:sldMkLst>
          <pc:docMk/>
          <pc:sldMk cId="500479494" sldId="417"/>
        </pc:sldMkLst>
      </pc:sldChg>
      <pc:sldChg chg="del">
        <pc:chgData name="Aleksandra Cwiek" userId="866160e2e6235955" providerId="LiveId" clId="{787D707D-1D41-4345-B8A0-386A8F9F89B5}" dt="2018-05-28T14:52:44.274" v="90" actId="2696"/>
        <pc:sldMkLst>
          <pc:docMk/>
          <pc:sldMk cId="3734673281" sldId="418"/>
        </pc:sldMkLst>
      </pc:sldChg>
      <pc:sldChg chg="del">
        <pc:chgData name="Aleksandra Cwiek" userId="866160e2e6235955" providerId="LiveId" clId="{787D707D-1D41-4345-B8A0-386A8F9F89B5}" dt="2018-05-28T14:52:42.550" v="4" actId="2696"/>
        <pc:sldMkLst>
          <pc:docMk/>
          <pc:sldMk cId="1746042325" sldId="419"/>
        </pc:sldMkLst>
      </pc:sldChg>
      <pc:sldChg chg="del">
        <pc:chgData name="Aleksandra Cwiek" userId="866160e2e6235955" providerId="LiveId" clId="{787D707D-1D41-4345-B8A0-386A8F9F89B5}" dt="2018-05-28T14:52:42.568" v="5" actId="2696"/>
        <pc:sldMkLst>
          <pc:docMk/>
          <pc:sldMk cId="2191450859" sldId="420"/>
        </pc:sldMkLst>
      </pc:sldChg>
      <pc:sldChg chg="del">
        <pc:chgData name="Aleksandra Cwiek" userId="866160e2e6235955" providerId="LiveId" clId="{787D707D-1D41-4345-B8A0-386A8F9F89B5}" dt="2018-05-28T14:52:42.590" v="6" actId="2696"/>
        <pc:sldMkLst>
          <pc:docMk/>
          <pc:sldMk cId="2468682628" sldId="421"/>
        </pc:sldMkLst>
      </pc:sldChg>
      <pc:sldChg chg="del">
        <pc:chgData name="Aleksandra Cwiek" userId="866160e2e6235955" providerId="LiveId" clId="{787D707D-1D41-4345-B8A0-386A8F9F89B5}" dt="2018-05-28T14:52:44.425" v="97" actId="2696"/>
        <pc:sldMkLst>
          <pc:docMk/>
          <pc:sldMk cId="1911987044" sldId="422"/>
        </pc:sldMkLst>
      </pc:sldChg>
      <pc:sldChg chg="del">
        <pc:chgData name="Aleksandra Cwiek" userId="866160e2e6235955" providerId="LiveId" clId="{787D707D-1D41-4345-B8A0-386A8F9F89B5}" dt="2018-05-28T14:52:44.441" v="98" actId="2696"/>
        <pc:sldMkLst>
          <pc:docMk/>
          <pc:sldMk cId="3690301532" sldId="423"/>
        </pc:sldMkLst>
      </pc:sldChg>
      <pc:sldChg chg="del">
        <pc:chgData name="Aleksandra Cwiek" userId="866160e2e6235955" providerId="LiveId" clId="{787D707D-1D41-4345-B8A0-386A8F9F89B5}" dt="2018-05-28T14:52:44.454" v="99" actId="2696"/>
        <pc:sldMkLst>
          <pc:docMk/>
          <pc:sldMk cId="2636251775" sldId="424"/>
        </pc:sldMkLst>
      </pc:sldChg>
      <pc:sldChg chg="del">
        <pc:chgData name="Aleksandra Cwiek" userId="866160e2e6235955" providerId="LiveId" clId="{787D707D-1D41-4345-B8A0-386A8F9F89B5}" dt="2018-05-28T14:52:42.744" v="13" actId="2696"/>
        <pc:sldMkLst>
          <pc:docMk/>
          <pc:sldMk cId="1182754623" sldId="425"/>
        </pc:sldMkLst>
      </pc:sldChg>
      <pc:sldChg chg="del">
        <pc:chgData name="Aleksandra Cwiek" userId="866160e2e6235955" providerId="LiveId" clId="{787D707D-1D41-4345-B8A0-386A8F9F89B5}" dt="2018-05-28T14:52:42.766" v="14" actId="2696"/>
        <pc:sldMkLst>
          <pc:docMk/>
          <pc:sldMk cId="3822468866" sldId="426"/>
        </pc:sldMkLst>
      </pc:sldChg>
      <pc:sldChg chg="del">
        <pc:chgData name="Aleksandra Cwiek" userId="866160e2e6235955" providerId="LiveId" clId="{787D707D-1D41-4345-B8A0-386A8F9F89B5}" dt="2018-05-28T14:52:42.785" v="15" actId="2696"/>
        <pc:sldMkLst>
          <pc:docMk/>
          <pc:sldMk cId="2847255455" sldId="427"/>
        </pc:sldMkLst>
      </pc:sldChg>
      <pc:sldChg chg="del">
        <pc:chgData name="Aleksandra Cwiek" userId="866160e2e6235955" providerId="LiveId" clId="{787D707D-1D41-4345-B8A0-386A8F9F89B5}" dt="2018-05-28T14:52:46.287" v="241" actId="2696"/>
        <pc:sldMkLst>
          <pc:docMk/>
          <pc:sldMk cId="1673482227" sldId="428"/>
        </pc:sldMkLst>
      </pc:sldChg>
      <pc:sldChg chg="del">
        <pc:chgData name="Aleksandra Cwiek" userId="866160e2e6235955" providerId="LiveId" clId="{787D707D-1D41-4345-B8A0-386A8F9F89B5}" dt="2018-05-28T14:52:46.298" v="242" actId="2696"/>
        <pc:sldMkLst>
          <pc:docMk/>
          <pc:sldMk cId="3794596926" sldId="429"/>
        </pc:sldMkLst>
      </pc:sldChg>
      <pc:sldChg chg="del">
        <pc:chgData name="Aleksandra Cwiek" userId="866160e2e6235955" providerId="LiveId" clId="{787D707D-1D41-4345-B8A0-386A8F9F89B5}" dt="2018-05-28T14:52:46.316" v="243" actId="2696"/>
        <pc:sldMkLst>
          <pc:docMk/>
          <pc:sldMk cId="1151054243" sldId="430"/>
        </pc:sldMkLst>
      </pc:sldChg>
      <pc:sldChg chg="del">
        <pc:chgData name="Aleksandra Cwiek" userId="866160e2e6235955" providerId="LiveId" clId="{787D707D-1D41-4345-B8A0-386A8F9F89B5}" dt="2018-05-28T14:52:45.336" v="163" actId="2696"/>
        <pc:sldMkLst>
          <pc:docMk/>
          <pc:sldMk cId="3089132099" sldId="431"/>
        </pc:sldMkLst>
      </pc:sldChg>
      <pc:sldChg chg="del">
        <pc:chgData name="Aleksandra Cwiek" userId="866160e2e6235955" providerId="LiveId" clId="{787D707D-1D41-4345-B8A0-386A8F9F89B5}" dt="2018-05-28T14:52:45.343" v="164" actId="2696"/>
        <pc:sldMkLst>
          <pc:docMk/>
          <pc:sldMk cId="2601990245" sldId="432"/>
        </pc:sldMkLst>
      </pc:sldChg>
      <pc:sldChg chg="del">
        <pc:chgData name="Aleksandra Cwiek" userId="866160e2e6235955" providerId="LiveId" clId="{787D707D-1D41-4345-B8A0-386A8F9F89B5}" dt="2018-05-28T14:52:45.356" v="165" actId="2696"/>
        <pc:sldMkLst>
          <pc:docMk/>
          <pc:sldMk cId="1073055320" sldId="433"/>
        </pc:sldMkLst>
      </pc:sldChg>
      <pc:sldChg chg="del">
        <pc:chgData name="Aleksandra Cwiek" userId="866160e2e6235955" providerId="LiveId" clId="{787D707D-1D41-4345-B8A0-386A8F9F89B5}" dt="2018-05-28T14:52:45.405" v="169" actId="2696"/>
        <pc:sldMkLst>
          <pc:docMk/>
          <pc:sldMk cId="676997396" sldId="434"/>
        </pc:sldMkLst>
      </pc:sldChg>
      <pc:sldChg chg="del">
        <pc:chgData name="Aleksandra Cwiek" userId="866160e2e6235955" providerId="LiveId" clId="{787D707D-1D41-4345-B8A0-386A8F9F89B5}" dt="2018-05-28T14:52:45.420" v="170" actId="2696"/>
        <pc:sldMkLst>
          <pc:docMk/>
          <pc:sldMk cId="1549272358" sldId="435"/>
        </pc:sldMkLst>
      </pc:sldChg>
      <pc:sldChg chg="del">
        <pc:chgData name="Aleksandra Cwiek" userId="866160e2e6235955" providerId="LiveId" clId="{787D707D-1D41-4345-B8A0-386A8F9F89B5}" dt="2018-05-28T14:52:45.434" v="171" actId="2696"/>
        <pc:sldMkLst>
          <pc:docMk/>
          <pc:sldMk cId="294213316" sldId="436"/>
        </pc:sldMkLst>
      </pc:sldChg>
      <pc:sldChg chg="del">
        <pc:chgData name="Aleksandra Cwiek" userId="866160e2e6235955" providerId="LiveId" clId="{787D707D-1D41-4345-B8A0-386A8F9F89B5}" dt="2018-05-28T14:52:46.144" v="229" actId="2696"/>
        <pc:sldMkLst>
          <pc:docMk/>
          <pc:sldMk cId="3138944239" sldId="437"/>
        </pc:sldMkLst>
      </pc:sldChg>
      <pc:sldChg chg="del">
        <pc:chgData name="Aleksandra Cwiek" userId="866160e2e6235955" providerId="LiveId" clId="{787D707D-1D41-4345-B8A0-386A8F9F89B5}" dt="2018-05-28T14:52:46.155" v="230" actId="2696"/>
        <pc:sldMkLst>
          <pc:docMk/>
          <pc:sldMk cId="1602104260" sldId="438"/>
        </pc:sldMkLst>
      </pc:sldChg>
      <pc:sldChg chg="del">
        <pc:chgData name="Aleksandra Cwiek" userId="866160e2e6235955" providerId="LiveId" clId="{787D707D-1D41-4345-B8A0-386A8F9F89B5}" dt="2018-05-28T14:52:46.163" v="231" actId="2696"/>
        <pc:sldMkLst>
          <pc:docMk/>
          <pc:sldMk cId="1914346137" sldId="439"/>
        </pc:sldMkLst>
      </pc:sldChg>
      <pc:sldChg chg="del">
        <pc:chgData name="Aleksandra Cwiek" userId="866160e2e6235955" providerId="LiveId" clId="{787D707D-1D41-4345-B8A0-386A8F9F89B5}" dt="2018-05-28T14:52:45.297" v="160" actId="2696"/>
        <pc:sldMkLst>
          <pc:docMk/>
          <pc:sldMk cId="3498299681" sldId="440"/>
        </pc:sldMkLst>
      </pc:sldChg>
      <pc:sldChg chg="del">
        <pc:chgData name="Aleksandra Cwiek" userId="866160e2e6235955" providerId="LiveId" clId="{787D707D-1D41-4345-B8A0-386A8F9F89B5}" dt="2018-05-28T14:52:45.309" v="161" actId="2696"/>
        <pc:sldMkLst>
          <pc:docMk/>
          <pc:sldMk cId="1433068509" sldId="441"/>
        </pc:sldMkLst>
      </pc:sldChg>
      <pc:sldChg chg="del">
        <pc:chgData name="Aleksandra Cwiek" userId="866160e2e6235955" providerId="LiveId" clId="{787D707D-1D41-4345-B8A0-386A8F9F89B5}" dt="2018-05-28T14:52:45.320" v="162" actId="2696"/>
        <pc:sldMkLst>
          <pc:docMk/>
          <pc:sldMk cId="3124484845" sldId="442"/>
        </pc:sldMkLst>
      </pc:sldChg>
      <pc:sldChg chg="del">
        <pc:chgData name="Aleksandra Cwiek" userId="866160e2e6235955" providerId="LiveId" clId="{787D707D-1D41-4345-B8A0-386A8F9F89B5}" dt="2018-05-28T14:52:43.442" v="49" actId="2696"/>
        <pc:sldMkLst>
          <pc:docMk/>
          <pc:sldMk cId="2410660299" sldId="443"/>
        </pc:sldMkLst>
      </pc:sldChg>
      <pc:sldChg chg="del">
        <pc:chgData name="Aleksandra Cwiek" userId="866160e2e6235955" providerId="LiveId" clId="{787D707D-1D41-4345-B8A0-386A8F9F89B5}" dt="2018-05-28T14:52:43.457" v="50" actId="2696"/>
        <pc:sldMkLst>
          <pc:docMk/>
          <pc:sldMk cId="1947865999" sldId="444"/>
        </pc:sldMkLst>
      </pc:sldChg>
      <pc:sldChg chg="del">
        <pc:chgData name="Aleksandra Cwiek" userId="866160e2e6235955" providerId="LiveId" clId="{787D707D-1D41-4345-B8A0-386A8F9F89B5}" dt="2018-05-28T14:52:43.474" v="51" actId="2696"/>
        <pc:sldMkLst>
          <pc:docMk/>
          <pc:sldMk cId="2921654420" sldId="445"/>
        </pc:sldMkLst>
      </pc:sldChg>
      <pc:sldChg chg="del">
        <pc:chgData name="Aleksandra Cwiek" userId="866160e2e6235955" providerId="LiveId" clId="{787D707D-1D41-4345-B8A0-386A8F9F89B5}" dt="2018-05-28T14:52:45.139" v="145" actId="2696"/>
        <pc:sldMkLst>
          <pc:docMk/>
          <pc:sldMk cId="2040526039" sldId="446"/>
        </pc:sldMkLst>
      </pc:sldChg>
      <pc:sldChg chg="del">
        <pc:chgData name="Aleksandra Cwiek" userId="866160e2e6235955" providerId="LiveId" clId="{787D707D-1D41-4345-B8A0-386A8F9F89B5}" dt="2018-05-28T14:52:45.151" v="146" actId="2696"/>
        <pc:sldMkLst>
          <pc:docMk/>
          <pc:sldMk cId="1975750821" sldId="447"/>
        </pc:sldMkLst>
      </pc:sldChg>
      <pc:sldChg chg="del">
        <pc:chgData name="Aleksandra Cwiek" userId="866160e2e6235955" providerId="LiveId" clId="{787D707D-1D41-4345-B8A0-386A8F9F89B5}" dt="2018-05-28T14:52:45.162" v="147" actId="2696"/>
        <pc:sldMkLst>
          <pc:docMk/>
          <pc:sldMk cId="4275118564" sldId="448"/>
        </pc:sldMkLst>
      </pc:sldChg>
      <pc:sldChg chg="del">
        <pc:chgData name="Aleksandra Cwiek" userId="866160e2e6235955" providerId="LiveId" clId="{787D707D-1D41-4345-B8A0-386A8F9F89B5}" dt="2018-05-28T14:52:45.963" v="217" actId="2696"/>
        <pc:sldMkLst>
          <pc:docMk/>
          <pc:sldMk cId="2371383387" sldId="449"/>
        </pc:sldMkLst>
      </pc:sldChg>
      <pc:sldChg chg="del">
        <pc:chgData name="Aleksandra Cwiek" userId="866160e2e6235955" providerId="LiveId" clId="{787D707D-1D41-4345-B8A0-386A8F9F89B5}" dt="2018-05-28T14:52:45.973" v="218" actId="2696"/>
        <pc:sldMkLst>
          <pc:docMk/>
          <pc:sldMk cId="1125294000" sldId="450"/>
        </pc:sldMkLst>
      </pc:sldChg>
      <pc:sldChg chg="del">
        <pc:chgData name="Aleksandra Cwiek" userId="866160e2e6235955" providerId="LiveId" clId="{787D707D-1D41-4345-B8A0-386A8F9F89B5}" dt="2018-05-28T14:52:45.999" v="219" actId="2696"/>
        <pc:sldMkLst>
          <pc:docMk/>
          <pc:sldMk cId="1095319204" sldId="451"/>
        </pc:sldMkLst>
      </pc:sldChg>
      <pc:sldChg chg="del">
        <pc:chgData name="Aleksandra Cwiek" userId="866160e2e6235955" providerId="LiveId" clId="{787D707D-1D41-4345-B8A0-386A8F9F89B5}" dt="2018-05-28T14:52:43.769" v="67" actId="2696"/>
        <pc:sldMkLst>
          <pc:docMk/>
          <pc:sldMk cId="4170437488" sldId="452"/>
        </pc:sldMkLst>
      </pc:sldChg>
      <pc:sldChg chg="del">
        <pc:chgData name="Aleksandra Cwiek" userId="866160e2e6235955" providerId="LiveId" clId="{787D707D-1D41-4345-B8A0-386A8F9F89B5}" dt="2018-05-28T14:52:43.782" v="68" actId="2696"/>
        <pc:sldMkLst>
          <pc:docMk/>
          <pc:sldMk cId="2154331269" sldId="453"/>
        </pc:sldMkLst>
      </pc:sldChg>
      <pc:sldChg chg="del">
        <pc:chgData name="Aleksandra Cwiek" userId="866160e2e6235955" providerId="LiveId" clId="{787D707D-1D41-4345-B8A0-386A8F9F89B5}" dt="2018-05-28T14:52:43.793" v="69" actId="2696"/>
        <pc:sldMkLst>
          <pc:docMk/>
          <pc:sldMk cId="3320608525" sldId="454"/>
        </pc:sldMkLst>
      </pc:sldChg>
      <pc:sldChg chg="del">
        <pc:chgData name="Aleksandra Cwiek" userId="866160e2e6235955" providerId="LiveId" clId="{787D707D-1D41-4345-B8A0-386A8F9F89B5}" dt="2018-05-28T14:52:42.992" v="25" actId="2696"/>
        <pc:sldMkLst>
          <pc:docMk/>
          <pc:sldMk cId="3671570070" sldId="455"/>
        </pc:sldMkLst>
      </pc:sldChg>
      <pc:sldChg chg="del">
        <pc:chgData name="Aleksandra Cwiek" userId="866160e2e6235955" providerId="LiveId" clId="{787D707D-1D41-4345-B8A0-386A8F9F89B5}" dt="2018-05-28T14:52:43.017" v="26" actId="2696"/>
        <pc:sldMkLst>
          <pc:docMk/>
          <pc:sldMk cId="4243735701" sldId="456"/>
        </pc:sldMkLst>
      </pc:sldChg>
      <pc:sldChg chg="del">
        <pc:chgData name="Aleksandra Cwiek" userId="866160e2e6235955" providerId="LiveId" clId="{787D707D-1D41-4345-B8A0-386A8F9F89B5}" dt="2018-05-28T14:52:43.032" v="27" actId="2696"/>
        <pc:sldMkLst>
          <pc:docMk/>
          <pc:sldMk cId="219857593" sldId="457"/>
        </pc:sldMkLst>
      </pc:sldChg>
      <pc:sldChg chg="del">
        <pc:chgData name="Aleksandra Cwiek" userId="866160e2e6235955" providerId="LiveId" clId="{787D707D-1D41-4345-B8A0-386A8F9F89B5}" dt="2018-05-28T14:52:44.844" v="121" actId="2696"/>
        <pc:sldMkLst>
          <pc:docMk/>
          <pc:sldMk cId="1220200246" sldId="458"/>
        </pc:sldMkLst>
      </pc:sldChg>
      <pc:sldChg chg="del">
        <pc:chgData name="Aleksandra Cwiek" userId="866160e2e6235955" providerId="LiveId" clId="{787D707D-1D41-4345-B8A0-386A8F9F89B5}" dt="2018-05-28T14:52:44.859" v="122" actId="2696"/>
        <pc:sldMkLst>
          <pc:docMk/>
          <pc:sldMk cId="1915184809" sldId="459"/>
        </pc:sldMkLst>
      </pc:sldChg>
      <pc:sldChg chg="del">
        <pc:chgData name="Aleksandra Cwiek" userId="866160e2e6235955" providerId="LiveId" clId="{787D707D-1D41-4345-B8A0-386A8F9F89B5}" dt="2018-05-28T14:52:44.871" v="123" actId="2696"/>
        <pc:sldMkLst>
          <pc:docMk/>
          <pc:sldMk cId="1113379640" sldId="460"/>
        </pc:sldMkLst>
      </pc:sldChg>
      <pc:sldChg chg="del">
        <pc:chgData name="Aleksandra Cwiek" userId="866160e2e6235955" providerId="LiveId" clId="{787D707D-1D41-4345-B8A0-386A8F9F89B5}" dt="2018-05-28T14:52:44.534" v="103" actId="2696"/>
        <pc:sldMkLst>
          <pc:docMk/>
          <pc:sldMk cId="2339303200" sldId="461"/>
        </pc:sldMkLst>
      </pc:sldChg>
      <pc:sldChg chg="del">
        <pc:chgData name="Aleksandra Cwiek" userId="866160e2e6235955" providerId="LiveId" clId="{787D707D-1D41-4345-B8A0-386A8F9F89B5}" dt="2018-05-28T14:52:44.550" v="104" actId="2696"/>
        <pc:sldMkLst>
          <pc:docMk/>
          <pc:sldMk cId="921493584" sldId="462"/>
        </pc:sldMkLst>
      </pc:sldChg>
      <pc:sldChg chg="del">
        <pc:chgData name="Aleksandra Cwiek" userId="866160e2e6235955" providerId="LiveId" clId="{787D707D-1D41-4345-B8A0-386A8F9F89B5}" dt="2018-05-28T14:52:44.575" v="105" actId="2696"/>
        <pc:sldMkLst>
          <pc:docMk/>
          <pc:sldMk cId="3244358773" sldId="463"/>
        </pc:sldMkLst>
      </pc:sldChg>
      <pc:sldChg chg="del">
        <pc:chgData name="Aleksandra Cwiek" userId="866160e2e6235955" providerId="LiveId" clId="{787D707D-1D41-4345-B8A0-386A8F9F89B5}" dt="2018-05-28T14:52:46.389" v="250" actId="2696"/>
        <pc:sldMkLst>
          <pc:docMk/>
          <pc:sldMk cId="3835447946" sldId="464"/>
        </pc:sldMkLst>
      </pc:sldChg>
      <pc:sldChg chg="del">
        <pc:chgData name="Aleksandra Cwiek" userId="866160e2e6235955" providerId="LiveId" clId="{787D707D-1D41-4345-B8A0-386A8F9F89B5}" dt="2018-05-28T14:52:46.397" v="251" actId="2696"/>
        <pc:sldMkLst>
          <pc:docMk/>
          <pc:sldMk cId="4192434579" sldId="465"/>
        </pc:sldMkLst>
      </pc:sldChg>
      <pc:sldChg chg="del">
        <pc:chgData name="Aleksandra Cwiek" userId="866160e2e6235955" providerId="LiveId" clId="{787D707D-1D41-4345-B8A0-386A8F9F89B5}" dt="2018-05-28T14:52:46.420" v="252" actId="2696"/>
        <pc:sldMkLst>
          <pc:docMk/>
          <pc:sldMk cId="3163292836" sldId="466"/>
        </pc:sldMkLst>
      </pc:sldChg>
      <pc:sldChg chg="del">
        <pc:chgData name="Aleksandra Cwiek" userId="866160e2e6235955" providerId="LiveId" clId="{787D707D-1D41-4345-B8A0-386A8F9F89B5}" dt="2018-05-28T14:52:46.612" v="268" actId="2696"/>
        <pc:sldMkLst>
          <pc:docMk/>
          <pc:sldMk cId="3605945830" sldId="467"/>
        </pc:sldMkLst>
      </pc:sldChg>
      <pc:sldChg chg="del">
        <pc:chgData name="Aleksandra Cwiek" userId="866160e2e6235955" providerId="LiveId" clId="{787D707D-1D41-4345-B8A0-386A8F9F89B5}" dt="2018-05-28T14:52:46.619" v="269" actId="2696"/>
        <pc:sldMkLst>
          <pc:docMk/>
          <pc:sldMk cId="122433720" sldId="468"/>
        </pc:sldMkLst>
      </pc:sldChg>
      <pc:sldChg chg="del">
        <pc:chgData name="Aleksandra Cwiek" userId="866160e2e6235955" providerId="LiveId" clId="{787D707D-1D41-4345-B8A0-386A8F9F89B5}" dt="2018-05-28T14:52:46.624" v="270" actId="2696"/>
        <pc:sldMkLst>
          <pc:docMk/>
          <pc:sldMk cId="2039756568" sldId="469"/>
        </pc:sldMkLst>
      </pc:sldChg>
      <pc:sldChg chg="del">
        <pc:chgData name="Aleksandra Cwiek" userId="866160e2e6235955" providerId="LiveId" clId="{787D707D-1D41-4345-B8A0-386A8F9F89B5}" dt="2018-05-28T14:52:43.659" v="61" actId="2696"/>
        <pc:sldMkLst>
          <pc:docMk/>
          <pc:sldMk cId="857071429" sldId="470"/>
        </pc:sldMkLst>
      </pc:sldChg>
      <pc:sldChg chg="del">
        <pc:chgData name="Aleksandra Cwiek" userId="866160e2e6235955" providerId="LiveId" clId="{787D707D-1D41-4345-B8A0-386A8F9F89B5}" dt="2018-05-28T14:52:43.676" v="62" actId="2696"/>
        <pc:sldMkLst>
          <pc:docMk/>
          <pc:sldMk cId="3239692518" sldId="471"/>
        </pc:sldMkLst>
      </pc:sldChg>
      <pc:sldChg chg="del">
        <pc:chgData name="Aleksandra Cwiek" userId="866160e2e6235955" providerId="LiveId" clId="{787D707D-1D41-4345-B8A0-386A8F9F89B5}" dt="2018-05-28T14:52:43.693" v="63" actId="2696"/>
        <pc:sldMkLst>
          <pc:docMk/>
          <pc:sldMk cId="159559978" sldId="472"/>
        </pc:sldMkLst>
      </pc:sldChg>
      <pc:sldChg chg="del">
        <pc:chgData name="Aleksandra Cwiek" userId="866160e2e6235955" providerId="LiveId" clId="{787D707D-1D41-4345-B8A0-386A8F9F89B5}" dt="2018-05-28T14:52:43.220" v="37" actId="2696"/>
        <pc:sldMkLst>
          <pc:docMk/>
          <pc:sldMk cId="4133397297" sldId="473"/>
        </pc:sldMkLst>
      </pc:sldChg>
      <pc:sldChg chg="del">
        <pc:chgData name="Aleksandra Cwiek" userId="866160e2e6235955" providerId="LiveId" clId="{787D707D-1D41-4345-B8A0-386A8F9F89B5}" dt="2018-05-28T14:52:43.236" v="38" actId="2696"/>
        <pc:sldMkLst>
          <pc:docMk/>
          <pc:sldMk cId="2838546383" sldId="474"/>
        </pc:sldMkLst>
      </pc:sldChg>
      <pc:sldChg chg="del">
        <pc:chgData name="Aleksandra Cwiek" userId="866160e2e6235955" providerId="LiveId" clId="{787D707D-1D41-4345-B8A0-386A8F9F89B5}" dt="2018-05-28T14:52:43.254" v="39" actId="2696"/>
        <pc:sldMkLst>
          <pc:docMk/>
          <pc:sldMk cId="150458716" sldId="475"/>
        </pc:sldMkLst>
      </pc:sldChg>
      <pc:sldChg chg="del">
        <pc:chgData name="Aleksandra Cwiek" userId="866160e2e6235955" providerId="LiveId" clId="{787D707D-1D41-4345-B8A0-386A8F9F89B5}" dt="2018-05-28T14:52:45.238" v="154" actId="2696"/>
        <pc:sldMkLst>
          <pc:docMk/>
          <pc:sldMk cId="1688582487" sldId="476"/>
        </pc:sldMkLst>
      </pc:sldChg>
      <pc:sldChg chg="del">
        <pc:chgData name="Aleksandra Cwiek" userId="866160e2e6235955" providerId="LiveId" clId="{787D707D-1D41-4345-B8A0-386A8F9F89B5}" dt="2018-05-28T14:52:45.253" v="155" actId="2696"/>
        <pc:sldMkLst>
          <pc:docMk/>
          <pc:sldMk cId="2789545004" sldId="477"/>
        </pc:sldMkLst>
      </pc:sldChg>
      <pc:sldChg chg="del">
        <pc:chgData name="Aleksandra Cwiek" userId="866160e2e6235955" providerId="LiveId" clId="{787D707D-1D41-4345-B8A0-386A8F9F89B5}" dt="2018-05-28T14:52:45.260" v="156" actId="2696"/>
        <pc:sldMkLst>
          <pc:docMk/>
          <pc:sldMk cId="3526333003" sldId="478"/>
        </pc:sldMkLst>
      </pc:sldChg>
      <pc:sldChg chg="del">
        <pc:chgData name="Aleksandra Cwiek" userId="866160e2e6235955" providerId="LiveId" clId="{787D707D-1D41-4345-B8A0-386A8F9F89B5}" dt="2018-05-28T14:52:46.331" v="244" actId="2696"/>
        <pc:sldMkLst>
          <pc:docMk/>
          <pc:sldMk cId="3238080062" sldId="479"/>
        </pc:sldMkLst>
      </pc:sldChg>
      <pc:sldChg chg="del">
        <pc:chgData name="Aleksandra Cwiek" userId="866160e2e6235955" providerId="LiveId" clId="{787D707D-1D41-4345-B8A0-386A8F9F89B5}" dt="2018-05-28T14:52:46.341" v="245" actId="2696"/>
        <pc:sldMkLst>
          <pc:docMk/>
          <pc:sldMk cId="4114576924" sldId="480"/>
        </pc:sldMkLst>
      </pc:sldChg>
      <pc:sldChg chg="del">
        <pc:chgData name="Aleksandra Cwiek" userId="866160e2e6235955" providerId="LiveId" clId="{787D707D-1D41-4345-B8A0-386A8F9F89B5}" dt="2018-05-28T14:52:46.351" v="246" actId="2696"/>
        <pc:sldMkLst>
          <pc:docMk/>
          <pc:sldMk cId="638356905" sldId="481"/>
        </pc:sldMkLst>
      </pc:sldChg>
      <pc:sldChg chg="del">
        <pc:chgData name="Aleksandra Cwiek" userId="866160e2e6235955" providerId="LiveId" clId="{787D707D-1D41-4345-B8A0-386A8F9F89B5}" dt="2018-05-28T14:52:46.252" v="238" actId="2696"/>
        <pc:sldMkLst>
          <pc:docMk/>
          <pc:sldMk cId="3524063616" sldId="482"/>
        </pc:sldMkLst>
      </pc:sldChg>
      <pc:sldChg chg="del">
        <pc:chgData name="Aleksandra Cwiek" userId="866160e2e6235955" providerId="LiveId" clId="{787D707D-1D41-4345-B8A0-386A8F9F89B5}" dt="2018-05-28T14:52:46.260" v="239" actId="2696"/>
        <pc:sldMkLst>
          <pc:docMk/>
          <pc:sldMk cId="1980341685" sldId="483"/>
        </pc:sldMkLst>
      </pc:sldChg>
      <pc:sldChg chg="del">
        <pc:chgData name="Aleksandra Cwiek" userId="866160e2e6235955" providerId="LiveId" clId="{787D707D-1D41-4345-B8A0-386A8F9F89B5}" dt="2018-05-28T14:52:46.280" v="240" actId="2696"/>
        <pc:sldMkLst>
          <pc:docMk/>
          <pc:sldMk cId="2886053680" sldId="484"/>
        </pc:sldMkLst>
      </pc:sldChg>
      <pc:sldChg chg="del">
        <pc:chgData name="Aleksandra Cwiek" userId="866160e2e6235955" providerId="LiveId" clId="{787D707D-1D41-4345-B8A0-386A8F9F89B5}" dt="2018-05-28T14:52:44.660" v="109" actId="2696"/>
        <pc:sldMkLst>
          <pc:docMk/>
          <pc:sldMk cId="2544635289" sldId="485"/>
        </pc:sldMkLst>
      </pc:sldChg>
      <pc:sldChg chg="del">
        <pc:chgData name="Aleksandra Cwiek" userId="866160e2e6235955" providerId="LiveId" clId="{787D707D-1D41-4345-B8A0-386A8F9F89B5}" dt="2018-05-28T14:52:44.683" v="110" actId="2696"/>
        <pc:sldMkLst>
          <pc:docMk/>
          <pc:sldMk cId="2703480010" sldId="486"/>
        </pc:sldMkLst>
      </pc:sldChg>
      <pc:sldChg chg="del">
        <pc:chgData name="Aleksandra Cwiek" userId="866160e2e6235955" providerId="LiveId" clId="{787D707D-1D41-4345-B8A0-386A8F9F89B5}" dt="2018-05-28T14:52:44.692" v="111" actId="2696"/>
        <pc:sldMkLst>
          <pc:docMk/>
          <pc:sldMk cId="3480342056" sldId="487"/>
        </pc:sldMkLst>
      </pc:sldChg>
      <pc:sldChg chg="del">
        <pc:chgData name="Aleksandra Cwiek" userId="866160e2e6235955" providerId="LiveId" clId="{787D707D-1D41-4345-B8A0-386A8F9F89B5}" dt="2018-05-28T14:52:45.104" v="142" actId="2696"/>
        <pc:sldMkLst>
          <pc:docMk/>
          <pc:sldMk cId="4259887365" sldId="488"/>
        </pc:sldMkLst>
      </pc:sldChg>
      <pc:sldChg chg="del">
        <pc:chgData name="Aleksandra Cwiek" userId="866160e2e6235955" providerId="LiveId" clId="{787D707D-1D41-4345-B8A0-386A8F9F89B5}" dt="2018-05-28T14:52:45.114" v="143" actId="2696"/>
        <pc:sldMkLst>
          <pc:docMk/>
          <pc:sldMk cId="706276048" sldId="489"/>
        </pc:sldMkLst>
      </pc:sldChg>
      <pc:sldChg chg="del">
        <pc:chgData name="Aleksandra Cwiek" userId="866160e2e6235955" providerId="LiveId" clId="{787D707D-1D41-4345-B8A0-386A8F9F89B5}" dt="2018-05-28T14:52:45.122" v="144" actId="2696"/>
        <pc:sldMkLst>
          <pc:docMk/>
          <pc:sldMk cId="2064028432" sldId="490"/>
        </pc:sldMkLst>
      </pc:sldChg>
      <pc:sldChg chg="del">
        <pc:chgData name="Aleksandra Cwiek" userId="866160e2e6235955" providerId="LiveId" clId="{787D707D-1D41-4345-B8A0-386A8F9F89B5}" dt="2018-05-28T14:52:43.755" v="66" actId="2696"/>
        <pc:sldMkLst>
          <pc:docMk/>
          <pc:sldMk cId="635585941" sldId="493"/>
        </pc:sldMkLst>
      </pc:sldChg>
      <pc:sldChg chg="del">
        <pc:chgData name="Aleksandra Cwiek" userId="866160e2e6235955" providerId="LiveId" clId="{787D707D-1D41-4345-B8A0-386A8F9F89B5}" dt="2018-05-28T14:52:46.599" v="267" actId="2696"/>
        <pc:sldMkLst>
          <pc:docMk/>
          <pc:sldMk cId="3676985130" sldId="496"/>
        </pc:sldMkLst>
      </pc:sldChg>
      <pc:sldChg chg="del">
        <pc:chgData name="Aleksandra Cwiek" userId="866160e2e6235955" providerId="LiveId" clId="{787D707D-1D41-4345-B8A0-386A8F9F89B5}" dt="2018-05-28T14:52:43.271" v="40" actId="2696"/>
        <pc:sldMkLst>
          <pc:docMk/>
          <pc:sldMk cId="3856132284" sldId="497"/>
        </pc:sldMkLst>
      </pc:sldChg>
      <pc:sldChg chg="del">
        <pc:chgData name="Aleksandra Cwiek" userId="866160e2e6235955" providerId="LiveId" clId="{787D707D-1D41-4345-B8A0-386A8F9F89B5}" dt="2018-05-28T14:52:43.291" v="41" actId="2696"/>
        <pc:sldMkLst>
          <pc:docMk/>
          <pc:sldMk cId="1576790748" sldId="498"/>
        </pc:sldMkLst>
      </pc:sldChg>
      <pc:sldChg chg="del">
        <pc:chgData name="Aleksandra Cwiek" userId="866160e2e6235955" providerId="LiveId" clId="{787D707D-1D41-4345-B8A0-386A8F9F89B5}" dt="2018-05-28T14:52:43.310" v="42" actId="2696"/>
        <pc:sldMkLst>
          <pc:docMk/>
          <pc:sldMk cId="57477722" sldId="499"/>
        </pc:sldMkLst>
      </pc:sldChg>
      <pc:sldChg chg="del">
        <pc:chgData name="Aleksandra Cwiek" userId="866160e2e6235955" providerId="LiveId" clId="{787D707D-1D41-4345-B8A0-386A8F9F89B5}" dt="2018-05-28T14:52:45.054" v="138" actId="2696"/>
        <pc:sldMkLst>
          <pc:docMk/>
          <pc:sldMk cId="400406177" sldId="502"/>
        </pc:sldMkLst>
      </pc:sldChg>
      <pc:sldChg chg="del">
        <pc:chgData name="Aleksandra Cwiek" userId="866160e2e6235955" providerId="LiveId" clId="{787D707D-1D41-4345-B8A0-386A8F9F89B5}" dt="2018-05-28T14:52:45.569" v="180" actId="2696"/>
        <pc:sldMkLst>
          <pc:docMk/>
          <pc:sldMk cId="3468641317" sldId="505"/>
        </pc:sldMkLst>
      </pc:sldChg>
      <pc:sldChg chg="del">
        <pc:chgData name="Aleksandra Cwiek" userId="866160e2e6235955" providerId="LiveId" clId="{787D707D-1D41-4345-B8A0-386A8F9F89B5}" dt="2018-05-28T14:52:45.621" v="186" actId="2696"/>
        <pc:sldMkLst>
          <pc:docMk/>
          <pc:sldMk cId="198877112" sldId="508"/>
        </pc:sldMkLst>
      </pc:sldChg>
      <pc:sldChg chg="del">
        <pc:chgData name="Aleksandra Cwiek" userId="866160e2e6235955" providerId="LiveId" clId="{787D707D-1D41-4345-B8A0-386A8F9F89B5}" dt="2018-05-28T14:52:44.833" v="120" actId="2696"/>
        <pc:sldMkLst>
          <pc:docMk/>
          <pc:sldMk cId="2495427559" sldId="511"/>
        </pc:sldMkLst>
      </pc:sldChg>
      <pc:sldChg chg="del">
        <pc:chgData name="Aleksandra Cwiek" userId="866160e2e6235955" providerId="LiveId" clId="{787D707D-1D41-4345-B8A0-386A8F9F89B5}" dt="2018-05-28T14:52:46.767" v="280" actId="2696"/>
        <pc:sldMkLst>
          <pc:docMk/>
          <pc:sldMk cId="589905461" sldId="512"/>
        </pc:sldMkLst>
      </pc:sldChg>
      <pc:sldChg chg="del">
        <pc:chgData name="Aleksandra Cwiek" userId="866160e2e6235955" providerId="LiveId" clId="{787D707D-1D41-4345-B8A0-386A8F9F89B5}" dt="2018-05-28T14:52:46.781" v="281" actId="2696"/>
        <pc:sldMkLst>
          <pc:docMk/>
          <pc:sldMk cId="4195225209" sldId="513"/>
        </pc:sldMkLst>
      </pc:sldChg>
      <pc:sldChg chg="del">
        <pc:chgData name="Aleksandra Cwiek" userId="866160e2e6235955" providerId="LiveId" clId="{787D707D-1D41-4345-B8A0-386A8F9F89B5}" dt="2018-05-28T14:52:46.801" v="282" actId="2696"/>
        <pc:sldMkLst>
          <pc:docMk/>
          <pc:sldMk cId="514366566" sldId="514"/>
        </pc:sldMkLst>
      </pc:sldChg>
      <pc:sldChg chg="del">
        <pc:chgData name="Aleksandra Cwiek" userId="866160e2e6235955" providerId="LiveId" clId="{787D707D-1D41-4345-B8A0-386A8F9F89B5}" dt="2018-05-28T14:52:42.656" v="9" actId="2696"/>
        <pc:sldMkLst>
          <pc:docMk/>
          <pc:sldMk cId="2981830861" sldId="517"/>
        </pc:sldMkLst>
      </pc:sldChg>
      <pc:sldChg chg="del">
        <pc:chgData name="Aleksandra Cwiek" userId="866160e2e6235955" providerId="LiveId" clId="{787D707D-1D41-4345-B8A0-386A8F9F89B5}" dt="2018-05-28T14:52:43.969" v="78" actId="2696"/>
        <pc:sldMkLst>
          <pc:docMk/>
          <pc:sldMk cId="3516019192" sldId="520"/>
        </pc:sldMkLst>
      </pc:sldChg>
      <pc:sldChg chg="del">
        <pc:chgData name="Aleksandra Cwiek" userId="866160e2e6235955" providerId="LiveId" clId="{787D707D-1D41-4345-B8A0-386A8F9F89B5}" dt="2018-05-28T14:52:44.649" v="108" actId="2696"/>
        <pc:sldMkLst>
          <pc:docMk/>
          <pc:sldMk cId="688242847" sldId="523"/>
        </pc:sldMkLst>
      </pc:sldChg>
      <pc:sldChg chg="del">
        <pc:chgData name="Aleksandra Cwiek" userId="866160e2e6235955" providerId="LiveId" clId="{787D707D-1D41-4345-B8A0-386A8F9F89B5}" dt="2018-05-28T14:52:46.448" v="255" actId="2696"/>
        <pc:sldMkLst>
          <pc:docMk/>
          <pc:sldMk cId="2609114160" sldId="526"/>
        </pc:sldMkLst>
      </pc:sldChg>
      <pc:sldChg chg="del">
        <pc:chgData name="Aleksandra Cwiek" userId="866160e2e6235955" providerId="LiveId" clId="{787D707D-1D41-4345-B8A0-386A8F9F89B5}" dt="2018-05-28T14:52:45.758" v="202" actId="2696"/>
        <pc:sldMkLst>
          <pc:docMk/>
          <pc:sldMk cId="2627532962" sldId="527"/>
        </pc:sldMkLst>
      </pc:sldChg>
      <pc:sldChg chg="del">
        <pc:chgData name="Aleksandra Cwiek" userId="866160e2e6235955" providerId="LiveId" clId="{787D707D-1D41-4345-B8A0-386A8F9F89B5}" dt="2018-05-28T14:52:45.773" v="203" actId="2696"/>
        <pc:sldMkLst>
          <pc:docMk/>
          <pc:sldMk cId="1829137253" sldId="528"/>
        </pc:sldMkLst>
      </pc:sldChg>
      <pc:sldChg chg="del">
        <pc:chgData name="Aleksandra Cwiek" userId="866160e2e6235955" providerId="LiveId" clId="{787D707D-1D41-4345-B8A0-386A8F9F89B5}" dt="2018-05-28T14:52:45.782" v="204" actId="2696"/>
        <pc:sldMkLst>
          <pc:docMk/>
          <pc:sldMk cId="2295185542" sldId="529"/>
        </pc:sldMkLst>
      </pc:sldChg>
      <pc:sldChg chg="del">
        <pc:chgData name="Aleksandra Cwiek" userId="866160e2e6235955" providerId="LiveId" clId="{787D707D-1D41-4345-B8A0-386A8F9F89B5}" dt="2018-05-28T14:52:45.676" v="192" actId="2696"/>
        <pc:sldMkLst>
          <pc:docMk/>
          <pc:sldMk cId="1814723141" sldId="532"/>
        </pc:sldMkLst>
      </pc:sldChg>
      <pc:sldChg chg="del">
        <pc:chgData name="Aleksandra Cwiek" userId="866160e2e6235955" providerId="LiveId" clId="{787D707D-1D41-4345-B8A0-386A8F9F89B5}" dt="2018-05-28T14:52:43.588" v="57" actId="2696"/>
        <pc:sldMkLst>
          <pc:docMk/>
          <pc:sldMk cId="2037722265" sldId="535"/>
        </pc:sldMkLst>
      </pc:sldChg>
      <pc:sldChg chg="del">
        <pc:chgData name="Aleksandra Cwiek" userId="866160e2e6235955" providerId="LiveId" clId="{787D707D-1D41-4345-B8A0-386A8F9F89B5}" dt="2018-05-28T14:52:42.523" v="3" actId="2696"/>
        <pc:sldMkLst>
          <pc:docMk/>
          <pc:sldMk cId="434258501" sldId="538"/>
        </pc:sldMkLst>
      </pc:sldChg>
      <pc:sldChg chg="del">
        <pc:chgData name="Aleksandra Cwiek" userId="866160e2e6235955" providerId="LiveId" clId="{787D707D-1D41-4345-B8A0-386A8F9F89B5}" dt="2018-05-28T14:52:45.580" v="181" actId="2696"/>
        <pc:sldMkLst>
          <pc:docMk/>
          <pc:sldMk cId="1790563523" sldId="542"/>
        </pc:sldMkLst>
      </pc:sldChg>
      <pc:sldChg chg="del">
        <pc:chgData name="Aleksandra Cwiek" userId="866160e2e6235955" providerId="LiveId" clId="{787D707D-1D41-4345-B8A0-386A8F9F89B5}" dt="2018-05-28T14:52:45.590" v="182" actId="2696"/>
        <pc:sldMkLst>
          <pc:docMk/>
          <pc:sldMk cId="3206955502" sldId="543"/>
        </pc:sldMkLst>
      </pc:sldChg>
      <pc:sldChg chg="del">
        <pc:chgData name="Aleksandra Cwiek" userId="866160e2e6235955" providerId="LiveId" clId="{787D707D-1D41-4345-B8A0-386A8F9F89B5}" dt="2018-05-28T14:52:45.599" v="183" actId="2696"/>
        <pc:sldMkLst>
          <pc:docMk/>
          <pc:sldMk cId="2480111466" sldId="544"/>
        </pc:sldMkLst>
      </pc:sldChg>
      <pc:sldChg chg="del">
        <pc:chgData name="Aleksandra Cwiek" userId="866160e2e6235955" providerId="LiveId" clId="{787D707D-1D41-4345-B8A0-386A8F9F89B5}" dt="2018-05-28T14:52:45.517" v="177" actId="2696"/>
        <pc:sldMkLst>
          <pc:docMk/>
          <pc:sldMk cId="1281975608" sldId="547"/>
        </pc:sldMkLst>
      </pc:sldChg>
      <pc:sldChg chg="del">
        <pc:chgData name="Aleksandra Cwiek" userId="866160e2e6235955" providerId="LiveId" clId="{787D707D-1D41-4345-B8A0-386A8F9F89B5}" dt="2018-05-28T14:52:45.481" v="174" actId="2696"/>
        <pc:sldMkLst>
          <pc:docMk/>
          <pc:sldMk cId="1912260134" sldId="550"/>
        </pc:sldMkLst>
      </pc:sldChg>
      <pc:sldChg chg="del">
        <pc:chgData name="Aleksandra Cwiek" userId="866160e2e6235955" providerId="LiveId" clId="{787D707D-1D41-4345-B8A0-386A8F9F89B5}" dt="2018-05-28T14:52:45.898" v="213" actId="2696"/>
        <pc:sldMkLst>
          <pc:docMk/>
          <pc:sldMk cId="4138817110" sldId="553"/>
        </pc:sldMkLst>
      </pc:sldChg>
      <pc:sldChg chg="del">
        <pc:chgData name="Aleksandra Cwiek" userId="866160e2e6235955" providerId="LiveId" clId="{787D707D-1D41-4345-B8A0-386A8F9F89B5}" dt="2018-05-28T14:52:44.043" v="81" actId="2696"/>
        <pc:sldMkLst>
          <pc:docMk/>
          <pc:sldMk cId="2282551597" sldId="556"/>
        </pc:sldMkLst>
      </pc:sldChg>
      <pc:sldChg chg="del">
        <pc:chgData name="Aleksandra Cwiek" userId="866160e2e6235955" providerId="LiveId" clId="{787D707D-1D41-4345-B8A0-386A8F9F89B5}" dt="2018-05-28T14:52:44.354" v="94" actId="2696"/>
        <pc:sldMkLst>
          <pc:docMk/>
          <pc:sldMk cId="487557096" sldId="557"/>
        </pc:sldMkLst>
      </pc:sldChg>
      <pc:sldChg chg="del">
        <pc:chgData name="Aleksandra Cwiek" userId="866160e2e6235955" providerId="LiveId" clId="{787D707D-1D41-4345-B8A0-386A8F9F89B5}" dt="2018-05-28T14:52:44.388" v="95" actId="2696"/>
        <pc:sldMkLst>
          <pc:docMk/>
          <pc:sldMk cId="1797550027" sldId="558"/>
        </pc:sldMkLst>
      </pc:sldChg>
      <pc:sldChg chg="del">
        <pc:chgData name="Aleksandra Cwiek" userId="866160e2e6235955" providerId="LiveId" clId="{787D707D-1D41-4345-B8A0-386A8F9F89B5}" dt="2018-05-28T14:52:44.403" v="96" actId="2696"/>
        <pc:sldMkLst>
          <pc:docMk/>
          <pc:sldMk cId="702940292" sldId="559"/>
        </pc:sldMkLst>
      </pc:sldChg>
      <pc:sldChg chg="del">
        <pc:chgData name="Aleksandra Cwiek" userId="866160e2e6235955" providerId="LiveId" clId="{787D707D-1D41-4345-B8A0-386A8F9F89B5}" dt="2018-05-28T14:52:46.835" v="285" actId="2696"/>
        <pc:sldMkLst>
          <pc:docMk/>
          <pc:sldMk cId="2128839145" sldId="562"/>
        </pc:sldMkLst>
      </pc:sldChg>
      <pc:sldChg chg="del">
        <pc:chgData name="Aleksandra Cwiek" userId="866160e2e6235955" providerId="LiveId" clId="{787D707D-1D41-4345-B8A0-386A8F9F89B5}" dt="2018-05-28T14:52:44.752" v="114" actId="2696"/>
        <pc:sldMkLst>
          <pc:docMk/>
          <pc:sldMk cId="1548006997" sldId="565"/>
        </pc:sldMkLst>
      </pc:sldChg>
      <pc:sldChg chg="del">
        <pc:chgData name="Aleksandra Cwiek" userId="866160e2e6235955" providerId="LiveId" clId="{787D707D-1D41-4345-B8A0-386A8F9F89B5}" dt="2018-05-28T14:52:45.740" v="200" actId="2696"/>
        <pc:sldMkLst>
          <pc:docMk/>
          <pc:sldMk cId="539529901" sldId="567"/>
        </pc:sldMkLst>
      </pc:sldChg>
      <pc:sldChg chg="del">
        <pc:chgData name="Aleksandra Cwiek" userId="866160e2e6235955" providerId="LiveId" clId="{787D707D-1D41-4345-B8A0-386A8F9F89B5}" dt="2018-05-28T14:52:46.509" v="259" actId="2696"/>
        <pc:sldMkLst>
          <pc:docMk/>
          <pc:sldMk cId="4062441147" sldId="568"/>
        </pc:sldMkLst>
      </pc:sldChg>
      <pc:sldChg chg="del">
        <pc:chgData name="Aleksandra Cwiek" userId="866160e2e6235955" providerId="LiveId" clId="{787D707D-1D41-4345-B8A0-386A8F9F89B5}" dt="2018-05-28T14:52:46.520" v="260" actId="2696"/>
        <pc:sldMkLst>
          <pc:docMk/>
          <pc:sldMk cId="1820173191" sldId="569"/>
        </pc:sldMkLst>
      </pc:sldChg>
      <pc:sldChg chg="del">
        <pc:chgData name="Aleksandra Cwiek" userId="866160e2e6235955" providerId="LiveId" clId="{787D707D-1D41-4345-B8A0-386A8F9F89B5}" dt="2018-05-28T14:52:45.377" v="166" actId="2696"/>
        <pc:sldMkLst>
          <pc:docMk/>
          <pc:sldMk cId="577591174" sldId="570"/>
        </pc:sldMkLst>
      </pc:sldChg>
      <pc:sldChg chg="del">
        <pc:chgData name="Aleksandra Cwiek" userId="866160e2e6235955" providerId="LiveId" clId="{787D707D-1D41-4345-B8A0-386A8F9F89B5}" dt="2018-05-28T14:52:45.388" v="167" actId="2696"/>
        <pc:sldMkLst>
          <pc:docMk/>
          <pc:sldMk cId="1285687789" sldId="571"/>
        </pc:sldMkLst>
      </pc:sldChg>
      <pc:sldChg chg="del">
        <pc:chgData name="Aleksandra Cwiek" userId="866160e2e6235955" providerId="LiveId" clId="{787D707D-1D41-4345-B8A0-386A8F9F89B5}" dt="2018-05-28T14:52:46.553" v="262" actId="2696"/>
        <pc:sldMkLst>
          <pc:docMk/>
          <pc:sldMk cId="220902420" sldId="572"/>
        </pc:sldMkLst>
      </pc:sldChg>
      <pc:sldChg chg="del">
        <pc:chgData name="Aleksandra Cwiek" userId="866160e2e6235955" providerId="LiveId" clId="{787D707D-1D41-4345-B8A0-386A8F9F89B5}" dt="2018-05-28T14:52:46.559" v="263" actId="2696"/>
        <pc:sldMkLst>
          <pc:docMk/>
          <pc:sldMk cId="3737801066" sldId="573"/>
        </pc:sldMkLst>
      </pc:sldChg>
      <pc:sldChg chg="del">
        <pc:chgData name="Aleksandra Cwiek" userId="866160e2e6235955" providerId="LiveId" clId="{787D707D-1D41-4345-B8A0-386A8F9F89B5}" dt="2018-05-28T14:52:44.135" v="85" actId="2696"/>
        <pc:sldMkLst>
          <pc:docMk/>
          <pc:sldMk cId="2171315111" sldId="574"/>
        </pc:sldMkLst>
      </pc:sldChg>
      <pc:sldChg chg="del">
        <pc:chgData name="Aleksandra Cwiek" userId="866160e2e6235955" providerId="LiveId" clId="{787D707D-1D41-4345-B8A0-386A8F9F89B5}" dt="2018-05-28T14:52:44.167" v="86" actId="2696"/>
        <pc:sldMkLst>
          <pc:docMk/>
          <pc:sldMk cId="4020430116" sldId="575"/>
        </pc:sldMkLst>
      </pc:sldChg>
      <pc:sldChg chg="del">
        <pc:chgData name="Aleksandra Cwiek" userId="866160e2e6235955" providerId="LiveId" clId="{787D707D-1D41-4345-B8A0-386A8F9F89B5}" dt="2018-05-28T14:52:45.706" v="196" actId="2696"/>
        <pc:sldMkLst>
          <pc:docMk/>
          <pc:sldMk cId="2303066625" sldId="576"/>
        </pc:sldMkLst>
      </pc:sldChg>
      <pc:sldChg chg="del">
        <pc:chgData name="Aleksandra Cwiek" userId="866160e2e6235955" providerId="LiveId" clId="{787D707D-1D41-4345-B8A0-386A8F9F89B5}" dt="2018-05-28T14:52:45.720" v="197" actId="2696"/>
        <pc:sldMkLst>
          <pc:docMk/>
          <pc:sldMk cId="3008288755" sldId="577"/>
        </pc:sldMkLst>
      </pc:sldChg>
      <pc:sldChg chg="del">
        <pc:chgData name="Aleksandra Cwiek" userId="866160e2e6235955" providerId="LiveId" clId="{787D707D-1D41-4345-B8A0-386A8F9F89B5}" dt="2018-05-28T14:52:46.840" v="286" actId="2696"/>
        <pc:sldMkLst>
          <pc:docMk/>
          <pc:sldMk cId="4110159683" sldId="578"/>
        </pc:sldMkLst>
      </pc:sldChg>
      <pc:sldChg chg="del">
        <pc:chgData name="Aleksandra Cwiek" userId="866160e2e6235955" providerId="LiveId" clId="{787D707D-1D41-4345-B8A0-386A8F9F89B5}" dt="2018-05-28T14:52:46.852" v="287" actId="2696"/>
        <pc:sldMkLst>
          <pc:docMk/>
          <pc:sldMk cId="871389864" sldId="579"/>
        </pc:sldMkLst>
      </pc:sldChg>
      <pc:sldChg chg="del">
        <pc:chgData name="Aleksandra Cwiek" userId="866160e2e6235955" providerId="LiveId" clId="{787D707D-1D41-4345-B8A0-386A8F9F89B5}" dt="2018-05-28T14:52:46.114" v="226" actId="2696"/>
        <pc:sldMkLst>
          <pc:docMk/>
          <pc:sldMk cId="2067984073" sldId="580"/>
        </pc:sldMkLst>
      </pc:sldChg>
      <pc:sldChg chg="del">
        <pc:chgData name="Aleksandra Cwiek" userId="866160e2e6235955" providerId="LiveId" clId="{787D707D-1D41-4345-B8A0-386A8F9F89B5}" dt="2018-05-28T14:52:46.123" v="227" actId="2696"/>
        <pc:sldMkLst>
          <pc:docMk/>
          <pc:sldMk cId="2217935331" sldId="581"/>
        </pc:sldMkLst>
      </pc:sldChg>
      <pc:sldChg chg="del">
        <pc:chgData name="Aleksandra Cwiek" userId="866160e2e6235955" providerId="LiveId" clId="{787D707D-1D41-4345-B8A0-386A8F9F89B5}" dt="2018-05-28T14:52:42.861" v="19" actId="2696"/>
        <pc:sldMkLst>
          <pc:docMk/>
          <pc:sldMk cId="226531139" sldId="582"/>
        </pc:sldMkLst>
      </pc:sldChg>
      <pc:sldChg chg="del">
        <pc:chgData name="Aleksandra Cwiek" userId="866160e2e6235955" providerId="LiveId" clId="{787D707D-1D41-4345-B8A0-386A8F9F89B5}" dt="2018-05-28T14:52:42.884" v="20" actId="2696"/>
        <pc:sldMkLst>
          <pc:docMk/>
          <pc:sldMk cId="569413979" sldId="583"/>
        </pc:sldMkLst>
      </pc:sldChg>
      <pc:sldChg chg="del">
        <pc:chgData name="Aleksandra Cwiek" userId="866160e2e6235955" providerId="LiveId" clId="{787D707D-1D41-4345-B8A0-386A8F9F89B5}" dt="2018-05-28T14:52:43.810" v="70" actId="2696"/>
        <pc:sldMkLst>
          <pc:docMk/>
          <pc:sldMk cId="1800782952" sldId="584"/>
        </pc:sldMkLst>
      </pc:sldChg>
      <pc:sldChg chg="del">
        <pc:chgData name="Aleksandra Cwiek" userId="866160e2e6235955" providerId="LiveId" clId="{787D707D-1D41-4345-B8A0-386A8F9F89B5}" dt="2018-05-28T14:52:43.826" v="71" actId="2696"/>
        <pc:sldMkLst>
          <pc:docMk/>
          <pc:sldMk cId="1102914354" sldId="585"/>
        </pc:sldMkLst>
      </pc:sldChg>
      <pc:sldChg chg="del">
        <pc:chgData name="Aleksandra Cwiek" userId="866160e2e6235955" providerId="LiveId" clId="{787D707D-1D41-4345-B8A0-386A8F9F89B5}" dt="2018-05-28T14:52:46.917" v="295" actId="2696"/>
        <pc:sldMkLst>
          <pc:docMk/>
          <pc:sldMk cId="37457015" sldId="586"/>
        </pc:sldMkLst>
      </pc:sldChg>
      <pc:sldChg chg="del">
        <pc:chgData name="Aleksandra Cwiek" userId="866160e2e6235955" providerId="LiveId" clId="{787D707D-1D41-4345-B8A0-386A8F9F89B5}" dt="2018-05-28T14:52:46.920" v="296" actId="2696"/>
        <pc:sldMkLst>
          <pc:docMk/>
          <pc:sldMk cId="2138783050" sldId="587"/>
        </pc:sldMkLst>
      </pc:sldChg>
      <pc:sldChg chg="del">
        <pc:chgData name="Aleksandra Cwiek" userId="866160e2e6235955" providerId="LiveId" clId="{787D707D-1D41-4345-B8A0-386A8F9F89B5}" dt="2018-05-28T14:52:42.928" v="22" actId="2696"/>
        <pc:sldMkLst>
          <pc:docMk/>
          <pc:sldMk cId="518872646" sldId="588"/>
        </pc:sldMkLst>
      </pc:sldChg>
      <pc:sldChg chg="del">
        <pc:chgData name="Aleksandra Cwiek" userId="866160e2e6235955" providerId="LiveId" clId="{787D707D-1D41-4345-B8A0-386A8F9F89B5}" dt="2018-05-28T14:52:42.955" v="23" actId="2696"/>
        <pc:sldMkLst>
          <pc:docMk/>
          <pc:sldMk cId="3047946350" sldId="589"/>
        </pc:sldMkLst>
      </pc:sldChg>
      <pc:sldChg chg="del">
        <pc:chgData name="Aleksandra Cwiek" userId="866160e2e6235955" providerId="LiveId" clId="{787D707D-1D41-4345-B8A0-386A8F9F89B5}" dt="2018-05-28T14:52:45.838" v="208" actId="2696"/>
        <pc:sldMkLst>
          <pc:docMk/>
          <pc:sldMk cId="2425358993" sldId="590"/>
        </pc:sldMkLst>
      </pc:sldChg>
      <pc:sldChg chg="del">
        <pc:chgData name="Aleksandra Cwiek" userId="866160e2e6235955" providerId="LiveId" clId="{787D707D-1D41-4345-B8A0-386A8F9F89B5}" dt="2018-05-28T14:52:45.845" v="209" actId="2696"/>
        <pc:sldMkLst>
          <pc:docMk/>
          <pc:sldMk cId="1331440671" sldId="591"/>
        </pc:sldMkLst>
      </pc:sldChg>
      <pc:sldChg chg="del">
        <pc:chgData name="Aleksandra Cwiek" userId="866160e2e6235955" providerId="LiveId" clId="{787D707D-1D41-4345-B8A0-386A8F9F89B5}" dt="2018-05-28T14:52:44.475" v="100" actId="2696"/>
        <pc:sldMkLst>
          <pc:docMk/>
          <pc:sldMk cId="1968132269" sldId="592"/>
        </pc:sldMkLst>
      </pc:sldChg>
      <pc:sldChg chg="del">
        <pc:chgData name="Aleksandra Cwiek" userId="866160e2e6235955" providerId="LiveId" clId="{787D707D-1D41-4345-B8A0-386A8F9F89B5}" dt="2018-05-28T14:52:44.492" v="101" actId="2696"/>
        <pc:sldMkLst>
          <pc:docMk/>
          <pc:sldMk cId="3091373920" sldId="593"/>
        </pc:sldMkLst>
      </pc:sldChg>
      <pc:sldChg chg="del">
        <pc:chgData name="Aleksandra Cwiek" userId="866160e2e6235955" providerId="LiveId" clId="{787D707D-1D41-4345-B8A0-386A8F9F89B5}" dt="2018-05-28T14:52:45.788" v="205" actId="2696"/>
        <pc:sldMkLst>
          <pc:docMk/>
          <pc:sldMk cId="1540653656" sldId="594"/>
        </pc:sldMkLst>
      </pc:sldChg>
      <pc:sldChg chg="del">
        <pc:chgData name="Aleksandra Cwiek" userId="866160e2e6235955" providerId="LiveId" clId="{787D707D-1D41-4345-B8A0-386A8F9F89B5}" dt="2018-05-28T14:52:45.796" v="206" actId="2696"/>
        <pc:sldMkLst>
          <pc:docMk/>
          <pc:sldMk cId="885877829" sldId="595"/>
        </pc:sldMkLst>
      </pc:sldChg>
      <pc:sldChg chg="del">
        <pc:chgData name="Aleksandra Cwiek" userId="866160e2e6235955" providerId="LiveId" clId="{787D707D-1D41-4345-B8A0-386A8F9F89B5}" dt="2018-05-28T14:52:46.458" v="256" actId="2696"/>
        <pc:sldMkLst>
          <pc:docMk/>
          <pc:sldMk cId="1411901651" sldId="596"/>
        </pc:sldMkLst>
      </pc:sldChg>
      <pc:sldChg chg="del">
        <pc:chgData name="Aleksandra Cwiek" userId="866160e2e6235955" providerId="LiveId" clId="{787D707D-1D41-4345-B8A0-386A8F9F89B5}" dt="2018-05-28T14:52:46.473" v="257" actId="2696"/>
        <pc:sldMkLst>
          <pc:docMk/>
          <pc:sldMk cId="1865980394" sldId="597"/>
        </pc:sldMkLst>
      </pc:sldChg>
      <pc:sldChg chg="del">
        <pc:chgData name="Aleksandra Cwiek" userId="866160e2e6235955" providerId="LiveId" clId="{787D707D-1D41-4345-B8A0-386A8F9F89B5}" dt="2018-05-28T14:52:43.045" v="28" actId="2696"/>
        <pc:sldMkLst>
          <pc:docMk/>
          <pc:sldMk cId="3001509329" sldId="598"/>
        </pc:sldMkLst>
      </pc:sldChg>
      <pc:sldChg chg="del">
        <pc:chgData name="Aleksandra Cwiek" userId="866160e2e6235955" providerId="LiveId" clId="{787D707D-1D41-4345-B8A0-386A8F9F89B5}" dt="2018-05-28T14:52:43.065" v="29" actId="2696"/>
        <pc:sldMkLst>
          <pc:docMk/>
          <pc:sldMk cId="1478753015" sldId="599"/>
        </pc:sldMkLst>
      </pc:sldChg>
      <pc:sldChg chg="del">
        <pc:chgData name="Aleksandra Cwiek" userId="866160e2e6235955" providerId="LiveId" clId="{787D707D-1D41-4345-B8A0-386A8F9F89B5}" dt="2018-05-28T14:52:45.175" v="148" actId="2696"/>
        <pc:sldMkLst>
          <pc:docMk/>
          <pc:sldMk cId="2084958993" sldId="600"/>
        </pc:sldMkLst>
      </pc:sldChg>
      <pc:sldChg chg="del">
        <pc:chgData name="Aleksandra Cwiek" userId="866160e2e6235955" providerId="LiveId" clId="{787D707D-1D41-4345-B8A0-386A8F9F89B5}" dt="2018-05-28T14:52:45.185" v="149" actId="2696"/>
        <pc:sldMkLst>
          <pc:docMk/>
          <pc:sldMk cId="3921223586" sldId="601"/>
        </pc:sldMkLst>
      </pc:sldChg>
      <pc:sldChg chg="del">
        <pc:chgData name="Aleksandra Cwiek" userId="866160e2e6235955" providerId="LiveId" clId="{787D707D-1D41-4345-B8A0-386A8F9F89B5}" dt="2018-05-28T14:52:46.702" v="274" actId="2696"/>
        <pc:sldMkLst>
          <pc:docMk/>
          <pc:sldMk cId="1182985761" sldId="602"/>
        </pc:sldMkLst>
      </pc:sldChg>
      <pc:sldChg chg="del">
        <pc:chgData name="Aleksandra Cwiek" userId="866160e2e6235955" providerId="LiveId" clId="{787D707D-1D41-4345-B8A0-386A8F9F89B5}" dt="2018-05-28T14:52:46.718" v="275" actId="2696"/>
        <pc:sldMkLst>
          <pc:docMk/>
          <pc:sldMk cId="76040579" sldId="603"/>
        </pc:sldMkLst>
      </pc:sldChg>
      <pc:sldChg chg="del">
        <pc:chgData name="Aleksandra Cwiek" userId="866160e2e6235955" providerId="LiveId" clId="{787D707D-1D41-4345-B8A0-386A8F9F89B5}" dt="2018-05-28T14:52:46.007" v="220" actId="2696"/>
        <pc:sldMkLst>
          <pc:docMk/>
          <pc:sldMk cId="3111118964" sldId="604"/>
        </pc:sldMkLst>
      </pc:sldChg>
      <pc:sldChg chg="del">
        <pc:chgData name="Aleksandra Cwiek" userId="866160e2e6235955" providerId="LiveId" clId="{787D707D-1D41-4345-B8A0-386A8F9F89B5}" dt="2018-05-28T14:52:46.030" v="221" actId="2696"/>
        <pc:sldMkLst>
          <pc:docMk/>
          <pc:sldMk cId="3433597687" sldId="605"/>
        </pc:sldMkLst>
      </pc:sldChg>
      <pc:sldChg chg="del">
        <pc:chgData name="Aleksandra Cwiek" userId="866160e2e6235955" providerId="LiveId" clId="{787D707D-1D41-4345-B8A0-386A8F9F89B5}" dt="2018-05-28T14:52:43.712" v="64" actId="2696"/>
        <pc:sldMkLst>
          <pc:docMk/>
          <pc:sldMk cId="2179303544" sldId="606"/>
        </pc:sldMkLst>
      </pc:sldChg>
      <pc:sldChg chg="del">
        <pc:chgData name="Aleksandra Cwiek" userId="866160e2e6235955" providerId="LiveId" clId="{787D707D-1D41-4345-B8A0-386A8F9F89B5}" dt="2018-05-28T14:52:43.735" v="65" actId="2696"/>
        <pc:sldMkLst>
          <pc:docMk/>
          <pc:sldMk cId="3483496108" sldId="607"/>
        </pc:sldMkLst>
      </pc:sldChg>
      <pc:sldChg chg="del">
        <pc:chgData name="Aleksandra Cwiek" userId="866160e2e6235955" providerId="LiveId" clId="{787D707D-1D41-4345-B8A0-386A8F9F89B5}" dt="2018-05-28T14:52:46.585" v="265" actId="2696"/>
        <pc:sldMkLst>
          <pc:docMk/>
          <pc:sldMk cId="4220620678" sldId="608"/>
        </pc:sldMkLst>
      </pc:sldChg>
      <pc:sldChg chg="del">
        <pc:chgData name="Aleksandra Cwiek" userId="866160e2e6235955" providerId="LiveId" clId="{787D707D-1D41-4345-B8A0-386A8F9F89B5}" dt="2018-05-28T14:52:46.590" v="266" actId="2696"/>
        <pc:sldMkLst>
          <pc:docMk/>
          <pc:sldMk cId="570337901" sldId="609"/>
        </pc:sldMkLst>
      </pc:sldChg>
      <pc:sldChg chg="del">
        <pc:chgData name="Aleksandra Cwiek" userId="866160e2e6235955" providerId="LiveId" clId="{787D707D-1D41-4345-B8A0-386A8F9F89B5}" dt="2018-05-28T14:52:45.032" v="136" actId="2696"/>
        <pc:sldMkLst>
          <pc:docMk/>
          <pc:sldMk cId="3707196480" sldId="610"/>
        </pc:sldMkLst>
      </pc:sldChg>
      <pc:sldChg chg="del">
        <pc:chgData name="Aleksandra Cwiek" userId="866160e2e6235955" providerId="LiveId" clId="{787D707D-1D41-4345-B8A0-386A8F9F89B5}" dt="2018-05-28T14:52:45.040" v="137" actId="2696"/>
        <pc:sldMkLst>
          <pc:docMk/>
          <pc:sldMk cId="3246033046" sldId="611"/>
        </pc:sldMkLst>
      </pc:sldChg>
      <pc:sldChg chg="del">
        <pc:chgData name="Aleksandra Cwiek" userId="866160e2e6235955" providerId="LiveId" clId="{787D707D-1D41-4345-B8A0-386A8F9F89B5}" dt="2018-05-28T14:52:45.531" v="178" actId="2696"/>
        <pc:sldMkLst>
          <pc:docMk/>
          <pc:sldMk cId="194585929" sldId="612"/>
        </pc:sldMkLst>
      </pc:sldChg>
      <pc:sldChg chg="del">
        <pc:chgData name="Aleksandra Cwiek" userId="866160e2e6235955" providerId="LiveId" clId="{787D707D-1D41-4345-B8A0-386A8F9F89B5}" dt="2018-05-28T14:52:45.554" v="179" actId="2696"/>
        <pc:sldMkLst>
          <pc:docMk/>
          <pc:sldMk cId="1425087303" sldId="613"/>
        </pc:sldMkLst>
      </pc:sldChg>
      <pc:sldChg chg="del">
        <pc:chgData name="Aleksandra Cwiek" userId="866160e2e6235955" providerId="LiveId" clId="{787D707D-1D41-4345-B8A0-386A8F9F89B5}" dt="2018-05-28T14:52:45.607" v="184" actId="2696"/>
        <pc:sldMkLst>
          <pc:docMk/>
          <pc:sldMk cId="417856906" sldId="614"/>
        </pc:sldMkLst>
      </pc:sldChg>
      <pc:sldChg chg="del">
        <pc:chgData name="Aleksandra Cwiek" userId="866160e2e6235955" providerId="LiveId" clId="{787D707D-1D41-4345-B8A0-386A8F9F89B5}" dt="2018-05-28T14:52:45.614" v="185" actId="2696"/>
        <pc:sldMkLst>
          <pc:docMk/>
          <pc:sldMk cId="179287380" sldId="615"/>
        </pc:sldMkLst>
      </pc:sldChg>
      <pc:sldChg chg="del">
        <pc:chgData name="Aleksandra Cwiek" userId="866160e2e6235955" providerId="LiveId" clId="{787D707D-1D41-4345-B8A0-386A8F9F89B5}" dt="2018-05-28T14:52:44.805" v="118" actId="2696"/>
        <pc:sldMkLst>
          <pc:docMk/>
          <pc:sldMk cId="1803940468" sldId="616"/>
        </pc:sldMkLst>
      </pc:sldChg>
      <pc:sldChg chg="del">
        <pc:chgData name="Aleksandra Cwiek" userId="866160e2e6235955" providerId="LiveId" clId="{787D707D-1D41-4345-B8A0-386A8F9F89B5}" dt="2018-05-28T14:52:44.818" v="119" actId="2696"/>
        <pc:sldMkLst>
          <pc:docMk/>
          <pc:sldMk cId="1649561151" sldId="617"/>
        </pc:sldMkLst>
      </pc:sldChg>
      <pc:sldChg chg="del">
        <pc:chgData name="Aleksandra Cwiek" userId="866160e2e6235955" providerId="LiveId" clId="{787D707D-1D41-4345-B8A0-386A8F9F89B5}" dt="2018-05-28T14:52:42.612" v="7" actId="2696"/>
        <pc:sldMkLst>
          <pc:docMk/>
          <pc:sldMk cId="2570653651" sldId="618"/>
        </pc:sldMkLst>
      </pc:sldChg>
      <pc:sldChg chg="del">
        <pc:chgData name="Aleksandra Cwiek" userId="866160e2e6235955" providerId="LiveId" clId="{787D707D-1D41-4345-B8A0-386A8F9F89B5}" dt="2018-05-28T14:52:42.637" v="8" actId="2696"/>
        <pc:sldMkLst>
          <pc:docMk/>
          <pc:sldMk cId="3621068384" sldId="619"/>
        </pc:sldMkLst>
      </pc:sldChg>
      <pc:sldChg chg="del">
        <pc:chgData name="Aleksandra Cwiek" userId="866160e2e6235955" providerId="LiveId" clId="{787D707D-1D41-4345-B8A0-386A8F9F89B5}" dt="2018-05-28T14:52:43.909" v="76" actId="2696"/>
        <pc:sldMkLst>
          <pc:docMk/>
          <pc:sldMk cId="131246749" sldId="620"/>
        </pc:sldMkLst>
      </pc:sldChg>
      <pc:sldChg chg="del">
        <pc:chgData name="Aleksandra Cwiek" userId="866160e2e6235955" providerId="LiveId" clId="{787D707D-1D41-4345-B8A0-386A8F9F89B5}" dt="2018-05-28T14:52:43.942" v="77" actId="2696"/>
        <pc:sldMkLst>
          <pc:docMk/>
          <pc:sldMk cId="3688094540" sldId="621"/>
        </pc:sldMkLst>
      </pc:sldChg>
      <pc:sldChg chg="del">
        <pc:chgData name="Aleksandra Cwiek" userId="866160e2e6235955" providerId="LiveId" clId="{787D707D-1D41-4345-B8A0-386A8F9F89B5}" dt="2018-05-28T14:52:44.609" v="106" actId="2696"/>
        <pc:sldMkLst>
          <pc:docMk/>
          <pc:sldMk cId="3748115930" sldId="622"/>
        </pc:sldMkLst>
      </pc:sldChg>
      <pc:sldChg chg="del">
        <pc:chgData name="Aleksandra Cwiek" userId="866160e2e6235955" providerId="LiveId" clId="{787D707D-1D41-4345-B8A0-386A8F9F89B5}" dt="2018-05-28T14:52:44.628" v="107" actId="2696"/>
        <pc:sldMkLst>
          <pc:docMk/>
          <pc:sldMk cId="264167920" sldId="623"/>
        </pc:sldMkLst>
      </pc:sldChg>
      <pc:sldChg chg="del">
        <pc:chgData name="Aleksandra Cwiek" userId="866160e2e6235955" providerId="LiveId" clId="{787D707D-1D41-4345-B8A0-386A8F9F89B5}" dt="2018-05-28T14:52:46.425" v="253" actId="2696"/>
        <pc:sldMkLst>
          <pc:docMk/>
          <pc:sldMk cId="1634559563" sldId="624"/>
        </pc:sldMkLst>
      </pc:sldChg>
      <pc:sldChg chg="del">
        <pc:chgData name="Aleksandra Cwiek" userId="866160e2e6235955" providerId="LiveId" clId="{787D707D-1D41-4345-B8A0-386A8F9F89B5}" dt="2018-05-28T14:52:46.437" v="254" actId="2696"/>
        <pc:sldMkLst>
          <pc:docMk/>
          <pc:sldMk cId="409179395" sldId="625"/>
        </pc:sldMkLst>
      </pc:sldChg>
      <pc:sldChg chg="del">
        <pc:chgData name="Aleksandra Cwiek" userId="866160e2e6235955" providerId="LiveId" clId="{787D707D-1D41-4345-B8A0-386A8F9F89B5}" dt="2018-05-28T14:52:45.657" v="190" actId="2696"/>
        <pc:sldMkLst>
          <pc:docMk/>
          <pc:sldMk cId="458805426" sldId="626"/>
        </pc:sldMkLst>
      </pc:sldChg>
      <pc:sldChg chg="del">
        <pc:chgData name="Aleksandra Cwiek" userId="866160e2e6235955" providerId="LiveId" clId="{787D707D-1D41-4345-B8A0-386A8F9F89B5}" dt="2018-05-28T14:52:45.667" v="191" actId="2696"/>
        <pc:sldMkLst>
          <pc:docMk/>
          <pc:sldMk cId="2635859121" sldId="627"/>
        </pc:sldMkLst>
      </pc:sldChg>
      <pc:sldChg chg="del">
        <pc:chgData name="Aleksandra Cwiek" userId="866160e2e6235955" providerId="LiveId" clId="{787D707D-1D41-4345-B8A0-386A8F9F89B5}" dt="2018-05-28T14:52:43.553" v="55" actId="2696"/>
        <pc:sldMkLst>
          <pc:docMk/>
          <pc:sldMk cId="3947431074" sldId="628"/>
        </pc:sldMkLst>
      </pc:sldChg>
      <pc:sldChg chg="del">
        <pc:chgData name="Aleksandra Cwiek" userId="866160e2e6235955" providerId="LiveId" clId="{787D707D-1D41-4345-B8A0-386A8F9F89B5}" dt="2018-05-28T14:52:43.569" v="56" actId="2696"/>
        <pc:sldMkLst>
          <pc:docMk/>
          <pc:sldMk cId="1744078635" sldId="629"/>
        </pc:sldMkLst>
      </pc:sldChg>
      <pc:sldChg chg="del">
        <pc:chgData name="Aleksandra Cwiek" userId="866160e2e6235955" providerId="LiveId" clId="{787D707D-1D41-4345-B8A0-386A8F9F89B5}" dt="2018-05-28T14:52:42.482" v="1" actId="2696"/>
        <pc:sldMkLst>
          <pc:docMk/>
          <pc:sldMk cId="834116532" sldId="630"/>
        </pc:sldMkLst>
      </pc:sldChg>
      <pc:sldChg chg="del">
        <pc:chgData name="Aleksandra Cwiek" userId="866160e2e6235955" providerId="LiveId" clId="{787D707D-1D41-4345-B8A0-386A8F9F89B5}" dt="2018-05-28T14:52:42.504" v="2" actId="2696"/>
        <pc:sldMkLst>
          <pc:docMk/>
          <pc:sldMk cId="267594444" sldId="631"/>
        </pc:sldMkLst>
      </pc:sldChg>
      <pc:sldChg chg="del">
        <pc:chgData name="Aleksandra Cwiek" userId="866160e2e6235955" providerId="LiveId" clId="{787D707D-1D41-4345-B8A0-386A8F9F89B5}" dt="2018-05-28T14:52:45.491" v="175" actId="2696"/>
        <pc:sldMkLst>
          <pc:docMk/>
          <pc:sldMk cId="889954936" sldId="634"/>
        </pc:sldMkLst>
      </pc:sldChg>
      <pc:sldChg chg="del">
        <pc:chgData name="Aleksandra Cwiek" userId="866160e2e6235955" providerId="LiveId" clId="{787D707D-1D41-4345-B8A0-386A8F9F89B5}" dt="2018-05-28T14:52:45.506" v="176" actId="2696"/>
        <pc:sldMkLst>
          <pc:docMk/>
          <pc:sldMk cId="3640879640" sldId="635"/>
        </pc:sldMkLst>
      </pc:sldChg>
      <pc:sldChg chg="del">
        <pc:chgData name="Aleksandra Cwiek" userId="866160e2e6235955" providerId="LiveId" clId="{787D707D-1D41-4345-B8A0-386A8F9F89B5}" dt="2018-05-28T14:52:45.449" v="172" actId="2696"/>
        <pc:sldMkLst>
          <pc:docMk/>
          <pc:sldMk cId="2072566415" sldId="636"/>
        </pc:sldMkLst>
      </pc:sldChg>
      <pc:sldChg chg="del">
        <pc:chgData name="Aleksandra Cwiek" userId="866160e2e6235955" providerId="LiveId" clId="{787D707D-1D41-4345-B8A0-386A8F9F89B5}" dt="2018-05-28T14:52:45.460" v="173" actId="2696"/>
        <pc:sldMkLst>
          <pc:docMk/>
          <pc:sldMk cId="3924466757" sldId="637"/>
        </pc:sldMkLst>
      </pc:sldChg>
      <pc:sldChg chg="del">
        <pc:chgData name="Aleksandra Cwiek" userId="866160e2e6235955" providerId="LiveId" clId="{787D707D-1D41-4345-B8A0-386A8F9F89B5}" dt="2018-05-28T14:52:45.879" v="211" actId="2696"/>
        <pc:sldMkLst>
          <pc:docMk/>
          <pc:sldMk cId="2154284956" sldId="638"/>
        </pc:sldMkLst>
      </pc:sldChg>
      <pc:sldChg chg="del">
        <pc:chgData name="Aleksandra Cwiek" userId="866160e2e6235955" providerId="LiveId" clId="{787D707D-1D41-4345-B8A0-386A8F9F89B5}" dt="2018-05-28T14:52:45.889" v="212" actId="2696"/>
        <pc:sldMkLst>
          <pc:docMk/>
          <pc:sldMk cId="1041926946" sldId="639"/>
        </pc:sldMkLst>
      </pc:sldChg>
      <pc:sldChg chg="del">
        <pc:chgData name="Aleksandra Cwiek" userId="866160e2e6235955" providerId="LiveId" clId="{787D707D-1D41-4345-B8A0-386A8F9F89B5}" dt="2018-05-28T14:52:43.986" v="79" actId="2696"/>
        <pc:sldMkLst>
          <pc:docMk/>
          <pc:sldMk cId="700872240" sldId="640"/>
        </pc:sldMkLst>
      </pc:sldChg>
      <pc:sldChg chg="del">
        <pc:chgData name="Aleksandra Cwiek" userId="866160e2e6235955" providerId="LiveId" clId="{787D707D-1D41-4345-B8A0-386A8F9F89B5}" dt="2018-05-28T14:52:44.008" v="80" actId="2696"/>
        <pc:sldMkLst>
          <pc:docMk/>
          <pc:sldMk cId="3897459873" sldId="641"/>
        </pc:sldMkLst>
      </pc:sldChg>
      <pc:sldChg chg="del">
        <pc:chgData name="Aleksandra Cwiek" userId="866160e2e6235955" providerId="LiveId" clId="{787D707D-1D41-4345-B8A0-386A8F9F89B5}" dt="2018-05-28T14:52:46.805" v="283" actId="2696"/>
        <pc:sldMkLst>
          <pc:docMk/>
          <pc:sldMk cId="3123189921" sldId="642"/>
        </pc:sldMkLst>
      </pc:sldChg>
      <pc:sldChg chg="del">
        <pc:chgData name="Aleksandra Cwiek" userId="866160e2e6235955" providerId="LiveId" clId="{787D707D-1D41-4345-B8A0-386A8F9F89B5}" dt="2018-05-28T14:52:46.814" v="284" actId="2696"/>
        <pc:sldMkLst>
          <pc:docMk/>
          <pc:sldMk cId="4083899526" sldId="643"/>
        </pc:sldMkLst>
      </pc:sldChg>
      <pc:sldChg chg="del">
        <pc:chgData name="Aleksandra Cwiek" userId="866160e2e6235955" providerId="LiveId" clId="{787D707D-1D41-4345-B8A0-386A8F9F89B5}" dt="2018-05-28T14:52:44.704" v="112" actId="2696"/>
        <pc:sldMkLst>
          <pc:docMk/>
          <pc:sldMk cId="1930636019" sldId="644"/>
        </pc:sldMkLst>
      </pc:sldChg>
      <pc:sldChg chg="del">
        <pc:chgData name="Aleksandra Cwiek" userId="866160e2e6235955" providerId="LiveId" clId="{787D707D-1D41-4345-B8A0-386A8F9F89B5}" dt="2018-05-28T14:52:44.736" v="113" actId="2696"/>
        <pc:sldMkLst>
          <pc:docMk/>
          <pc:sldMk cId="1956986087" sldId="645"/>
        </pc:sldMkLst>
      </pc:sldChg>
      <pc:sldChg chg="del">
        <pc:chgData name="Aleksandra Cwiek" userId="866160e2e6235955" providerId="LiveId" clId="{787D707D-1D41-4345-B8A0-386A8F9F89B5}" dt="2018-05-28T14:52:44.962" v="130" actId="2696"/>
        <pc:sldMkLst>
          <pc:docMk/>
          <pc:sldMk cId="104696198" sldId="648"/>
        </pc:sldMkLst>
      </pc:sldChg>
      <pc:sldChg chg="del">
        <pc:chgData name="Aleksandra Cwiek" userId="866160e2e6235955" providerId="LiveId" clId="{787D707D-1D41-4345-B8A0-386A8F9F89B5}" dt="2018-05-28T14:52:44.975" v="131" actId="2696"/>
        <pc:sldMkLst>
          <pc:docMk/>
          <pc:sldMk cId="1662535027" sldId="649"/>
        </pc:sldMkLst>
      </pc:sldChg>
      <pc:sldChg chg="del">
        <pc:chgData name="Aleksandra Cwiek" userId="866160e2e6235955" providerId="LiveId" clId="{787D707D-1D41-4345-B8A0-386A8F9F89B5}" dt="2018-05-28T14:52:44.988" v="132" actId="2696"/>
        <pc:sldMkLst>
          <pc:docMk/>
          <pc:sldMk cId="1731126490" sldId="650"/>
        </pc:sldMkLst>
      </pc:sldChg>
      <pc:sldChg chg="del">
        <pc:chgData name="Aleksandra Cwiek" userId="866160e2e6235955" providerId="LiveId" clId="{787D707D-1D41-4345-B8A0-386A8F9F89B5}" dt="2018-05-28T14:52:45.734" v="199" actId="2696"/>
        <pc:sldMkLst>
          <pc:docMk/>
          <pc:sldMk cId="4037891780" sldId="651"/>
        </pc:sldMkLst>
      </pc:sldChg>
    </pc:docChg>
  </pc:docChgLst>
  <pc:docChgLst>
    <pc:chgData name="Aleksandra Cwiek" userId="866160e2e6235955" providerId="LiveId" clId="{9B35033F-A2A0-46D8-971B-02B9D8DF5CE4}"/>
    <pc:docChg chg="addSld delSld modSld">
      <pc:chgData name="Aleksandra Cwiek" userId="866160e2e6235955" providerId="LiveId" clId="{9B35033F-A2A0-46D8-971B-02B9D8DF5CE4}" dt="2018-05-28T18:32:03.992" v="107"/>
      <pc:docMkLst>
        <pc:docMk/>
      </pc:docMkLst>
      <pc:sldChg chg="add">
        <pc:chgData name="Aleksandra Cwiek" userId="866160e2e6235955" providerId="LiveId" clId="{9B35033F-A2A0-46D8-971B-02B9D8DF5CE4}" dt="2018-05-28T18:25:30.350" v="67"/>
        <pc:sldMkLst>
          <pc:docMk/>
          <pc:sldMk cId="1024101131" sldId="262"/>
        </pc:sldMkLst>
      </pc:sldChg>
      <pc:sldChg chg="add">
        <pc:chgData name="Aleksandra Cwiek" userId="866160e2e6235955" providerId="LiveId" clId="{9B35033F-A2A0-46D8-971B-02B9D8DF5CE4}" dt="2018-05-28T18:25:30.350" v="67"/>
        <pc:sldMkLst>
          <pc:docMk/>
          <pc:sldMk cId="1224645616" sldId="263"/>
        </pc:sldMkLst>
      </pc:sldChg>
      <pc:sldChg chg="add">
        <pc:chgData name="Aleksandra Cwiek" userId="866160e2e6235955" providerId="LiveId" clId="{9B35033F-A2A0-46D8-971B-02B9D8DF5CE4}" dt="2018-05-28T18:25:30.350" v="67"/>
        <pc:sldMkLst>
          <pc:docMk/>
          <pc:sldMk cId="4128505610" sldId="264"/>
        </pc:sldMkLst>
      </pc:sldChg>
      <pc:sldChg chg="add">
        <pc:chgData name="Aleksandra Cwiek" userId="866160e2e6235955" providerId="LiveId" clId="{9B35033F-A2A0-46D8-971B-02B9D8DF5CE4}" dt="2018-05-28T18:26:36.509" v="75"/>
        <pc:sldMkLst>
          <pc:docMk/>
          <pc:sldMk cId="3675392583" sldId="265"/>
        </pc:sldMkLst>
      </pc:sldChg>
      <pc:sldChg chg="add">
        <pc:chgData name="Aleksandra Cwiek" userId="866160e2e6235955" providerId="LiveId" clId="{9B35033F-A2A0-46D8-971B-02B9D8DF5CE4}" dt="2018-05-28T18:26:36.509" v="75"/>
        <pc:sldMkLst>
          <pc:docMk/>
          <pc:sldMk cId="651397924" sldId="266"/>
        </pc:sldMkLst>
      </pc:sldChg>
      <pc:sldChg chg="add">
        <pc:chgData name="Aleksandra Cwiek" userId="866160e2e6235955" providerId="LiveId" clId="{9B35033F-A2A0-46D8-971B-02B9D8DF5CE4}" dt="2018-05-28T18:26:36.509" v="75"/>
        <pc:sldMkLst>
          <pc:docMk/>
          <pc:sldMk cId="479886189" sldId="267"/>
        </pc:sldMkLst>
      </pc:sldChg>
      <pc:sldChg chg="add">
        <pc:chgData name="Aleksandra Cwiek" userId="866160e2e6235955" providerId="LiveId" clId="{9B35033F-A2A0-46D8-971B-02B9D8DF5CE4}" dt="2018-05-28T18:29:51.807" v="94"/>
        <pc:sldMkLst>
          <pc:docMk/>
          <pc:sldMk cId="2549113407" sldId="268"/>
        </pc:sldMkLst>
      </pc:sldChg>
      <pc:sldChg chg="add">
        <pc:chgData name="Aleksandra Cwiek" userId="866160e2e6235955" providerId="LiveId" clId="{9B35033F-A2A0-46D8-971B-02B9D8DF5CE4}" dt="2018-05-28T18:29:51.807" v="94"/>
        <pc:sldMkLst>
          <pc:docMk/>
          <pc:sldMk cId="2136368884" sldId="269"/>
        </pc:sldMkLst>
      </pc:sldChg>
      <pc:sldChg chg="add">
        <pc:chgData name="Aleksandra Cwiek" userId="866160e2e6235955" providerId="LiveId" clId="{9B35033F-A2A0-46D8-971B-02B9D8DF5CE4}" dt="2018-05-28T18:29:51.807" v="94"/>
        <pc:sldMkLst>
          <pc:docMk/>
          <pc:sldMk cId="750940415" sldId="270"/>
        </pc:sldMkLst>
      </pc:sldChg>
      <pc:sldChg chg="add">
        <pc:chgData name="Aleksandra Cwiek" userId="866160e2e6235955" providerId="LiveId" clId="{9B35033F-A2A0-46D8-971B-02B9D8DF5CE4}" dt="2018-05-28T18:25:36.634" v="68"/>
        <pc:sldMkLst>
          <pc:docMk/>
          <pc:sldMk cId="574267753" sldId="271"/>
        </pc:sldMkLst>
      </pc:sldChg>
      <pc:sldChg chg="add">
        <pc:chgData name="Aleksandra Cwiek" userId="866160e2e6235955" providerId="LiveId" clId="{9B35033F-A2A0-46D8-971B-02B9D8DF5CE4}" dt="2018-05-28T18:25:36.634" v="68"/>
        <pc:sldMkLst>
          <pc:docMk/>
          <pc:sldMk cId="1186756675" sldId="272"/>
        </pc:sldMkLst>
      </pc:sldChg>
      <pc:sldChg chg="add">
        <pc:chgData name="Aleksandra Cwiek" userId="866160e2e6235955" providerId="LiveId" clId="{9B35033F-A2A0-46D8-971B-02B9D8DF5CE4}" dt="2018-05-28T18:25:36.634" v="68"/>
        <pc:sldMkLst>
          <pc:docMk/>
          <pc:sldMk cId="1570667467" sldId="273"/>
        </pc:sldMkLst>
      </pc:sldChg>
      <pc:sldChg chg="add">
        <pc:chgData name="Aleksandra Cwiek" userId="866160e2e6235955" providerId="LiveId" clId="{9B35033F-A2A0-46D8-971B-02B9D8DF5CE4}" dt="2018-05-28T18:17:58.867" v="21"/>
        <pc:sldMkLst>
          <pc:docMk/>
          <pc:sldMk cId="2100608323" sldId="274"/>
        </pc:sldMkLst>
      </pc:sldChg>
      <pc:sldChg chg="add">
        <pc:chgData name="Aleksandra Cwiek" userId="866160e2e6235955" providerId="LiveId" clId="{9B35033F-A2A0-46D8-971B-02B9D8DF5CE4}" dt="2018-05-28T18:17:58.867" v="21"/>
        <pc:sldMkLst>
          <pc:docMk/>
          <pc:sldMk cId="4284356471" sldId="275"/>
        </pc:sldMkLst>
      </pc:sldChg>
      <pc:sldChg chg="add">
        <pc:chgData name="Aleksandra Cwiek" userId="866160e2e6235955" providerId="LiveId" clId="{9B35033F-A2A0-46D8-971B-02B9D8DF5CE4}" dt="2018-05-28T18:17:58.867" v="21"/>
        <pc:sldMkLst>
          <pc:docMk/>
          <pc:sldMk cId="3132257289" sldId="276"/>
        </pc:sldMkLst>
      </pc:sldChg>
      <pc:sldChg chg="add">
        <pc:chgData name="Aleksandra Cwiek" userId="866160e2e6235955" providerId="LiveId" clId="{9B35033F-A2A0-46D8-971B-02B9D8DF5CE4}" dt="2018-05-28T18:20:03.777" v="34"/>
        <pc:sldMkLst>
          <pc:docMk/>
          <pc:sldMk cId="2103286805" sldId="277"/>
        </pc:sldMkLst>
      </pc:sldChg>
      <pc:sldChg chg="add">
        <pc:chgData name="Aleksandra Cwiek" userId="866160e2e6235955" providerId="LiveId" clId="{9B35033F-A2A0-46D8-971B-02B9D8DF5CE4}" dt="2018-05-28T18:20:03.777" v="34"/>
        <pc:sldMkLst>
          <pc:docMk/>
          <pc:sldMk cId="384986046" sldId="278"/>
        </pc:sldMkLst>
      </pc:sldChg>
      <pc:sldChg chg="add">
        <pc:chgData name="Aleksandra Cwiek" userId="866160e2e6235955" providerId="LiveId" clId="{9B35033F-A2A0-46D8-971B-02B9D8DF5CE4}" dt="2018-05-28T18:20:03.777" v="34"/>
        <pc:sldMkLst>
          <pc:docMk/>
          <pc:sldMk cId="2314673500" sldId="279"/>
        </pc:sldMkLst>
      </pc:sldChg>
      <pc:sldChg chg="add">
        <pc:chgData name="Aleksandra Cwiek" userId="866160e2e6235955" providerId="LiveId" clId="{9B35033F-A2A0-46D8-971B-02B9D8DF5CE4}" dt="2018-05-28T18:24:51.091" v="63"/>
        <pc:sldMkLst>
          <pc:docMk/>
          <pc:sldMk cId="3486905505" sldId="280"/>
        </pc:sldMkLst>
      </pc:sldChg>
      <pc:sldChg chg="add">
        <pc:chgData name="Aleksandra Cwiek" userId="866160e2e6235955" providerId="LiveId" clId="{9B35033F-A2A0-46D8-971B-02B9D8DF5CE4}" dt="2018-05-28T18:24:51.091" v="63"/>
        <pc:sldMkLst>
          <pc:docMk/>
          <pc:sldMk cId="3393274525" sldId="281"/>
        </pc:sldMkLst>
      </pc:sldChg>
      <pc:sldChg chg="add">
        <pc:chgData name="Aleksandra Cwiek" userId="866160e2e6235955" providerId="LiveId" clId="{9B35033F-A2A0-46D8-971B-02B9D8DF5CE4}" dt="2018-05-28T18:24:51.091" v="63"/>
        <pc:sldMkLst>
          <pc:docMk/>
          <pc:sldMk cId="886863108" sldId="282"/>
        </pc:sldMkLst>
      </pc:sldChg>
      <pc:sldChg chg="add">
        <pc:chgData name="Aleksandra Cwiek" userId="866160e2e6235955" providerId="LiveId" clId="{9B35033F-A2A0-46D8-971B-02B9D8DF5CE4}" dt="2018-05-28T18:25:46.085" v="69"/>
        <pc:sldMkLst>
          <pc:docMk/>
          <pc:sldMk cId="3779905532" sldId="283"/>
        </pc:sldMkLst>
      </pc:sldChg>
      <pc:sldChg chg="add">
        <pc:chgData name="Aleksandra Cwiek" userId="866160e2e6235955" providerId="LiveId" clId="{9B35033F-A2A0-46D8-971B-02B9D8DF5CE4}" dt="2018-05-28T18:25:46.085" v="69"/>
        <pc:sldMkLst>
          <pc:docMk/>
          <pc:sldMk cId="3118782191" sldId="284"/>
        </pc:sldMkLst>
      </pc:sldChg>
      <pc:sldChg chg="add">
        <pc:chgData name="Aleksandra Cwiek" userId="866160e2e6235955" providerId="LiveId" clId="{9B35033F-A2A0-46D8-971B-02B9D8DF5CE4}" dt="2018-05-28T18:25:46.085" v="69"/>
        <pc:sldMkLst>
          <pc:docMk/>
          <pc:sldMk cId="950775857" sldId="285"/>
        </pc:sldMkLst>
      </pc:sldChg>
      <pc:sldChg chg="add">
        <pc:chgData name="Aleksandra Cwiek" userId="866160e2e6235955" providerId="LiveId" clId="{9B35033F-A2A0-46D8-971B-02B9D8DF5CE4}" dt="2018-05-28T18:20:20.618" v="36"/>
        <pc:sldMkLst>
          <pc:docMk/>
          <pc:sldMk cId="2339833167" sldId="286"/>
        </pc:sldMkLst>
      </pc:sldChg>
      <pc:sldChg chg="add">
        <pc:chgData name="Aleksandra Cwiek" userId="866160e2e6235955" providerId="LiveId" clId="{9B35033F-A2A0-46D8-971B-02B9D8DF5CE4}" dt="2018-05-28T18:20:20.618" v="36"/>
        <pc:sldMkLst>
          <pc:docMk/>
          <pc:sldMk cId="3389930610" sldId="287"/>
        </pc:sldMkLst>
      </pc:sldChg>
      <pc:sldChg chg="add">
        <pc:chgData name="Aleksandra Cwiek" userId="866160e2e6235955" providerId="LiveId" clId="{9B35033F-A2A0-46D8-971B-02B9D8DF5CE4}" dt="2018-05-28T18:20:20.618" v="36"/>
        <pc:sldMkLst>
          <pc:docMk/>
          <pc:sldMk cId="1000902809" sldId="288"/>
        </pc:sldMkLst>
      </pc:sldChg>
      <pc:sldChg chg="add">
        <pc:chgData name="Aleksandra Cwiek" userId="866160e2e6235955" providerId="LiveId" clId="{9B35033F-A2A0-46D8-971B-02B9D8DF5CE4}" dt="2018-05-28T18:25:51.468" v="70"/>
        <pc:sldMkLst>
          <pc:docMk/>
          <pc:sldMk cId="804354993" sldId="289"/>
        </pc:sldMkLst>
      </pc:sldChg>
      <pc:sldChg chg="add">
        <pc:chgData name="Aleksandra Cwiek" userId="866160e2e6235955" providerId="LiveId" clId="{9B35033F-A2A0-46D8-971B-02B9D8DF5CE4}" dt="2018-05-28T18:25:51.468" v="70"/>
        <pc:sldMkLst>
          <pc:docMk/>
          <pc:sldMk cId="499974084" sldId="290"/>
        </pc:sldMkLst>
      </pc:sldChg>
      <pc:sldChg chg="add">
        <pc:chgData name="Aleksandra Cwiek" userId="866160e2e6235955" providerId="LiveId" clId="{9B35033F-A2A0-46D8-971B-02B9D8DF5CE4}" dt="2018-05-28T18:25:51.468" v="70"/>
        <pc:sldMkLst>
          <pc:docMk/>
          <pc:sldMk cId="605692224" sldId="291"/>
        </pc:sldMkLst>
      </pc:sldChg>
      <pc:sldChg chg="add">
        <pc:chgData name="Aleksandra Cwiek" userId="866160e2e6235955" providerId="LiveId" clId="{9B35033F-A2A0-46D8-971B-02B9D8DF5CE4}" dt="2018-05-28T18:26:55.293" v="77"/>
        <pc:sldMkLst>
          <pc:docMk/>
          <pc:sldMk cId="585879295" sldId="292"/>
        </pc:sldMkLst>
      </pc:sldChg>
      <pc:sldChg chg="add">
        <pc:chgData name="Aleksandra Cwiek" userId="866160e2e6235955" providerId="LiveId" clId="{9B35033F-A2A0-46D8-971B-02B9D8DF5CE4}" dt="2018-05-28T18:26:55.293" v="77"/>
        <pc:sldMkLst>
          <pc:docMk/>
          <pc:sldMk cId="1722647459" sldId="293"/>
        </pc:sldMkLst>
      </pc:sldChg>
      <pc:sldChg chg="add">
        <pc:chgData name="Aleksandra Cwiek" userId="866160e2e6235955" providerId="LiveId" clId="{9B35033F-A2A0-46D8-971B-02B9D8DF5CE4}" dt="2018-05-28T18:26:55.293" v="77"/>
        <pc:sldMkLst>
          <pc:docMk/>
          <pc:sldMk cId="1408205473" sldId="294"/>
        </pc:sldMkLst>
      </pc:sldChg>
      <pc:sldChg chg="add">
        <pc:chgData name="Aleksandra Cwiek" userId="866160e2e6235955" providerId="LiveId" clId="{9B35033F-A2A0-46D8-971B-02B9D8DF5CE4}" dt="2018-05-28T18:30:35.819" v="98"/>
        <pc:sldMkLst>
          <pc:docMk/>
          <pc:sldMk cId="1583095061" sldId="295"/>
        </pc:sldMkLst>
      </pc:sldChg>
      <pc:sldChg chg="add">
        <pc:chgData name="Aleksandra Cwiek" userId="866160e2e6235955" providerId="LiveId" clId="{9B35033F-A2A0-46D8-971B-02B9D8DF5CE4}" dt="2018-05-28T18:30:35.819" v="98"/>
        <pc:sldMkLst>
          <pc:docMk/>
          <pc:sldMk cId="1535984095" sldId="296"/>
        </pc:sldMkLst>
      </pc:sldChg>
      <pc:sldChg chg="add">
        <pc:chgData name="Aleksandra Cwiek" userId="866160e2e6235955" providerId="LiveId" clId="{9B35033F-A2A0-46D8-971B-02B9D8DF5CE4}" dt="2018-05-28T18:30:35.819" v="98"/>
        <pc:sldMkLst>
          <pc:docMk/>
          <pc:sldMk cId="2806914862" sldId="297"/>
        </pc:sldMkLst>
      </pc:sldChg>
      <pc:sldChg chg="add">
        <pc:chgData name="Aleksandra Cwiek" userId="866160e2e6235955" providerId="LiveId" clId="{9B35033F-A2A0-46D8-971B-02B9D8DF5CE4}" dt="2018-05-28T18:20:58.776" v="40"/>
        <pc:sldMkLst>
          <pc:docMk/>
          <pc:sldMk cId="2306721262" sldId="298"/>
        </pc:sldMkLst>
      </pc:sldChg>
      <pc:sldChg chg="add">
        <pc:chgData name="Aleksandra Cwiek" userId="866160e2e6235955" providerId="LiveId" clId="{9B35033F-A2A0-46D8-971B-02B9D8DF5CE4}" dt="2018-05-28T18:20:58.776" v="40"/>
        <pc:sldMkLst>
          <pc:docMk/>
          <pc:sldMk cId="693186018" sldId="299"/>
        </pc:sldMkLst>
      </pc:sldChg>
      <pc:sldChg chg="add">
        <pc:chgData name="Aleksandra Cwiek" userId="866160e2e6235955" providerId="LiveId" clId="{9B35033F-A2A0-46D8-971B-02B9D8DF5CE4}" dt="2018-05-28T18:20:58.776" v="40"/>
        <pc:sldMkLst>
          <pc:docMk/>
          <pc:sldMk cId="1626836638" sldId="300"/>
        </pc:sldMkLst>
      </pc:sldChg>
      <pc:sldChg chg="add">
        <pc:chgData name="Aleksandra Cwiek" userId="866160e2e6235955" providerId="LiveId" clId="{9B35033F-A2A0-46D8-971B-02B9D8DF5CE4}" dt="2018-05-28T18:31:09.628" v="101"/>
        <pc:sldMkLst>
          <pc:docMk/>
          <pc:sldMk cId="1149640375" sldId="301"/>
        </pc:sldMkLst>
      </pc:sldChg>
      <pc:sldChg chg="add">
        <pc:chgData name="Aleksandra Cwiek" userId="866160e2e6235955" providerId="LiveId" clId="{9B35033F-A2A0-46D8-971B-02B9D8DF5CE4}" dt="2018-05-28T18:31:09.628" v="101"/>
        <pc:sldMkLst>
          <pc:docMk/>
          <pc:sldMk cId="3326791692" sldId="302"/>
        </pc:sldMkLst>
      </pc:sldChg>
      <pc:sldChg chg="add">
        <pc:chgData name="Aleksandra Cwiek" userId="866160e2e6235955" providerId="LiveId" clId="{9B35033F-A2A0-46D8-971B-02B9D8DF5CE4}" dt="2018-05-28T18:31:09.628" v="101"/>
        <pc:sldMkLst>
          <pc:docMk/>
          <pc:sldMk cId="816308668" sldId="303"/>
        </pc:sldMkLst>
      </pc:sldChg>
      <pc:sldChg chg="add">
        <pc:chgData name="Aleksandra Cwiek" userId="866160e2e6235955" providerId="LiveId" clId="{9B35033F-A2A0-46D8-971B-02B9D8DF5CE4}" dt="2018-05-28T18:22:43.206" v="50"/>
        <pc:sldMkLst>
          <pc:docMk/>
          <pc:sldMk cId="3064701733" sldId="304"/>
        </pc:sldMkLst>
      </pc:sldChg>
      <pc:sldChg chg="add">
        <pc:chgData name="Aleksandra Cwiek" userId="866160e2e6235955" providerId="LiveId" clId="{9B35033F-A2A0-46D8-971B-02B9D8DF5CE4}" dt="2018-05-28T18:22:43.206" v="50"/>
        <pc:sldMkLst>
          <pc:docMk/>
          <pc:sldMk cId="2116338965" sldId="305"/>
        </pc:sldMkLst>
      </pc:sldChg>
      <pc:sldChg chg="add">
        <pc:chgData name="Aleksandra Cwiek" userId="866160e2e6235955" providerId="LiveId" clId="{9B35033F-A2A0-46D8-971B-02B9D8DF5CE4}" dt="2018-05-28T18:22:43.206" v="50"/>
        <pc:sldMkLst>
          <pc:docMk/>
          <pc:sldMk cId="381525719" sldId="306"/>
        </pc:sldMkLst>
      </pc:sldChg>
      <pc:sldChg chg="add">
        <pc:chgData name="Aleksandra Cwiek" userId="866160e2e6235955" providerId="LiveId" clId="{9B35033F-A2A0-46D8-971B-02B9D8DF5CE4}" dt="2018-05-28T18:19:39.905" v="31"/>
        <pc:sldMkLst>
          <pc:docMk/>
          <pc:sldMk cId="3910783369" sldId="307"/>
        </pc:sldMkLst>
      </pc:sldChg>
      <pc:sldChg chg="add">
        <pc:chgData name="Aleksandra Cwiek" userId="866160e2e6235955" providerId="LiveId" clId="{9B35033F-A2A0-46D8-971B-02B9D8DF5CE4}" dt="2018-05-28T18:19:39.905" v="31"/>
        <pc:sldMkLst>
          <pc:docMk/>
          <pc:sldMk cId="755324591" sldId="308"/>
        </pc:sldMkLst>
      </pc:sldChg>
      <pc:sldChg chg="add">
        <pc:chgData name="Aleksandra Cwiek" userId="866160e2e6235955" providerId="LiveId" clId="{9B35033F-A2A0-46D8-971B-02B9D8DF5CE4}" dt="2018-05-28T18:19:39.905" v="31"/>
        <pc:sldMkLst>
          <pc:docMk/>
          <pc:sldMk cId="1501769931" sldId="309"/>
        </pc:sldMkLst>
      </pc:sldChg>
      <pc:sldChg chg="add">
        <pc:chgData name="Aleksandra Cwiek" userId="866160e2e6235955" providerId="LiveId" clId="{9B35033F-A2A0-46D8-971B-02B9D8DF5CE4}" dt="2018-05-28T18:32:03.992" v="107"/>
        <pc:sldMkLst>
          <pc:docMk/>
          <pc:sldMk cId="434945994" sldId="310"/>
        </pc:sldMkLst>
      </pc:sldChg>
      <pc:sldChg chg="add">
        <pc:chgData name="Aleksandra Cwiek" userId="866160e2e6235955" providerId="LiveId" clId="{9B35033F-A2A0-46D8-971B-02B9D8DF5CE4}" dt="2018-05-28T18:32:03.992" v="107"/>
        <pc:sldMkLst>
          <pc:docMk/>
          <pc:sldMk cId="3928551138" sldId="311"/>
        </pc:sldMkLst>
      </pc:sldChg>
      <pc:sldChg chg="add">
        <pc:chgData name="Aleksandra Cwiek" userId="866160e2e6235955" providerId="LiveId" clId="{9B35033F-A2A0-46D8-971B-02B9D8DF5CE4}" dt="2018-05-28T18:32:03.992" v="107"/>
        <pc:sldMkLst>
          <pc:docMk/>
          <pc:sldMk cId="973605138" sldId="312"/>
        </pc:sldMkLst>
      </pc:sldChg>
      <pc:sldChg chg="add">
        <pc:chgData name="Aleksandra Cwiek" userId="866160e2e6235955" providerId="LiveId" clId="{9B35033F-A2A0-46D8-971B-02B9D8DF5CE4}" dt="2018-05-28T18:31:58.669" v="106"/>
        <pc:sldMkLst>
          <pc:docMk/>
          <pc:sldMk cId="271930314" sldId="313"/>
        </pc:sldMkLst>
      </pc:sldChg>
      <pc:sldChg chg="add">
        <pc:chgData name="Aleksandra Cwiek" userId="866160e2e6235955" providerId="LiveId" clId="{9B35033F-A2A0-46D8-971B-02B9D8DF5CE4}" dt="2018-05-28T18:31:58.669" v="106"/>
        <pc:sldMkLst>
          <pc:docMk/>
          <pc:sldMk cId="3774634309" sldId="314"/>
        </pc:sldMkLst>
      </pc:sldChg>
      <pc:sldChg chg="add">
        <pc:chgData name="Aleksandra Cwiek" userId="866160e2e6235955" providerId="LiveId" clId="{9B35033F-A2A0-46D8-971B-02B9D8DF5CE4}" dt="2018-05-28T18:31:58.669" v="106"/>
        <pc:sldMkLst>
          <pc:docMk/>
          <pc:sldMk cId="923948776" sldId="315"/>
        </pc:sldMkLst>
      </pc:sldChg>
      <pc:sldChg chg="add">
        <pc:chgData name="Aleksandra Cwiek" userId="866160e2e6235955" providerId="LiveId" clId="{9B35033F-A2A0-46D8-971B-02B9D8DF5CE4}" dt="2018-05-28T18:28:20.419" v="85"/>
        <pc:sldMkLst>
          <pc:docMk/>
          <pc:sldMk cId="4158938808" sldId="316"/>
        </pc:sldMkLst>
      </pc:sldChg>
      <pc:sldChg chg="add">
        <pc:chgData name="Aleksandra Cwiek" userId="866160e2e6235955" providerId="LiveId" clId="{9B35033F-A2A0-46D8-971B-02B9D8DF5CE4}" dt="2018-05-28T18:28:20.419" v="85"/>
        <pc:sldMkLst>
          <pc:docMk/>
          <pc:sldMk cId="58149852" sldId="317"/>
        </pc:sldMkLst>
      </pc:sldChg>
      <pc:sldChg chg="add">
        <pc:chgData name="Aleksandra Cwiek" userId="866160e2e6235955" providerId="LiveId" clId="{9B35033F-A2A0-46D8-971B-02B9D8DF5CE4}" dt="2018-05-28T18:28:20.419" v="85"/>
        <pc:sldMkLst>
          <pc:docMk/>
          <pc:sldMk cId="1140240641" sldId="318"/>
        </pc:sldMkLst>
      </pc:sldChg>
      <pc:sldChg chg="add">
        <pc:chgData name="Aleksandra Cwiek" userId="866160e2e6235955" providerId="LiveId" clId="{9B35033F-A2A0-46D8-971B-02B9D8DF5CE4}" dt="2018-05-28T18:20:41.527" v="38"/>
        <pc:sldMkLst>
          <pc:docMk/>
          <pc:sldMk cId="1971954763" sldId="319"/>
        </pc:sldMkLst>
      </pc:sldChg>
      <pc:sldChg chg="add">
        <pc:chgData name="Aleksandra Cwiek" userId="866160e2e6235955" providerId="LiveId" clId="{9B35033F-A2A0-46D8-971B-02B9D8DF5CE4}" dt="2018-05-28T18:20:41.527" v="38"/>
        <pc:sldMkLst>
          <pc:docMk/>
          <pc:sldMk cId="3635427915" sldId="320"/>
        </pc:sldMkLst>
      </pc:sldChg>
      <pc:sldChg chg="add">
        <pc:chgData name="Aleksandra Cwiek" userId="866160e2e6235955" providerId="LiveId" clId="{9B35033F-A2A0-46D8-971B-02B9D8DF5CE4}" dt="2018-05-28T18:20:41.527" v="38"/>
        <pc:sldMkLst>
          <pc:docMk/>
          <pc:sldMk cId="748365102" sldId="321"/>
        </pc:sldMkLst>
      </pc:sldChg>
      <pc:sldChg chg="add">
        <pc:chgData name="Aleksandra Cwiek" userId="866160e2e6235955" providerId="LiveId" clId="{9B35033F-A2A0-46D8-971B-02B9D8DF5CE4}" dt="2018-05-28T18:26:26.940" v="74"/>
        <pc:sldMkLst>
          <pc:docMk/>
          <pc:sldMk cId="2338288215" sldId="322"/>
        </pc:sldMkLst>
      </pc:sldChg>
      <pc:sldChg chg="add">
        <pc:chgData name="Aleksandra Cwiek" userId="866160e2e6235955" providerId="LiveId" clId="{9B35033F-A2A0-46D8-971B-02B9D8DF5CE4}" dt="2018-05-28T18:26:26.940" v="74"/>
        <pc:sldMkLst>
          <pc:docMk/>
          <pc:sldMk cId="3847337250" sldId="323"/>
        </pc:sldMkLst>
      </pc:sldChg>
      <pc:sldChg chg="add">
        <pc:chgData name="Aleksandra Cwiek" userId="866160e2e6235955" providerId="LiveId" clId="{9B35033F-A2A0-46D8-971B-02B9D8DF5CE4}" dt="2018-05-28T18:26:26.940" v="74"/>
        <pc:sldMkLst>
          <pc:docMk/>
          <pc:sldMk cId="558493034" sldId="324"/>
        </pc:sldMkLst>
      </pc:sldChg>
      <pc:sldChg chg="add">
        <pc:chgData name="Aleksandra Cwiek" userId="866160e2e6235955" providerId="LiveId" clId="{9B35033F-A2A0-46D8-971B-02B9D8DF5CE4}" dt="2018-05-28T18:23:51.841" v="58"/>
        <pc:sldMkLst>
          <pc:docMk/>
          <pc:sldMk cId="1432687638" sldId="325"/>
        </pc:sldMkLst>
      </pc:sldChg>
      <pc:sldChg chg="add">
        <pc:chgData name="Aleksandra Cwiek" userId="866160e2e6235955" providerId="LiveId" clId="{9B35033F-A2A0-46D8-971B-02B9D8DF5CE4}" dt="2018-05-28T18:23:51.841" v="58"/>
        <pc:sldMkLst>
          <pc:docMk/>
          <pc:sldMk cId="1046819594" sldId="326"/>
        </pc:sldMkLst>
      </pc:sldChg>
      <pc:sldChg chg="add">
        <pc:chgData name="Aleksandra Cwiek" userId="866160e2e6235955" providerId="LiveId" clId="{9B35033F-A2A0-46D8-971B-02B9D8DF5CE4}" dt="2018-05-28T18:23:51.841" v="58"/>
        <pc:sldMkLst>
          <pc:docMk/>
          <pc:sldMk cId="1616900852" sldId="327"/>
        </pc:sldMkLst>
      </pc:sldChg>
      <pc:sldChg chg="add">
        <pc:chgData name="Aleksandra Cwiek" userId="866160e2e6235955" providerId="LiveId" clId="{9B35033F-A2A0-46D8-971B-02B9D8DF5CE4}" dt="2018-05-28T18:22:25.855" v="48"/>
        <pc:sldMkLst>
          <pc:docMk/>
          <pc:sldMk cId="1543757816" sldId="328"/>
        </pc:sldMkLst>
      </pc:sldChg>
      <pc:sldChg chg="add">
        <pc:chgData name="Aleksandra Cwiek" userId="866160e2e6235955" providerId="LiveId" clId="{9B35033F-A2A0-46D8-971B-02B9D8DF5CE4}" dt="2018-05-28T18:22:25.855" v="48"/>
        <pc:sldMkLst>
          <pc:docMk/>
          <pc:sldMk cId="3305998798" sldId="329"/>
        </pc:sldMkLst>
      </pc:sldChg>
      <pc:sldChg chg="add">
        <pc:chgData name="Aleksandra Cwiek" userId="866160e2e6235955" providerId="LiveId" clId="{9B35033F-A2A0-46D8-971B-02B9D8DF5CE4}" dt="2018-05-28T18:22:25.855" v="48"/>
        <pc:sldMkLst>
          <pc:docMk/>
          <pc:sldMk cId="4039268020" sldId="330"/>
        </pc:sldMkLst>
      </pc:sldChg>
      <pc:sldChg chg="add">
        <pc:chgData name="Aleksandra Cwiek" userId="866160e2e6235955" providerId="LiveId" clId="{9B35033F-A2A0-46D8-971B-02B9D8DF5CE4}" dt="2018-05-28T18:26:47.199" v="76"/>
        <pc:sldMkLst>
          <pc:docMk/>
          <pc:sldMk cId="2571095391" sldId="331"/>
        </pc:sldMkLst>
      </pc:sldChg>
      <pc:sldChg chg="add">
        <pc:chgData name="Aleksandra Cwiek" userId="866160e2e6235955" providerId="LiveId" clId="{9B35033F-A2A0-46D8-971B-02B9D8DF5CE4}" dt="2018-05-28T18:26:47.199" v="76"/>
        <pc:sldMkLst>
          <pc:docMk/>
          <pc:sldMk cId="808812139" sldId="332"/>
        </pc:sldMkLst>
      </pc:sldChg>
      <pc:sldChg chg="add">
        <pc:chgData name="Aleksandra Cwiek" userId="866160e2e6235955" providerId="LiveId" clId="{9B35033F-A2A0-46D8-971B-02B9D8DF5CE4}" dt="2018-05-28T18:26:47.199" v="76"/>
        <pc:sldMkLst>
          <pc:docMk/>
          <pc:sldMk cId="451157936" sldId="333"/>
        </pc:sldMkLst>
      </pc:sldChg>
      <pc:sldChg chg="add">
        <pc:chgData name="Aleksandra Cwiek" userId="866160e2e6235955" providerId="LiveId" clId="{9B35033F-A2A0-46D8-971B-02B9D8DF5CE4}" dt="2018-05-28T18:17:24.780" v="18"/>
        <pc:sldMkLst>
          <pc:docMk/>
          <pc:sldMk cId="2017472085" sldId="334"/>
        </pc:sldMkLst>
      </pc:sldChg>
      <pc:sldChg chg="add">
        <pc:chgData name="Aleksandra Cwiek" userId="866160e2e6235955" providerId="LiveId" clId="{9B35033F-A2A0-46D8-971B-02B9D8DF5CE4}" dt="2018-05-28T18:17:24.780" v="18"/>
        <pc:sldMkLst>
          <pc:docMk/>
          <pc:sldMk cId="1381782029" sldId="335"/>
        </pc:sldMkLst>
      </pc:sldChg>
      <pc:sldChg chg="add">
        <pc:chgData name="Aleksandra Cwiek" userId="866160e2e6235955" providerId="LiveId" clId="{9B35033F-A2A0-46D8-971B-02B9D8DF5CE4}" dt="2018-05-28T18:17:24.780" v="18"/>
        <pc:sldMkLst>
          <pc:docMk/>
          <pc:sldMk cId="832556322" sldId="336"/>
        </pc:sldMkLst>
      </pc:sldChg>
      <pc:sldChg chg="add">
        <pc:chgData name="Aleksandra Cwiek" userId="866160e2e6235955" providerId="LiveId" clId="{9B35033F-A2A0-46D8-971B-02B9D8DF5CE4}" dt="2018-05-28T18:23:31.343" v="56"/>
        <pc:sldMkLst>
          <pc:docMk/>
          <pc:sldMk cId="3760923653" sldId="339"/>
        </pc:sldMkLst>
      </pc:sldChg>
      <pc:sldChg chg="add">
        <pc:chgData name="Aleksandra Cwiek" userId="866160e2e6235955" providerId="LiveId" clId="{9B35033F-A2A0-46D8-971B-02B9D8DF5CE4}" dt="2018-05-28T18:29:30.878" v="92"/>
        <pc:sldMkLst>
          <pc:docMk/>
          <pc:sldMk cId="1873159608" sldId="344"/>
        </pc:sldMkLst>
      </pc:sldChg>
      <pc:sldChg chg="add">
        <pc:chgData name="Aleksandra Cwiek" userId="866160e2e6235955" providerId="LiveId" clId="{9B35033F-A2A0-46D8-971B-02B9D8DF5CE4}" dt="2018-05-28T18:27:54.254" v="82"/>
        <pc:sldMkLst>
          <pc:docMk/>
          <pc:sldMk cId="1113018713" sldId="345"/>
        </pc:sldMkLst>
      </pc:sldChg>
      <pc:sldChg chg="add">
        <pc:chgData name="Aleksandra Cwiek" userId="866160e2e6235955" providerId="LiveId" clId="{9B35033F-A2A0-46D8-971B-02B9D8DF5CE4}" dt="2018-05-28T18:27:54.254" v="82"/>
        <pc:sldMkLst>
          <pc:docMk/>
          <pc:sldMk cId="1406749071" sldId="346"/>
        </pc:sldMkLst>
      </pc:sldChg>
      <pc:sldChg chg="add">
        <pc:chgData name="Aleksandra Cwiek" userId="866160e2e6235955" providerId="LiveId" clId="{9B35033F-A2A0-46D8-971B-02B9D8DF5CE4}" dt="2018-05-28T18:27:54.254" v="82"/>
        <pc:sldMkLst>
          <pc:docMk/>
          <pc:sldMk cId="1298025107" sldId="347"/>
        </pc:sldMkLst>
      </pc:sldChg>
      <pc:sldChg chg="add">
        <pc:chgData name="Aleksandra Cwiek" userId="866160e2e6235955" providerId="LiveId" clId="{9B35033F-A2A0-46D8-971B-02B9D8DF5CE4}" dt="2018-05-28T18:31:24.822" v="103"/>
        <pc:sldMkLst>
          <pc:docMk/>
          <pc:sldMk cId="1174809504" sldId="350"/>
        </pc:sldMkLst>
      </pc:sldChg>
      <pc:sldChg chg="add">
        <pc:chgData name="Aleksandra Cwiek" userId="866160e2e6235955" providerId="LiveId" clId="{9B35033F-A2A0-46D8-971B-02B9D8DF5CE4}" dt="2018-05-28T18:26:08.338" v="72"/>
        <pc:sldMkLst>
          <pc:docMk/>
          <pc:sldMk cId="2446515173" sldId="353"/>
        </pc:sldMkLst>
      </pc:sldChg>
      <pc:sldChg chg="add">
        <pc:chgData name="Aleksandra Cwiek" userId="866160e2e6235955" providerId="LiveId" clId="{9B35033F-A2A0-46D8-971B-02B9D8DF5CE4}" dt="2018-05-28T18:20:13.461" v="35"/>
        <pc:sldMkLst>
          <pc:docMk/>
          <pc:sldMk cId="435053756" sldId="356"/>
        </pc:sldMkLst>
      </pc:sldChg>
      <pc:sldChg chg="add">
        <pc:chgData name="Aleksandra Cwiek" userId="866160e2e6235955" providerId="LiveId" clId="{9B35033F-A2A0-46D8-971B-02B9D8DF5CE4}" dt="2018-05-28T18:16:22.597" v="12"/>
        <pc:sldMkLst>
          <pc:docMk/>
          <pc:sldMk cId="4056907440" sldId="359"/>
        </pc:sldMkLst>
      </pc:sldChg>
      <pc:sldChg chg="add">
        <pc:chgData name="Aleksandra Cwiek" userId="866160e2e6235955" providerId="LiveId" clId="{9B35033F-A2A0-46D8-971B-02B9D8DF5CE4}" dt="2018-05-28T18:28:50.648" v="88"/>
        <pc:sldMkLst>
          <pc:docMk/>
          <pc:sldMk cId="2573134664" sldId="360"/>
        </pc:sldMkLst>
      </pc:sldChg>
      <pc:sldChg chg="add">
        <pc:chgData name="Aleksandra Cwiek" userId="866160e2e6235955" providerId="LiveId" clId="{9B35033F-A2A0-46D8-971B-02B9D8DF5CE4}" dt="2018-05-28T18:28:50.648" v="88"/>
        <pc:sldMkLst>
          <pc:docMk/>
          <pc:sldMk cId="525211020" sldId="361"/>
        </pc:sldMkLst>
      </pc:sldChg>
      <pc:sldChg chg="add">
        <pc:chgData name="Aleksandra Cwiek" userId="866160e2e6235955" providerId="LiveId" clId="{9B35033F-A2A0-46D8-971B-02B9D8DF5CE4}" dt="2018-05-28T18:28:50.648" v="88"/>
        <pc:sldMkLst>
          <pc:docMk/>
          <pc:sldMk cId="1697883972" sldId="362"/>
        </pc:sldMkLst>
      </pc:sldChg>
      <pc:sldChg chg="add">
        <pc:chgData name="Aleksandra Cwiek" userId="866160e2e6235955" providerId="LiveId" clId="{9B35033F-A2A0-46D8-971B-02B9D8DF5CE4}" dt="2018-05-28T18:30:26.085" v="97"/>
        <pc:sldMkLst>
          <pc:docMk/>
          <pc:sldMk cId="3227071854" sldId="365"/>
        </pc:sldMkLst>
      </pc:sldChg>
      <pc:sldChg chg="add">
        <pc:chgData name="Aleksandra Cwiek" userId="866160e2e6235955" providerId="LiveId" clId="{9B35033F-A2A0-46D8-971B-02B9D8DF5CE4}" dt="2018-05-28T18:26:01.714" v="71"/>
        <pc:sldMkLst>
          <pc:docMk/>
          <pc:sldMk cId="3010088553" sldId="368"/>
        </pc:sldMkLst>
      </pc:sldChg>
      <pc:sldChg chg="add">
        <pc:chgData name="Aleksandra Cwiek" userId="866160e2e6235955" providerId="LiveId" clId="{9B35033F-A2A0-46D8-971B-02B9D8DF5CE4}" dt="2018-05-28T18:24:21.429" v="60"/>
        <pc:sldMkLst>
          <pc:docMk/>
          <pc:sldMk cId="1986034557" sldId="371"/>
        </pc:sldMkLst>
      </pc:sldChg>
      <pc:sldChg chg="add">
        <pc:chgData name="Aleksandra Cwiek" userId="866160e2e6235955" providerId="LiveId" clId="{9B35033F-A2A0-46D8-971B-02B9D8DF5CE4}" dt="2018-05-28T18:30:43.838" v="99"/>
        <pc:sldMkLst>
          <pc:docMk/>
          <pc:sldMk cId="2192980760" sldId="374"/>
        </pc:sldMkLst>
      </pc:sldChg>
      <pc:sldChg chg="add">
        <pc:chgData name="Aleksandra Cwiek" userId="866160e2e6235955" providerId="LiveId" clId="{9B35033F-A2A0-46D8-971B-02B9D8DF5CE4}" dt="2018-05-28T18:28:28.726" v="86"/>
        <pc:sldMkLst>
          <pc:docMk/>
          <pc:sldMk cId="789266060" sldId="375"/>
        </pc:sldMkLst>
      </pc:sldChg>
      <pc:sldChg chg="add">
        <pc:chgData name="Aleksandra Cwiek" userId="866160e2e6235955" providerId="LiveId" clId="{9B35033F-A2A0-46D8-971B-02B9D8DF5CE4}" dt="2018-05-28T18:28:28.726" v="86"/>
        <pc:sldMkLst>
          <pc:docMk/>
          <pc:sldMk cId="596667767" sldId="376"/>
        </pc:sldMkLst>
      </pc:sldChg>
      <pc:sldChg chg="add">
        <pc:chgData name="Aleksandra Cwiek" userId="866160e2e6235955" providerId="LiveId" clId="{9B35033F-A2A0-46D8-971B-02B9D8DF5CE4}" dt="2018-05-28T18:28:28.726" v="86"/>
        <pc:sldMkLst>
          <pc:docMk/>
          <pc:sldMk cId="1336064121" sldId="377"/>
        </pc:sldMkLst>
      </pc:sldChg>
      <pc:sldChg chg="add">
        <pc:chgData name="Aleksandra Cwiek" userId="866160e2e6235955" providerId="LiveId" clId="{9B35033F-A2A0-46D8-971B-02B9D8DF5CE4}" dt="2018-05-28T18:19:47.702" v="32"/>
        <pc:sldMkLst>
          <pc:docMk/>
          <pc:sldMk cId="1200590141" sldId="380"/>
        </pc:sldMkLst>
      </pc:sldChg>
      <pc:sldChg chg="add">
        <pc:chgData name="Aleksandra Cwiek" userId="866160e2e6235955" providerId="LiveId" clId="{9B35033F-A2A0-46D8-971B-02B9D8DF5CE4}" dt="2018-05-28T18:17:36.030" v="19"/>
        <pc:sldMkLst>
          <pc:docMk/>
          <pc:sldMk cId="3282236455" sldId="383"/>
        </pc:sldMkLst>
      </pc:sldChg>
      <pc:sldChg chg="add">
        <pc:chgData name="Aleksandra Cwiek" userId="866160e2e6235955" providerId="LiveId" clId="{9B35033F-A2A0-46D8-971B-02B9D8DF5CE4}" dt="2018-05-28T18:27:08.935" v="78"/>
        <pc:sldMkLst>
          <pc:docMk/>
          <pc:sldMk cId="2540437985" sldId="386"/>
        </pc:sldMkLst>
      </pc:sldChg>
      <pc:sldChg chg="add">
        <pc:chgData name="Aleksandra Cwiek" userId="866160e2e6235955" providerId="LiveId" clId="{9B35033F-A2A0-46D8-971B-02B9D8DF5CE4}" dt="2018-05-28T18:19:09.011" v="28"/>
        <pc:sldMkLst>
          <pc:docMk/>
          <pc:sldMk cId="1288811577" sldId="389"/>
        </pc:sldMkLst>
      </pc:sldChg>
      <pc:sldChg chg="add">
        <pc:chgData name="Aleksandra Cwiek" userId="866160e2e6235955" providerId="LiveId" clId="{9B35033F-A2A0-46D8-971B-02B9D8DF5CE4}" dt="2018-05-28T18:29:14.130" v="90"/>
        <pc:sldMkLst>
          <pc:docMk/>
          <pc:sldMk cId="257670084" sldId="390"/>
        </pc:sldMkLst>
      </pc:sldChg>
      <pc:sldChg chg="add">
        <pc:chgData name="Aleksandra Cwiek" userId="866160e2e6235955" providerId="LiveId" clId="{9B35033F-A2A0-46D8-971B-02B9D8DF5CE4}" dt="2018-05-28T18:29:14.130" v="90"/>
        <pc:sldMkLst>
          <pc:docMk/>
          <pc:sldMk cId="2142623494" sldId="391"/>
        </pc:sldMkLst>
      </pc:sldChg>
      <pc:sldChg chg="add">
        <pc:chgData name="Aleksandra Cwiek" userId="866160e2e6235955" providerId="LiveId" clId="{9B35033F-A2A0-46D8-971B-02B9D8DF5CE4}" dt="2018-05-28T18:29:14.130" v="90"/>
        <pc:sldMkLst>
          <pc:docMk/>
          <pc:sldMk cId="278324674" sldId="392"/>
        </pc:sldMkLst>
      </pc:sldChg>
      <pc:sldChg chg="add">
        <pc:chgData name="Aleksandra Cwiek" userId="866160e2e6235955" providerId="LiveId" clId="{9B35033F-A2A0-46D8-971B-02B9D8DF5CE4}" dt="2018-05-28T18:22:03.878" v="46"/>
        <pc:sldMkLst>
          <pc:docMk/>
          <pc:sldMk cId="3188110403" sldId="395"/>
        </pc:sldMkLst>
      </pc:sldChg>
      <pc:sldChg chg="add">
        <pc:chgData name="Aleksandra Cwiek" userId="866160e2e6235955" providerId="LiveId" clId="{9B35033F-A2A0-46D8-971B-02B9D8DF5CE4}" dt="2018-05-28T18:18:18.728" v="23"/>
        <pc:sldMkLst>
          <pc:docMk/>
          <pc:sldMk cId="3423679503" sldId="398"/>
        </pc:sldMkLst>
      </pc:sldChg>
      <pc:sldChg chg="add">
        <pc:chgData name="Aleksandra Cwiek" userId="866160e2e6235955" providerId="LiveId" clId="{9B35033F-A2A0-46D8-971B-02B9D8DF5CE4}" dt="2018-05-28T18:30:17.983" v="96"/>
        <pc:sldMkLst>
          <pc:docMk/>
          <pc:sldMk cId="904309098" sldId="401"/>
        </pc:sldMkLst>
      </pc:sldChg>
      <pc:sldChg chg="add">
        <pc:chgData name="Aleksandra Cwiek" userId="866160e2e6235955" providerId="LiveId" clId="{9B35033F-A2A0-46D8-971B-02B9D8DF5CE4}" dt="2018-05-28T18:16:49.548" v="14"/>
        <pc:sldMkLst>
          <pc:docMk/>
          <pc:sldMk cId="3210127633" sldId="404"/>
        </pc:sldMkLst>
      </pc:sldChg>
      <pc:sldChg chg="add">
        <pc:chgData name="Aleksandra Cwiek" userId="866160e2e6235955" providerId="LiveId" clId="{9B35033F-A2A0-46D8-971B-02B9D8DF5CE4}" dt="2018-05-28T18:16:01.254" v="10"/>
        <pc:sldMkLst>
          <pc:docMk/>
          <pc:sldMk cId="2860032939" sldId="405"/>
        </pc:sldMkLst>
      </pc:sldChg>
      <pc:sldChg chg="add">
        <pc:chgData name="Aleksandra Cwiek" userId="866160e2e6235955" providerId="LiveId" clId="{9B35033F-A2A0-46D8-971B-02B9D8DF5CE4}" dt="2018-05-28T18:16:01.254" v="10"/>
        <pc:sldMkLst>
          <pc:docMk/>
          <pc:sldMk cId="52487347" sldId="406"/>
        </pc:sldMkLst>
      </pc:sldChg>
      <pc:sldChg chg="add">
        <pc:chgData name="Aleksandra Cwiek" userId="866160e2e6235955" providerId="LiveId" clId="{9B35033F-A2A0-46D8-971B-02B9D8DF5CE4}" dt="2018-05-28T18:16:01.254" v="10"/>
        <pc:sldMkLst>
          <pc:docMk/>
          <pc:sldMk cId="1297835052" sldId="407"/>
        </pc:sldMkLst>
      </pc:sldChg>
      <pc:sldChg chg="add">
        <pc:chgData name="Aleksandra Cwiek" userId="866160e2e6235955" providerId="LiveId" clId="{9B35033F-A2A0-46D8-971B-02B9D8DF5CE4}" dt="2018-05-28T18:25:04.320" v="64"/>
        <pc:sldMkLst>
          <pc:docMk/>
          <pc:sldMk cId="2331955537" sldId="410"/>
        </pc:sldMkLst>
      </pc:sldChg>
      <pc:sldChg chg="add">
        <pc:chgData name="Aleksandra Cwiek" userId="866160e2e6235955" providerId="LiveId" clId="{9B35033F-A2A0-46D8-971B-02B9D8DF5CE4}" dt="2018-05-28T18:20:49.842" v="39"/>
        <pc:sldMkLst>
          <pc:docMk/>
          <pc:sldMk cId="1238623064" sldId="413"/>
        </pc:sldMkLst>
      </pc:sldChg>
      <pc:sldChg chg="add">
        <pc:chgData name="Aleksandra Cwiek" userId="866160e2e6235955" providerId="LiveId" clId="{9B35033F-A2A0-46D8-971B-02B9D8DF5CE4}" dt="2018-05-28T18:21:49.432" v="45"/>
        <pc:sldMkLst>
          <pc:docMk/>
          <pc:sldMk cId="3964953259" sldId="416"/>
        </pc:sldMkLst>
      </pc:sldChg>
      <pc:sldChg chg="add">
        <pc:chgData name="Aleksandra Cwiek" userId="866160e2e6235955" providerId="LiveId" clId="{9B35033F-A2A0-46D8-971B-02B9D8DF5CE4}" dt="2018-05-28T18:21:49.432" v="45"/>
        <pc:sldMkLst>
          <pc:docMk/>
          <pc:sldMk cId="500479494" sldId="417"/>
        </pc:sldMkLst>
      </pc:sldChg>
      <pc:sldChg chg="add">
        <pc:chgData name="Aleksandra Cwiek" userId="866160e2e6235955" providerId="LiveId" clId="{9B35033F-A2A0-46D8-971B-02B9D8DF5CE4}" dt="2018-05-28T18:21:49.432" v="45"/>
        <pc:sldMkLst>
          <pc:docMk/>
          <pc:sldMk cId="3734673281" sldId="418"/>
        </pc:sldMkLst>
      </pc:sldChg>
      <pc:sldChg chg="add">
        <pc:chgData name="Aleksandra Cwiek" userId="866160e2e6235955" providerId="LiveId" clId="{9B35033F-A2A0-46D8-971B-02B9D8DF5CE4}" dt="2018-05-28T18:18:59.391" v="27"/>
        <pc:sldMkLst>
          <pc:docMk/>
          <pc:sldMk cId="1746042325" sldId="419"/>
        </pc:sldMkLst>
      </pc:sldChg>
      <pc:sldChg chg="add">
        <pc:chgData name="Aleksandra Cwiek" userId="866160e2e6235955" providerId="LiveId" clId="{9B35033F-A2A0-46D8-971B-02B9D8DF5CE4}" dt="2018-05-28T18:18:59.391" v="27"/>
        <pc:sldMkLst>
          <pc:docMk/>
          <pc:sldMk cId="2191450859" sldId="420"/>
        </pc:sldMkLst>
      </pc:sldChg>
      <pc:sldChg chg="add">
        <pc:chgData name="Aleksandra Cwiek" userId="866160e2e6235955" providerId="LiveId" clId="{9B35033F-A2A0-46D8-971B-02B9D8DF5CE4}" dt="2018-05-28T18:18:59.391" v="27"/>
        <pc:sldMkLst>
          <pc:docMk/>
          <pc:sldMk cId="2468682628" sldId="421"/>
        </pc:sldMkLst>
      </pc:sldChg>
      <pc:sldChg chg="add del">
        <pc:chgData name="Aleksandra Cwiek" userId="866160e2e6235955" providerId="LiveId" clId="{9B35033F-A2A0-46D8-971B-02B9D8DF5CE4}" dt="2018-05-28T18:15:24.033" v="6"/>
        <pc:sldMkLst>
          <pc:docMk/>
          <pc:sldMk cId="1911987044" sldId="422"/>
        </pc:sldMkLst>
      </pc:sldChg>
      <pc:sldChg chg="add del">
        <pc:chgData name="Aleksandra Cwiek" userId="866160e2e6235955" providerId="LiveId" clId="{9B35033F-A2A0-46D8-971B-02B9D8DF5CE4}" dt="2018-05-28T18:15:24.033" v="6"/>
        <pc:sldMkLst>
          <pc:docMk/>
          <pc:sldMk cId="3690301532" sldId="423"/>
        </pc:sldMkLst>
      </pc:sldChg>
      <pc:sldChg chg="add del">
        <pc:chgData name="Aleksandra Cwiek" userId="866160e2e6235955" providerId="LiveId" clId="{9B35033F-A2A0-46D8-971B-02B9D8DF5CE4}" dt="2018-05-28T18:15:24.033" v="6"/>
        <pc:sldMkLst>
          <pc:docMk/>
          <pc:sldMk cId="2636251775" sldId="424"/>
        </pc:sldMkLst>
      </pc:sldChg>
      <pc:sldChg chg="add">
        <pc:chgData name="Aleksandra Cwiek" userId="866160e2e6235955" providerId="LiveId" clId="{9B35033F-A2A0-46D8-971B-02B9D8DF5CE4}" dt="2018-05-28T18:18:29.511" v="24"/>
        <pc:sldMkLst>
          <pc:docMk/>
          <pc:sldMk cId="1182754623" sldId="425"/>
        </pc:sldMkLst>
      </pc:sldChg>
      <pc:sldChg chg="add">
        <pc:chgData name="Aleksandra Cwiek" userId="866160e2e6235955" providerId="LiveId" clId="{9B35033F-A2A0-46D8-971B-02B9D8DF5CE4}" dt="2018-05-28T18:18:29.511" v="24"/>
        <pc:sldMkLst>
          <pc:docMk/>
          <pc:sldMk cId="3822468866" sldId="426"/>
        </pc:sldMkLst>
      </pc:sldChg>
      <pc:sldChg chg="add">
        <pc:chgData name="Aleksandra Cwiek" userId="866160e2e6235955" providerId="LiveId" clId="{9B35033F-A2A0-46D8-971B-02B9D8DF5CE4}" dt="2018-05-28T18:18:29.511" v="24"/>
        <pc:sldMkLst>
          <pc:docMk/>
          <pc:sldMk cId="2847255455" sldId="427"/>
        </pc:sldMkLst>
      </pc:sldChg>
      <pc:sldChg chg="add">
        <pc:chgData name="Aleksandra Cwiek" userId="866160e2e6235955" providerId="LiveId" clId="{9B35033F-A2A0-46D8-971B-02B9D8DF5CE4}" dt="2018-05-28T18:16:33.988" v="13"/>
        <pc:sldMkLst>
          <pc:docMk/>
          <pc:sldMk cId="1673482227" sldId="428"/>
        </pc:sldMkLst>
      </pc:sldChg>
      <pc:sldChg chg="add">
        <pc:chgData name="Aleksandra Cwiek" userId="866160e2e6235955" providerId="LiveId" clId="{9B35033F-A2A0-46D8-971B-02B9D8DF5CE4}" dt="2018-05-28T18:16:33.988" v="13"/>
        <pc:sldMkLst>
          <pc:docMk/>
          <pc:sldMk cId="3794596926" sldId="429"/>
        </pc:sldMkLst>
      </pc:sldChg>
      <pc:sldChg chg="add">
        <pc:chgData name="Aleksandra Cwiek" userId="866160e2e6235955" providerId="LiveId" clId="{9B35033F-A2A0-46D8-971B-02B9D8DF5CE4}" dt="2018-05-28T18:16:33.988" v="13"/>
        <pc:sldMkLst>
          <pc:docMk/>
          <pc:sldMk cId="1151054243" sldId="430"/>
        </pc:sldMkLst>
      </pc:sldChg>
      <pc:sldChg chg="add">
        <pc:chgData name="Aleksandra Cwiek" userId="866160e2e6235955" providerId="LiveId" clId="{9B35033F-A2A0-46D8-971B-02B9D8DF5CE4}" dt="2018-05-28T18:24:31.623" v="61"/>
        <pc:sldMkLst>
          <pc:docMk/>
          <pc:sldMk cId="3089132099" sldId="431"/>
        </pc:sldMkLst>
      </pc:sldChg>
      <pc:sldChg chg="add">
        <pc:chgData name="Aleksandra Cwiek" userId="866160e2e6235955" providerId="LiveId" clId="{9B35033F-A2A0-46D8-971B-02B9D8DF5CE4}" dt="2018-05-28T18:24:31.623" v="61"/>
        <pc:sldMkLst>
          <pc:docMk/>
          <pc:sldMk cId="2601990245" sldId="432"/>
        </pc:sldMkLst>
      </pc:sldChg>
      <pc:sldChg chg="add">
        <pc:chgData name="Aleksandra Cwiek" userId="866160e2e6235955" providerId="LiveId" clId="{9B35033F-A2A0-46D8-971B-02B9D8DF5CE4}" dt="2018-05-28T18:24:31.623" v="61"/>
        <pc:sldMkLst>
          <pc:docMk/>
          <pc:sldMk cId="1073055320" sldId="433"/>
        </pc:sldMkLst>
      </pc:sldChg>
      <pc:sldChg chg="add">
        <pc:chgData name="Aleksandra Cwiek" userId="866160e2e6235955" providerId="LiveId" clId="{9B35033F-A2A0-46D8-971B-02B9D8DF5CE4}" dt="2018-05-28T18:22:50.355" v="51"/>
        <pc:sldMkLst>
          <pc:docMk/>
          <pc:sldMk cId="676997396" sldId="434"/>
        </pc:sldMkLst>
      </pc:sldChg>
      <pc:sldChg chg="add">
        <pc:chgData name="Aleksandra Cwiek" userId="866160e2e6235955" providerId="LiveId" clId="{9B35033F-A2A0-46D8-971B-02B9D8DF5CE4}" dt="2018-05-28T18:22:50.355" v="51"/>
        <pc:sldMkLst>
          <pc:docMk/>
          <pc:sldMk cId="1549272358" sldId="435"/>
        </pc:sldMkLst>
      </pc:sldChg>
      <pc:sldChg chg="add">
        <pc:chgData name="Aleksandra Cwiek" userId="866160e2e6235955" providerId="LiveId" clId="{9B35033F-A2A0-46D8-971B-02B9D8DF5CE4}" dt="2018-05-28T18:22:50.355" v="51"/>
        <pc:sldMkLst>
          <pc:docMk/>
          <pc:sldMk cId="294213316" sldId="436"/>
        </pc:sldMkLst>
      </pc:sldChg>
      <pc:sldChg chg="add">
        <pc:chgData name="Aleksandra Cwiek" userId="866160e2e6235955" providerId="LiveId" clId="{9B35033F-A2A0-46D8-971B-02B9D8DF5CE4}" dt="2018-05-28T18:18:50.501" v="26"/>
        <pc:sldMkLst>
          <pc:docMk/>
          <pc:sldMk cId="3138944239" sldId="437"/>
        </pc:sldMkLst>
      </pc:sldChg>
      <pc:sldChg chg="add">
        <pc:chgData name="Aleksandra Cwiek" userId="866160e2e6235955" providerId="LiveId" clId="{9B35033F-A2A0-46D8-971B-02B9D8DF5CE4}" dt="2018-05-28T18:18:50.501" v="26"/>
        <pc:sldMkLst>
          <pc:docMk/>
          <pc:sldMk cId="1602104260" sldId="438"/>
        </pc:sldMkLst>
      </pc:sldChg>
      <pc:sldChg chg="add">
        <pc:chgData name="Aleksandra Cwiek" userId="866160e2e6235955" providerId="LiveId" clId="{9B35033F-A2A0-46D8-971B-02B9D8DF5CE4}" dt="2018-05-28T18:18:50.501" v="26"/>
        <pc:sldMkLst>
          <pc:docMk/>
          <pc:sldMk cId="1914346137" sldId="439"/>
        </pc:sldMkLst>
      </pc:sldChg>
      <pc:sldChg chg="add">
        <pc:chgData name="Aleksandra Cwiek" userId="866160e2e6235955" providerId="LiveId" clId="{9B35033F-A2A0-46D8-971B-02B9D8DF5CE4}" dt="2018-05-28T18:21:39.821" v="44"/>
        <pc:sldMkLst>
          <pc:docMk/>
          <pc:sldMk cId="3498299681" sldId="440"/>
        </pc:sldMkLst>
      </pc:sldChg>
      <pc:sldChg chg="add">
        <pc:chgData name="Aleksandra Cwiek" userId="866160e2e6235955" providerId="LiveId" clId="{9B35033F-A2A0-46D8-971B-02B9D8DF5CE4}" dt="2018-05-28T18:21:39.821" v="44"/>
        <pc:sldMkLst>
          <pc:docMk/>
          <pc:sldMk cId="1433068509" sldId="441"/>
        </pc:sldMkLst>
      </pc:sldChg>
      <pc:sldChg chg="add">
        <pc:chgData name="Aleksandra Cwiek" userId="866160e2e6235955" providerId="LiveId" clId="{9B35033F-A2A0-46D8-971B-02B9D8DF5CE4}" dt="2018-05-28T18:21:39.821" v="44"/>
        <pc:sldMkLst>
          <pc:docMk/>
          <pc:sldMk cId="3124484845" sldId="442"/>
        </pc:sldMkLst>
      </pc:sldChg>
      <pc:sldChg chg="add">
        <pc:chgData name="Aleksandra Cwiek" userId="866160e2e6235955" providerId="LiveId" clId="{9B35033F-A2A0-46D8-971B-02B9D8DF5CE4}" dt="2018-05-28T18:28:38.062" v="87"/>
        <pc:sldMkLst>
          <pc:docMk/>
          <pc:sldMk cId="2410660299" sldId="443"/>
        </pc:sldMkLst>
      </pc:sldChg>
      <pc:sldChg chg="add">
        <pc:chgData name="Aleksandra Cwiek" userId="866160e2e6235955" providerId="LiveId" clId="{9B35033F-A2A0-46D8-971B-02B9D8DF5CE4}" dt="2018-05-28T18:28:38.062" v="87"/>
        <pc:sldMkLst>
          <pc:docMk/>
          <pc:sldMk cId="1947865999" sldId="444"/>
        </pc:sldMkLst>
      </pc:sldChg>
      <pc:sldChg chg="add">
        <pc:chgData name="Aleksandra Cwiek" userId="866160e2e6235955" providerId="LiveId" clId="{9B35033F-A2A0-46D8-971B-02B9D8DF5CE4}" dt="2018-05-28T18:28:38.062" v="87"/>
        <pc:sldMkLst>
          <pc:docMk/>
          <pc:sldMk cId="2921654420" sldId="445"/>
        </pc:sldMkLst>
      </pc:sldChg>
      <pc:sldChg chg="add">
        <pc:chgData name="Aleksandra Cwiek" userId="866160e2e6235955" providerId="LiveId" clId="{9B35033F-A2A0-46D8-971B-02B9D8DF5CE4}" dt="2018-05-28T18:29:41.770" v="93"/>
        <pc:sldMkLst>
          <pc:docMk/>
          <pc:sldMk cId="2040526039" sldId="446"/>
        </pc:sldMkLst>
      </pc:sldChg>
      <pc:sldChg chg="add">
        <pc:chgData name="Aleksandra Cwiek" userId="866160e2e6235955" providerId="LiveId" clId="{9B35033F-A2A0-46D8-971B-02B9D8DF5CE4}" dt="2018-05-28T18:29:41.770" v="93"/>
        <pc:sldMkLst>
          <pc:docMk/>
          <pc:sldMk cId="1975750821" sldId="447"/>
        </pc:sldMkLst>
      </pc:sldChg>
      <pc:sldChg chg="add">
        <pc:chgData name="Aleksandra Cwiek" userId="866160e2e6235955" providerId="LiveId" clId="{9B35033F-A2A0-46D8-971B-02B9D8DF5CE4}" dt="2018-05-28T18:29:41.770" v="93"/>
        <pc:sldMkLst>
          <pc:docMk/>
          <pc:sldMk cId="4275118564" sldId="448"/>
        </pc:sldMkLst>
      </pc:sldChg>
      <pc:sldChg chg="add">
        <pc:chgData name="Aleksandra Cwiek" userId="866160e2e6235955" providerId="LiveId" clId="{9B35033F-A2A0-46D8-971B-02B9D8DF5CE4}" dt="2018-05-28T18:21:33.012" v="43"/>
        <pc:sldMkLst>
          <pc:docMk/>
          <pc:sldMk cId="2371383387" sldId="449"/>
        </pc:sldMkLst>
      </pc:sldChg>
      <pc:sldChg chg="add">
        <pc:chgData name="Aleksandra Cwiek" userId="866160e2e6235955" providerId="LiveId" clId="{9B35033F-A2A0-46D8-971B-02B9D8DF5CE4}" dt="2018-05-28T18:21:33.012" v="43"/>
        <pc:sldMkLst>
          <pc:docMk/>
          <pc:sldMk cId="1125294000" sldId="450"/>
        </pc:sldMkLst>
      </pc:sldChg>
      <pc:sldChg chg="add">
        <pc:chgData name="Aleksandra Cwiek" userId="866160e2e6235955" providerId="LiveId" clId="{9B35033F-A2A0-46D8-971B-02B9D8DF5CE4}" dt="2018-05-28T18:21:33.012" v="43"/>
        <pc:sldMkLst>
          <pc:docMk/>
          <pc:sldMk cId="1095319204" sldId="451"/>
        </pc:sldMkLst>
      </pc:sldChg>
      <pc:sldChg chg="add">
        <pc:chgData name="Aleksandra Cwiek" userId="866160e2e6235955" providerId="LiveId" clId="{9B35033F-A2A0-46D8-971B-02B9D8DF5CE4}" dt="2018-05-28T18:23:16.263" v="54"/>
        <pc:sldMkLst>
          <pc:docMk/>
          <pc:sldMk cId="4170437488" sldId="452"/>
        </pc:sldMkLst>
      </pc:sldChg>
      <pc:sldChg chg="add">
        <pc:chgData name="Aleksandra Cwiek" userId="866160e2e6235955" providerId="LiveId" clId="{9B35033F-A2A0-46D8-971B-02B9D8DF5CE4}" dt="2018-05-28T18:23:16.263" v="54"/>
        <pc:sldMkLst>
          <pc:docMk/>
          <pc:sldMk cId="2154331269" sldId="453"/>
        </pc:sldMkLst>
      </pc:sldChg>
      <pc:sldChg chg="add">
        <pc:chgData name="Aleksandra Cwiek" userId="866160e2e6235955" providerId="LiveId" clId="{9B35033F-A2A0-46D8-971B-02B9D8DF5CE4}" dt="2018-05-28T18:23:16.263" v="54"/>
        <pc:sldMkLst>
          <pc:docMk/>
          <pc:sldMk cId="3320608525" sldId="454"/>
        </pc:sldMkLst>
      </pc:sldChg>
      <pc:sldChg chg="add">
        <pc:chgData name="Aleksandra Cwiek" userId="866160e2e6235955" providerId="LiveId" clId="{9B35033F-A2A0-46D8-971B-02B9D8DF5CE4}" dt="2018-05-28T18:25:13.911" v="65"/>
        <pc:sldMkLst>
          <pc:docMk/>
          <pc:sldMk cId="3671570070" sldId="455"/>
        </pc:sldMkLst>
      </pc:sldChg>
      <pc:sldChg chg="add">
        <pc:chgData name="Aleksandra Cwiek" userId="866160e2e6235955" providerId="LiveId" clId="{9B35033F-A2A0-46D8-971B-02B9D8DF5CE4}" dt="2018-05-28T18:25:13.911" v="65"/>
        <pc:sldMkLst>
          <pc:docMk/>
          <pc:sldMk cId="4243735701" sldId="456"/>
        </pc:sldMkLst>
      </pc:sldChg>
      <pc:sldChg chg="add">
        <pc:chgData name="Aleksandra Cwiek" userId="866160e2e6235955" providerId="LiveId" clId="{9B35033F-A2A0-46D8-971B-02B9D8DF5CE4}" dt="2018-05-28T18:25:13.911" v="65"/>
        <pc:sldMkLst>
          <pc:docMk/>
          <pc:sldMk cId="219857593" sldId="457"/>
        </pc:sldMkLst>
      </pc:sldChg>
      <pc:sldChg chg="add">
        <pc:chgData name="Aleksandra Cwiek" userId="866160e2e6235955" providerId="LiveId" clId="{9B35033F-A2A0-46D8-971B-02B9D8DF5CE4}" dt="2018-05-28T18:31:17.949" v="102"/>
        <pc:sldMkLst>
          <pc:docMk/>
          <pc:sldMk cId="1220200246" sldId="458"/>
        </pc:sldMkLst>
      </pc:sldChg>
      <pc:sldChg chg="add">
        <pc:chgData name="Aleksandra Cwiek" userId="866160e2e6235955" providerId="LiveId" clId="{9B35033F-A2A0-46D8-971B-02B9D8DF5CE4}" dt="2018-05-28T18:31:17.949" v="102"/>
        <pc:sldMkLst>
          <pc:docMk/>
          <pc:sldMk cId="1915184809" sldId="459"/>
        </pc:sldMkLst>
      </pc:sldChg>
      <pc:sldChg chg="add">
        <pc:chgData name="Aleksandra Cwiek" userId="866160e2e6235955" providerId="LiveId" clId="{9B35033F-A2A0-46D8-971B-02B9D8DF5CE4}" dt="2018-05-28T18:31:17.949" v="102"/>
        <pc:sldMkLst>
          <pc:docMk/>
          <pc:sldMk cId="1113379640" sldId="460"/>
        </pc:sldMkLst>
      </pc:sldChg>
      <pc:sldChg chg="add">
        <pc:chgData name="Aleksandra Cwiek" userId="866160e2e6235955" providerId="LiveId" clId="{9B35033F-A2A0-46D8-971B-02B9D8DF5CE4}" dt="2018-05-28T18:28:13.325" v="84"/>
        <pc:sldMkLst>
          <pc:docMk/>
          <pc:sldMk cId="2339303200" sldId="461"/>
        </pc:sldMkLst>
      </pc:sldChg>
      <pc:sldChg chg="add">
        <pc:chgData name="Aleksandra Cwiek" userId="866160e2e6235955" providerId="LiveId" clId="{9B35033F-A2A0-46D8-971B-02B9D8DF5CE4}" dt="2018-05-28T18:28:13.325" v="84"/>
        <pc:sldMkLst>
          <pc:docMk/>
          <pc:sldMk cId="921493584" sldId="462"/>
        </pc:sldMkLst>
      </pc:sldChg>
      <pc:sldChg chg="add">
        <pc:chgData name="Aleksandra Cwiek" userId="866160e2e6235955" providerId="LiveId" clId="{9B35033F-A2A0-46D8-971B-02B9D8DF5CE4}" dt="2018-05-28T18:28:13.325" v="84"/>
        <pc:sldMkLst>
          <pc:docMk/>
          <pc:sldMk cId="3244358773" sldId="463"/>
        </pc:sldMkLst>
      </pc:sldChg>
      <pc:sldChg chg="add">
        <pc:chgData name="Aleksandra Cwiek" userId="866160e2e6235955" providerId="LiveId" clId="{9B35033F-A2A0-46D8-971B-02B9D8DF5CE4}" dt="2018-05-28T18:25:20.796" v="66"/>
        <pc:sldMkLst>
          <pc:docMk/>
          <pc:sldMk cId="3835447946" sldId="464"/>
        </pc:sldMkLst>
      </pc:sldChg>
      <pc:sldChg chg="add">
        <pc:chgData name="Aleksandra Cwiek" userId="866160e2e6235955" providerId="LiveId" clId="{9B35033F-A2A0-46D8-971B-02B9D8DF5CE4}" dt="2018-05-28T18:25:20.796" v="66"/>
        <pc:sldMkLst>
          <pc:docMk/>
          <pc:sldMk cId="4192434579" sldId="465"/>
        </pc:sldMkLst>
      </pc:sldChg>
      <pc:sldChg chg="add">
        <pc:chgData name="Aleksandra Cwiek" userId="866160e2e6235955" providerId="LiveId" clId="{9B35033F-A2A0-46D8-971B-02B9D8DF5CE4}" dt="2018-05-28T18:25:20.796" v="66"/>
        <pc:sldMkLst>
          <pc:docMk/>
          <pc:sldMk cId="3163292836" sldId="466"/>
        </pc:sldMkLst>
      </pc:sldChg>
      <pc:sldChg chg="add">
        <pc:chgData name="Aleksandra Cwiek" userId="866160e2e6235955" providerId="LiveId" clId="{9B35033F-A2A0-46D8-971B-02B9D8DF5CE4}" dt="2018-05-28T18:29:23.975" v="91"/>
        <pc:sldMkLst>
          <pc:docMk/>
          <pc:sldMk cId="3605945830" sldId="467"/>
        </pc:sldMkLst>
      </pc:sldChg>
      <pc:sldChg chg="add">
        <pc:chgData name="Aleksandra Cwiek" userId="866160e2e6235955" providerId="LiveId" clId="{9B35033F-A2A0-46D8-971B-02B9D8DF5CE4}" dt="2018-05-28T18:29:23.975" v="91"/>
        <pc:sldMkLst>
          <pc:docMk/>
          <pc:sldMk cId="122433720" sldId="468"/>
        </pc:sldMkLst>
      </pc:sldChg>
      <pc:sldChg chg="add">
        <pc:chgData name="Aleksandra Cwiek" userId="866160e2e6235955" providerId="LiveId" clId="{9B35033F-A2A0-46D8-971B-02B9D8DF5CE4}" dt="2018-05-28T18:29:23.975" v="91"/>
        <pc:sldMkLst>
          <pc:docMk/>
          <pc:sldMk cId="2039756568" sldId="469"/>
        </pc:sldMkLst>
      </pc:sldChg>
      <pc:sldChg chg="add">
        <pc:chgData name="Aleksandra Cwiek" userId="866160e2e6235955" providerId="LiveId" clId="{9B35033F-A2A0-46D8-971B-02B9D8DF5CE4}" dt="2018-05-28T18:22:57.352" v="52"/>
        <pc:sldMkLst>
          <pc:docMk/>
          <pc:sldMk cId="857071429" sldId="470"/>
        </pc:sldMkLst>
      </pc:sldChg>
      <pc:sldChg chg="add">
        <pc:chgData name="Aleksandra Cwiek" userId="866160e2e6235955" providerId="LiveId" clId="{9B35033F-A2A0-46D8-971B-02B9D8DF5CE4}" dt="2018-05-28T18:22:57.352" v="52"/>
        <pc:sldMkLst>
          <pc:docMk/>
          <pc:sldMk cId="3239692518" sldId="471"/>
        </pc:sldMkLst>
      </pc:sldChg>
      <pc:sldChg chg="add">
        <pc:chgData name="Aleksandra Cwiek" userId="866160e2e6235955" providerId="LiveId" clId="{9B35033F-A2A0-46D8-971B-02B9D8DF5CE4}" dt="2018-05-28T18:22:57.352" v="52"/>
        <pc:sldMkLst>
          <pc:docMk/>
          <pc:sldMk cId="159559978" sldId="472"/>
        </pc:sldMkLst>
      </pc:sldChg>
      <pc:sldChg chg="add">
        <pc:chgData name="Aleksandra Cwiek" userId="866160e2e6235955" providerId="LiveId" clId="{9B35033F-A2A0-46D8-971B-02B9D8DF5CE4}" dt="2018-05-28T18:17:14.878" v="17"/>
        <pc:sldMkLst>
          <pc:docMk/>
          <pc:sldMk cId="4133397297" sldId="473"/>
        </pc:sldMkLst>
      </pc:sldChg>
      <pc:sldChg chg="add">
        <pc:chgData name="Aleksandra Cwiek" userId="866160e2e6235955" providerId="LiveId" clId="{9B35033F-A2A0-46D8-971B-02B9D8DF5CE4}" dt="2018-05-28T18:17:14.878" v="17"/>
        <pc:sldMkLst>
          <pc:docMk/>
          <pc:sldMk cId="2838546383" sldId="474"/>
        </pc:sldMkLst>
      </pc:sldChg>
      <pc:sldChg chg="add">
        <pc:chgData name="Aleksandra Cwiek" userId="866160e2e6235955" providerId="LiveId" clId="{9B35033F-A2A0-46D8-971B-02B9D8DF5CE4}" dt="2018-05-28T18:17:14.878" v="17"/>
        <pc:sldMkLst>
          <pc:docMk/>
          <pc:sldMk cId="150458716" sldId="475"/>
        </pc:sldMkLst>
      </pc:sldChg>
      <pc:sldChg chg="add">
        <pc:chgData name="Aleksandra Cwiek" userId="866160e2e6235955" providerId="LiveId" clId="{9B35033F-A2A0-46D8-971B-02B9D8DF5CE4}" dt="2018-05-28T18:20:33.080" v="37"/>
        <pc:sldMkLst>
          <pc:docMk/>
          <pc:sldMk cId="1688582487" sldId="476"/>
        </pc:sldMkLst>
      </pc:sldChg>
      <pc:sldChg chg="add">
        <pc:chgData name="Aleksandra Cwiek" userId="866160e2e6235955" providerId="LiveId" clId="{9B35033F-A2A0-46D8-971B-02B9D8DF5CE4}" dt="2018-05-28T18:20:33.080" v="37"/>
        <pc:sldMkLst>
          <pc:docMk/>
          <pc:sldMk cId="2789545004" sldId="477"/>
        </pc:sldMkLst>
      </pc:sldChg>
      <pc:sldChg chg="add">
        <pc:chgData name="Aleksandra Cwiek" userId="866160e2e6235955" providerId="LiveId" clId="{9B35033F-A2A0-46D8-971B-02B9D8DF5CE4}" dt="2018-05-28T18:20:33.080" v="37"/>
        <pc:sldMkLst>
          <pc:docMk/>
          <pc:sldMk cId="3526333003" sldId="478"/>
        </pc:sldMkLst>
      </pc:sldChg>
      <pc:sldChg chg="add">
        <pc:chgData name="Aleksandra Cwiek" userId="866160e2e6235955" providerId="LiveId" clId="{9B35033F-A2A0-46D8-971B-02B9D8DF5CE4}" dt="2018-05-28T18:23:03.586" v="53"/>
        <pc:sldMkLst>
          <pc:docMk/>
          <pc:sldMk cId="3238080062" sldId="479"/>
        </pc:sldMkLst>
      </pc:sldChg>
      <pc:sldChg chg="add">
        <pc:chgData name="Aleksandra Cwiek" userId="866160e2e6235955" providerId="LiveId" clId="{9B35033F-A2A0-46D8-971B-02B9D8DF5CE4}" dt="2018-05-28T18:23:03.586" v="53"/>
        <pc:sldMkLst>
          <pc:docMk/>
          <pc:sldMk cId="4114576924" sldId="480"/>
        </pc:sldMkLst>
      </pc:sldChg>
      <pc:sldChg chg="add">
        <pc:chgData name="Aleksandra Cwiek" userId="866160e2e6235955" providerId="LiveId" clId="{9B35033F-A2A0-46D8-971B-02B9D8DF5CE4}" dt="2018-05-28T18:23:03.586" v="53"/>
        <pc:sldMkLst>
          <pc:docMk/>
          <pc:sldMk cId="638356905" sldId="481"/>
        </pc:sldMkLst>
      </pc:sldChg>
      <pc:sldChg chg="add">
        <pc:chgData name="Aleksandra Cwiek" userId="866160e2e6235955" providerId="LiveId" clId="{9B35033F-A2A0-46D8-971B-02B9D8DF5CE4}" dt="2018-05-28T18:23:23.069" v="55"/>
        <pc:sldMkLst>
          <pc:docMk/>
          <pc:sldMk cId="3524063616" sldId="482"/>
        </pc:sldMkLst>
      </pc:sldChg>
      <pc:sldChg chg="add">
        <pc:chgData name="Aleksandra Cwiek" userId="866160e2e6235955" providerId="LiveId" clId="{9B35033F-A2A0-46D8-971B-02B9D8DF5CE4}" dt="2018-05-28T18:23:23.069" v="55"/>
        <pc:sldMkLst>
          <pc:docMk/>
          <pc:sldMk cId="1980341685" sldId="483"/>
        </pc:sldMkLst>
      </pc:sldChg>
      <pc:sldChg chg="add">
        <pc:chgData name="Aleksandra Cwiek" userId="866160e2e6235955" providerId="LiveId" clId="{9B35033F-A2A0-46D8-971B-02B9D8DF5CE4}" dt="2018-05-28T18:23:23.069" v="55"/>
        <pc:sldMkLst>
          <pc:docMk/>
          <pc:sldMk cId="2886053680" sldId="484"/>
        </pc:sldMkLst>
      </pc:sldChg>
      <pc:sldChg chg="add">
        <pc:chgData name="Aleksandra Cwiek" userId="866160e2e6235955" providerId="LiveId" clId="{9B35033F-A2A0-46D8-971B-02B9D8DF5CE4}" dt="2018-05-28T18:22:33.607" v="49"/>
        <pc:sldMkLst>
          <pc:docMk/>
          <pc:sldMk cId="2544635289" sldId="485"/>
        </pc:sldMkLst>
      </pc:sldChg>
      <pc:sldChg chg="add">
        <pc:chgData name="Aleksandra Cwiek" userId="866160e2e6235955" providerId="LiveId" clId="{9B35033F-A2A0-46D8-971B-02B9D8DF5CE4}" dt="2018-05-28T18:22:33.607" v="49"/>
        <pc:sldMkLst>
          <pc:docMk/>
          <pc:sldMk cId="2703480010" sldId="486"/>
        </pc:sldMkLst>
      </pc:sldChg>
      <pc:sldChg chg="add">
        <pc:chgData name="Aleksandra Cwiek" userId="866160e2e6235955" providerId="LiveId" clId="{9B35033F-A2A0-46D8-971B-02B9D8DF5CE4}" dt="2018-05-28T18:22:33.607" v="49"/>
        <pc:sldMkLst>
          <pc:docMk/>
          <pc:sldMk cId="3480342056" sldId="487"/>
        </pc:sldMkLst>
      </pc:sldChg>
      <pc:sldChg chg="add">
        <pc:chgData name="Aleksandra Cwiek" userId="866160e2e6235955" providerId="LiveId" clId="{9B35033F-A2A0-46D8-971B-02B9D8DF5CE4}" dt="2018-05-28T18:15:48.731" v="9"/>
        <pc:sldMkLst>
          <pc:docMk/>
          <pc:sldMk cId="4259887365" sldId="488"/>
        </pc:sldMkLst>
      </pc:sldChg>
      <pc:sldChg chg="add">
        <pc:chgData name="Aleksandra Cwiek" userId="866160e2e6235955" providerId="LiveId" clId="{9B35033F-A2A0-46D8-971B-02B9D8DF5CE4}" dt="2018-05-28T18:15:48.731" v="9"/>
        <pc:sldMkLst>
          <pc:docMk/>
          <pc:sldMk cId="706276048" sldId="489"/>
        </pc:sldMkLst>
      </pc:sldChg>
      <pc:sldChg chg="add">
        <pc:chgData name="Aleksandra Cwiek" userId="866160e2e6235955" providerId="LiveId" clId="{9B35033F-A2A0-46D8-971B-02B9D8DF5CE4}" dt="2018-05-28T18:15:48.731" v="9"/>
        <pc:sldMkLst>
          <pc:docMk/>
          <pc:sldMk cId="2064028432" sldId="490"/>
        </pc:sldMkLst>
      </pc:sldChg>
      <pc:sldChg chg="add">
        <pc:chgData name="Aleksandra Cwiek" userId="866160e2e6235955" providerId="LiveId" clId="{9B35033F-A2A0-46D8-971B-02B9D8DF5CE4}" dt="2018-05-28T18:27:27.948" v="80"/>
        <pc:sldMkLst>
          <pc:docMk/>
          <pc:sldMk cId="635585941" sldId="493"/>
        </pc:sldMkLst>
      </pc:sldChg>
      <pc:sldChg chg="add">
        <pc:chgData name="Aleksandra Cwiek" userId="866160e2e6235955" providerId="LiveId" clId="{9B35033F-A2A0-46D8-971B-02B9D8DF5CE4}" dt="2018-05-28T18:16:13.010" v="11"/>
        <pc:sldMkLst>
          <pc:docMk/>
          <pc:sldMk cId="3676985130" sldId="496"/>
        </pc:sldMkLst>
      </pc:sldChg>
      <pc:sldChg chg="add">
        <pc:chgData name="Aleksandra Cwiek" userId="866160e2e6235955" providerId="LiveId" clId="{9B35033F-A2A0-46D8-971B-02B9D8DF5CE4}" dt="2018-05-28T18:19:19.278" v="29"/>
        <pc:sldMkLst>
          <pc:docMk/>
          <pc:sldMk cId="3856132284" sldId="497"/>
        </pc:sldMkLst>
      </pc:sldChg>
      <pc:sldChg chg="add">
        <pc:chgData name="Aleksandra Cwiek" userId="866160e2e6235955" providerId="LiveId" clId="{9B35033F-A2A0-46D8-971B-02B9D8DF5CE4}" dt="2018-05-28T18:19:19.278" v="29"/>
        <pc:sldMkLst>
          <pc:docMk/>
          <pc:sldMk cId="1576790748" sldId="498"/>
        </pc:sldMkLst>
      </pc:sldChg>
      <pc:sldChg chg="add">
        <pc:chgData name="Aleksandra Cwiek" userId="866160e2e6235955" providerId="LiveId" clId="{9B35033F-A2A0-46D8-971B-02B9D8DF5CE4}" dt="2018-05-28T18:19:19.278" v="29"/>
        <pc:sldMkLst>
          <pc:docMk/>
          <pc:sldMk cId="57477722" sldId="499"/>
        </pc:sldMkLst>
      </pc:sldChg>
      <pc:sldChg chg="add">
        <pc:chgData name="Aleksandra Cwiek" userId="866160e2e6235955" providerId="LiveId" clId="{9B35033F-A2A0-46D8-971B-02B9D8DF5CE4}" dt="2018-05-28T18:21:13.455" v="41"/>
        <pc:sldMkLst>
          <pc:docMk/>
          <pc:sldMk cId="400406177" sldId="502"/>
        </pc:sldMkLst>
      </pc:sldChg>
      <pc:sldChg chg="add">
        <pc:chgData name="Aleksandra Cwiek" userId="866160e2e6235955" providerId="LiveId" clId="{9B35033F-A2A0-46D8-971B-02B9D8DF5CE4}" dt="2018-05-28T18:16:56.313" v="15"/>
        <pc:sldMkLst>
          <pc:docMk/>
          <pc:sldMk cId="3468641317" sldId="505"/>
        </pc:sldMkLst>
      </pc:sldChg>
      <pc:sldChg chg="add">
        <pc:chgData name="Aleksandra Cwiek" userId="866160e2e6235955" providerId="LiveId" clId="{9B35033F-A2A0-46D8-971B-02B9D8DF5CE4}" dt="2018-05-28T18:17:46.049" v="20"/>
        <pc:sldMkLst>
          <pc:docMk/>
          <pc:sldMk cId="198877112" sldId="508"/>
        </pc:sldMkLst>
      </pc:sldChg>
      <pc:sldChg chg="add">
        <pc:chgData name="Aleksandra Cwiek" userId="866160e2e6235955" providerId="LiveId" clId="{9B35033F-A2A0-46D8-971B-02B9D8DF5CE4}" dt="2018-05-28T18:31:46.170" v="105"/>
        <pc:sldMkLst>
          <pc:docMk/>
          <pc:sldMk cId="2495427559" sldId="511"/>
        </pc:sldMkLst>
      </pc:sldChg>
      <pc:sldChg chg="add">
        <pc:chgData name="Aleksandra Cwiek" userId="866160e2e6235955" providerId="LiveId" clId="{9B35033F-A2A0-46D8-971B-02B9D8DF5CE4}" dt="2018-05-28T18:24:09.220" v="59"/>
        <pc:sldMkLst>
          <pc:docMk/>
          <pc:sldMk cId="589905461" sldId="512"/>
        </pc:sldMkLst>
      </pc:sldChg>
      <pc:sldChg chg="add">
        <pc:chgData name="Aleksandra Cwiek" userId="866160e2e6235955" providerId="LiveId" clId="{9B35033F-A2A0-46D8-971B-02B9D8DF5CE4}" dt="2018-05-28T18:24:09.220" v="59"/>
        <pc:sldMkLst>
          <pc:docMk/>
          <pc:sldMk cId="4195225209" sldId="513"/>
        </pc:sldMkLst>
      </pc:sldChg>
      <pc:sldChg chg="add">
        <pc:chgData name="Aleksandra Cwiek" userId="866160e2e6235955" providerId="LiveId" clId="{9B35033F-A2A0-46D8-971B-02B9D8DF5CE4}" dt="2018-05-28T18:24:09.220" v="59"/>
        <pc:sldMkLst>
          <pc:docMk/>
          <pc:sldMk cId="514366566" sldId="514"/>
        </pc:sldMkLst>
      </pc:sldChg>
      <pc:sldChg chg="add">
        <pc:chgData name="Aleksandra Cwiek" userId="866160e2e6235955" providerId="LiveId" clId="{9B35033F-A2A0-46D8-971B-02B9D8DF5CE4}" dt="2018-05-28T18:23:42.744" v="57"/>
        <pc:sldMkLst>
          <pc:docMk/>
          <pc:sldMk cId="2981830861" sldId="517"/>
        </pc:sldMkLst>
      </pc:sldChg>
      <pc:sldChg chg="add">
        <pc:chgData name="Aleksandra Cwiek" userId="866160e2e6235955" providerId="LiveId" clId="{9B35033F-A2A0-46D8-971B-02B9D8DF5CE4}" dt="2018-05-28T18:26:16.207" v="73"/>
        <pc:sldMkLst>
          <pc:docMk/>
          <pc:sldMk cId="3516019192" sldId="520"/>
        </pc:sldMkLst>
      </pc:sldChg>
      <pc:sldChg chg="add">
        <pc:chgData name="Aleksandra Cwiek" userId="866160e2e6235955" providerId="LiveId" clId="{9B35033F-A2A0-46D8-971B-02B9D8DF5CE4}" dt="2018-05-28T18:28:04.629" v="83"/>
        <pc:sldMkLst>
          <pc:docMk/>
          <pc:sldMk cId="688242847" sldId="523"/>
        </pc:sldMkLst>
      </pc:sldChg>
      <pc:sldChg chg="add">
        <pc:chgData name="Aleksandra Cwiek" userId="866160e2e6235955" providerId="LiveId" clId="{9B35033F-A2A0-46D8-971B-02B9D8DF5CE4}" dt="2018-05-28T18:27:20.726" v="79"/>
        <pc:sldMkLst>
          <pc:docMk/>
          <pc:sldMk cId="2609114160" sldId="526"/>
        </pc:sldMkLst>
      </pc:sldChg>
      <pc:sldChg chg="add">
        <pc:chgData name="Aleksandra Cwiek" userId="866160e2e6235955" providerId="LiveId" clId="{9B35033F-A2A0-46D8-971B-02B9D8DF5CE4}" dt="2018-05-28T18:27:36.919" v="81"/>
        <pc:sldMkLst>
          <pc:docMk/>
          <pc:sldMk cId="2627532962" sldId="527"/>
        </pc:sldMkLst>
      </pc:sldChg>
      <pc:sldChg chg="add">
        <pc:chgData name="Aleksandra Cwiek" userId="866160e2e6235955" providerId="LiveId" clId="{9B35033F-A2A0-46D8-971B-02B9D8DF5CE4}" dt="2018-05-28T18:27:36.919" v="81"/>
        <pc:sldMkLst>
          <pc:docMk/>
          <pc:sldMk cId="1829137253" sldId="528"/>
        </pc:sldMkLst>
      </pc:sldChg>
      <pc:sldChg chg="add">
        <pc:chgData name="Aleksandra Cwiek" userId="866160e2e6235955" providerId="LiveId" clId="{9B35033F-A2A0-46D8-971B-02B9D8DF5CE4}" dt="2018-05-28T18:27:36.919" v="81"/>
        <pc:sldMkLst>
          <pc:docMk/>
          <pc:sldMk cId="2295185542" sldId="529"/>
        </pc:sldMkLst>
      </pc:sldChg>
      <pc:sldChg chg="add">
        <pc:chgData name="Aleksandra Cwiek" userId="866160e2e6235955" providerId="LiveId" clId="{9B35033F-A2A0-46D8-971B-02B9D8DF5CE4}" dt="2018-05-28T18:30:54.940" v="100"/>
        <pc:sldMkLst>
          <pc:docMk/>
          <pc:sldMk cId="1814723141" sldId="532"/>
        </pc:sldMkLst>
      </pc:sldChg>
      <pc:sldChg chg="add">
        <pc:chgData name="Aleksandra Cwiek" userId="866160e2e6235955" providerId="LiveId" clId="{9B35033F-A2A0-46D8-971B-02B9D8DF5CE4}" dt="2018-05-28T18:31:37.283" v="104"/>
        <pc:sldMkLst>
          <pc:docMk/>
          <pc:sldMk cId="2037722265" sldId="535"/>
        </pc:sldMkLst>
      </pc:sldChg>
      <pc:sldChg chg="add">
        <pc:chgData name="Aleksandra Cwiek" userId="866160e2e6235955" providerId="LiveId" clId="{9B35033F-A2A0-46D8-971B-02B9D8DF5CE4}" dt="2018-05-28T18:17:03.829" v="16"/>
        <pc:sldMkLst>
          <pc:docMk/>
          <pc:sldMk cId="434258501" sldId="538"/>
        </pc:sldMkLst>
      </pc:sldChg>
      <pc:sldChg chg="add">
        <pc:chgData name="Aleksandra Cwiek" userId="866160e2e6235955" providerId="LiveId" clId="{9B35033F-A2A0-46D8-971B-02B9D8DF5CE4}" dt="2018-05-28T18:19:55.346" v="33"/>
        <pc:sldMkLst>
          <pc:docMk/>
          <pc:sldMk cId="3122315280" sldId="541"/>
        </pc:sldMkLst>
      </pc:sldChg>
      <pc:sldChg chg="add">
        <pc:chgData name="Aleksandra Cwiek" userId="866160e2e6235955" providerId="LiveId" clId="{9B35033F-A2A0-46D8-971B-02B9D8DF5CE4}" dt="2018-05-28T18:18:38.922" v="25"/>
        <pc:sldMkLst>
          <pc:docMk/>
          <pc:sldMk cId="1790563523" sldId="542"/>
        </pc:sldMkLst>
      </pc:sldChg>
      <pc:sldChg chg="add">
        <pc:chgData name="Aleksandra Cwiek" userId="866160e2e6235955" providerId="LiveId" clId="{9B35033F-A2A0-46D8-971B-02B9D8DF5CE4}" dt="2018-05-28T18:18:38.922" v="25"/>
        <pc:sldMkLst>
          <pc:docMk/>
          <pc:sldMk cId="3206955502" sldId="543"/>
        </pc:sldMkLst>
      </pc:sldChg>
      <pc:sldChg chg="add">
        <pc:chgData name="Aleksandra Cwiek" userId="866160e2e6235955" providerId="LiveId" clId="{9B35033F-A2A0-46D8-971B-02B9D8DF5CE4}" dt="2018-05-28T18:18:38.922" v="25"/>
        <pc:sldMkLst>
          <pc:docMk/>
          <pc:sldMk cId="2480111466" sldId="544"/>
        </pc:sldMkLst>
      </pc:sldChg>
      <pc:sldChg chg="add">
        <pc:chgData name="Aleksandra Cwiek" userId="866160e2e6235955" providerId="LiveId" clId="{9B35033F-A2A0-46D8-971B-02B9D8DF5CE4}" dt="2018-05-28T18:21:22.484" v="42"/>
        <pc:sldMkLst>
          <pc:docMk/>
          <pc:sldMk cId="1281975608" sldId="547"/>
        </pc:sldMkLst>
      </pc:sldChg>
      <pc:sldChg chg="add">
        <pc:chgData name="Aleksandra Cwiek" userId="866160e2e6235955" providerId="LiveId" clId="{9B35033F-A2A0-46D8-971B-02B9D8DF5CE4}" dt="2018-05-28T18:29:00.632" v="89"/>
        <pc:sldMkLst>
          <pc:docMk/>
          <pc:sldMk cId="1912260134" sldId="550"/>
        </pc:sldMkLst>
      </pc:sldChg>
      <pc:sldChg chg="add">
        <pc:chgData name="Aleksandra Cwiek" userId="866160e2e6235955" providerId="LiveId" clId="{9B35033F-A2A0-46D8-971B-02B9D8DF5CE4}" dt="2018-05-28T18:22:14.839" v="47"/>
        <pc:sldMkLst>
          <pc:docMk/>
          <pc:sldMk cId="4138817110" sldId="553"/>
        </pc:sldMkLst>
      </pc:sldChg>
      <pc:sldChg chg="add">
        <pc:chgData name="Aleksandra Cwiek" userId="866160e2e6235955" providerId="LiveId" clId="{9B35033F-A2A0-46D8-971B-02B9D8DF5CE4}" dt="2018-05-28T18:24:41.853" v="62"/>
        <pc:sldMkLst>
          <pc:docMk/>
          <pc:sldMk cId="2282551597" sldId="556"/>
        </pc:sldMkLst>
      </pc:sldChg>
      <pc:sldChg chg="add">
        <pc:chgData name="Aleksandra Cwiek" userId="866160e2e6235955" providerId="LiveId" clId="{9B35033F-A2A0-46D8-971B-02B9D8DF5CE4}" dt="2018-05-28T18:30:07.917" v="95"/>
        <pc:sldMkLst>
          <pc:docMk/>
          <pc:sldMk cId="487557096" sldId="557"/>
        </pc:sldMkLst>
      </pc:sldChg>
      <pc:sldChg chg="add">
        <pc:chgData name="Aleksandra Cwiek" userId="866160e2e6235955" providerId="LiveId" clId="{9B35033F-A2A0-46D8-971B-02B9D8DF5CE4}" dt="2018-05-28T18:30:07.917" v="95"/>
        <pc:sldMkLst>
          <pc:docMk/>
          <pc:sldMk cId="1797550027" sldId="558"/>
        </pc:sldMkLst>
      </pc:sldChg>
      <pc:sldChg chg="add">
        <pc:chgData name="Aleksandra Cwiek" userId="866160e2e6235955" providerId="LiveId" clId="{9B35033F-A2A0-46D8-971B-02B9D8DF5CE4}" dt="2018-05-28T18:30:07.917" v="95"/>
        <pc:sldMkLst>
          <pc:docMk/>
          <pc:sldMk cId="702940292" sldId="559"/>
        </pc:sldMkLst>
      </pc:sldChg>
      <pc:sldChg chg="add">
        <pc:chgData name="Aleksandra Cwiek" userId="866160e2e6235955" providerId="LiveId" clId="{9B35033F-A2A0-46D8-971B-02B9D8DF5CE4}" dt="2018-05-28T18:18:07.452" v="22"/>
        <pc:sldMkLst>
          <pc:docMk/>
          <pc:sldMk cId="2128839145" sldId="562"/>
        </pc:sldMkLst>
      </pc:sldChg>
      <pc:sldChg chg="add">
        <pc:chgData name="Aleksandra Cwiek" userId="866160e2e6235955" providerId="LiveId" clId="{9B35033F-A2A0-46D8-971B-02B9D8DF5CE4}" dt="2018-05-28T18:19:28.634" v="30"/>
        <pc:sldMkLst>
          <pc:docMk/>
          <pc:sldMk cId="1548006997" sldId="565"/>
        </pc:sldMkLst>
      </pc:sldChg>
      <pc:sldChg chg="add">
        <pc:chgData name="Aleksandra Cwiek" userId="866160e2e6235955" providerId="LiveId" clId="{9B35033F-A2A0-46D8-971B-02B9D8DF5CE4}" dt="2018-05-28T18:23:31.343" v="56"/>
        <pc:sldMkLst>
          <pc:docMk/>
          <pc:sldMk cId="539529901" sldId="567"/>
        </pc:sldMkLst>
      </pc:sldChg>
      <pc:sldChg chg="add">
        <pc:chgData name="Aleksandra Cwiek" userId="866160e2e6235955" providerId="LiveId" clId="{9B35033F-A2A0-46D8-971B-02B9D8DF5CE4}" dt="2018-05-28T18:29:30.878" v="92"/>
        <pc:sldMkLst>
          <pc:docMk/>
          <pc:sldMk cId="4062441147" sldId="568"/>
        </pc:sldMkLst>
      </pc:sldChg>
      <pc:sldChg chg="add">
        <pc:chgData name="Aleksandra Cwiek" userId="866160e2e6235955" providerId="LiveId" clId="{9B35033F-A2A0-46D8-971B-02B9D8DF5CE4}" dt="2018-05-28T18:29:30.878" v="92"/>
        <pc:sldMkLst>
          <pc:docMk/>
          <pc:sldMk cId="1820173191" sldId="569"/>
        </pc:sldMkLst>
      </pc:sldChg>
      <pc:sldChg chg="add">
        <pc:chgData name="Aleksandra Cwiek" userId="866160e2e6235955" providerId="LiveId" clId="{9B35033F-A2A0-46D8-971B-02B9D8DF5CE4}" dt="2018-05-28T18:31:24.822" v="103"/>
        <pc:sldMkLst>
          <pc:docMk/>
          <pc:sldMk cId="577591174" sldId="570"/>
        </pc:sldMkLst>
      </pc:sldChg>
      <pc:sldChg chg="add">
        <pc:chgData name="Aleksandra Cwiek" userId="866160e2e6235955" providerId="LiveId" clId="{9B35033F-A2A0-46D8-971B-02B9D8DF5CE4}" dt="2018-05-28T18:31:24.822" v="103"/>
        <pc:sldMkLst>
          <pc:docMk/>
          <pc:sldMk cId="1285687789" sldId="571"/>
        </pc:sldMkLst>
      </pc:sldChg>
      <pc:sldChg chg="add">
        <pc:chgData name="Aleksandra Cwiek" userId="866160e2e6235955" providerId="LiveId" clId="{9B35033F-A2A0-46D8-971B-02B9D8DF5CE4}" dt="2018-05-28T18:26:08.338" v="72"/>
        <pc:sldMkLst>
          <pc:docMk/>
          <pc:sldMk cId="220902420" sldId="572"/>
        </pc:sldMkLst>
      </pc:sldChg>
      <pc:sldChg chg="add">
        <pc:chgData name="Aleksandra Cwiek" userId="866160e2e6235955" providerId="LiveId" clId="{9B35033F-A2A0-46D8-971B-02B9D8DF5CE4}" dt="2018-05-28T18:26:08.338" v="72"/>
        <pc:sldMkLst>
          <pc:docMk/>
          <pc:sldMk cId="3737801066" sldId="573"/>
        </pc:sldMkLst>
      </pc:sldChg>
      <pc:sldChg chg="add">
        <pc:chgData name="Aleksandra Cwiek" userId="866160e2e6235955" providerId="LiveId" clId="{9B35033F-A2A0-46D8-971B-02B9D8DF5CE4}" dt="2018-05-28T18:20:13.461" v="35"/>
        <pc:sldMkLst>
          <pc:docMk/>
          <pc:sldMk cId="2171315111" sldId="574"/>
        </pc:sldMkLst>
      </pc:sldChg>
      <pc:sldChg chg="add">
        <pc:chgData name="Aleksandra Cwiek" userId="866160e2e6235955" providerId="LiveId" clId="{9B35033F-A2A0-46D8-971B-02B9D8DF5CE4}" dt="2018-05-28T18:20:13.461" v="35"/>
        <pc:sldMkLst>
          <pc:docMk/>
          <pc:sldMk cId="4020430116" sldId="575"/>
        </pc:sldMkLst>
      </pc:sldChg>
      <pc:sldChg chg="add">
        <pc:chgData name="Aleksandra Cwiek" userId="866160e2e6235955" providerId="LiveId" clId="{9B35033F-A2A0-46D8-971B-02B9D8DF5CE4}" dt="2018-05-28T18:16:22.597" v="12"/>
        <pc:sldMkLst>
          <pc:docMk/>
          <pc:sldMk cId="2303066625" sldId="576"/>
        </pc:sldMkLst>
      </pc:sldChg>
      <pc:sldChg chg="add">
        <pc:chgData name="Aleksandra Cwiek" userId="866160e2e6235955" providerId="LiveId" clId="{9B35033F-A2A0-46D8-971B-02B9D8DF5CE4}" dt="2018-05-28T18:16:22.597" v="12"/>
        <pc:sldMkLst>
          <pc:docMk/>
          <pc:sldMk cId="3008288755" sldId="577"/>
        </pc:sldMkLst>
      </pc:sldChg>
      <pc:sldChg chg="add">
        <pc:chgData name="Aleksandra Cwiek" userId="866160e2e6235955" providerId="LiveId" clId="{9B35033F-A2A0-46D8-971B-02B9D8DF5CE4}" dt="2018-05-28T18:30:26.085" v="97"/>
        <pc:sldMkLst>
          <pc:docMk/>
          <pc:sldMk cId="4110159683" sldId="578"/>
        </pc:sldMkLst>
      </pc:sldChg>
      <pc:sldChg chg="add">
        <pc:chgData name="Aleksandra Cwiek" userId="866160e2e6235955" providerId="LiveId" clId="{9B35033F-A2A0-46D8-971B-02B9D8DF5CE4}" dt="2018-05-28T18:30:26.085" v="97"/>
        <pc:sldMkLst>
          <pc:docMk/>
          <pc:sldMk cId="871389864" sldId="579"/>
        </pc:sldMkLst>
      </pc:sldChg>
      <pc:sldChg chg="add">
        <pc:chgData name="Aleksandra Cwiek" userId="866160e2e6235955" providerId="LiveId" clId="{9B35033F-A2A0-46D8-971B-02B9D8DF5CE4}" dt="2018-05-28T18:26:01.714" v="71"/>
        <pc:sldMkLst>
          <pc:docMk/>
          <pc:sldMk cId="2067984073" sldId="580"/>
        </pc:sldMkLst>
      </pc:sldChg>
      <pc:sldChg chg="add">
        <pc:chgData name="Aleksandra Cwiek" userId="866160e2e6235955" providerId="LiveId" clId="{9B35033F-A2A0-46D8-971B-02B9D8DF5CE4}" dt="2018-05-28T18:26:01.714" v="71"/>
        <pc:sldMkLst>
          <pc:docMk/>
          <pc:sldMk cId="2217935331" sldId="581"/>
        </pc:sldMkLst>
      </pc:sldChg>
      <pc:sldChg chg="add">
        <pc:chgData name="Aleksandra Cwiek" userId="866160e2e6235955" providerId="LiveId" clId="{9B35033F-A2A0-46D8-971B-02B9D8DF5CE4}" dt="2018-05-28T18:24:21.429" v="60"/>
        <pc:sldMkLst>
          <pc:docMk/>
          <pc:sldMk cId="226531139" sldId="582"/>
        </pc:sldMkLst>
      </pc:sldChg>
      <pc:sldChg chg="add">
        <pc:chgData name="Aleksandra Cwiek" userId="866160e2e6235955" providerId="LiveId" clId="{9B35033F-A2A0-46D8-971B-02B9D8DF5CE4}" dt="2018-05-28T18:24:21.429" v="60"/>
        <pc:sldMkLst>
          <pc:docMk/>
          <pc:sldMk cId="569413979" sldId="583"/>
        </pc:sldMkLst>
      </pc:sldChg>
      <pc:sldChg chg="add">
        <pc:chgData name="Aleksandra Cwiek" userId="866160e2e6235955" providerId="LiveId" clId="{9B35033F-A2A0-46D8-971B-02B9D8DF5CE4}" dt="2018-05-28T18:30:43.838" v="99"/>
        <pc:sldMkLst>
          <pc:docMk/>
          <pc:sldMk cId="1800782952" sldId="584"/>
        </pc:sldMkLst>
      </pc:sldChg>
      <pc:sldChg chg="add">
        <pc:chgData name="Aleksandra Cwiek" userId="866160e2e6235955" providerId="LiveId" clId="{9B35033F-A2A0-46D8-971B-02B9D8DF5CE4}" dt="2018-05-28T18:30:43.838" v="99"/>
        <pc:sldMkLst>
          <pc:docMk/>
          <pc:sldMk cId="1102914354" sldId="585"/>
        </pc:sldMkLst>
      </pc:sldChg>
      <pc:sldChg chg="add">
        <pc:chgData name="Aleksandra Cwiek" userId="866160e2e6235955" providerId="LiveId" clId="{9B35033F-A2A0-46D8-971B-02B9D8DF5CE4}" dt="2018-05-28T18:19:47.702" v="32"/>
        <pc:sldMkLst>
          <pc:docMk/>
          <pc:sldMk cId="37457015" sldId="586"/>
        </pc:sldMkLst>
      </pc:sldChg>
      <pc:sldChg chg="add">
        <pc:chgData name="Aleksandra Cwiek" userId="866160e2e6235955" providerId="LiveId" clId="{9B35033F-A2A0-46D8-971B-02B9D8DF5CE4}" dt="2018-05-28T18:19:47.702" v="32"/>
        <pc:sldMkLst>
          <pc:docMk/>
          <pc:sldMk cId="2138783050" sldId="587"/>
        </pc:sldMkLst>
      </pc:sldChg>
      <pc:sldChg chg="add">
        <pc:chgData name="Aleksandra Cwiek" userId="866160e2e6235955" providerId="LiveId" clId="{9B35033F-A2A0-46D8-971B-02B9D8DF5CE4}" dt="2018-05-28T18:17:36.030" v="19"/>
        <pc:sldMkLst>
          <pc:docMk/>
          <pc:sldMk cId="518872646" sldId="588"/>
        </pc:sldMkLst>
      </pc:sldChg>
      <pc:sldChg chg="add">
        <pc:chgData name="Aleksandra Cwiek" userId="866160e2e6235955" providerId="LiveId" clId="{9B35033F-A2A0-46D8-971B-02B9D8DF5CE4}" dt="2018-05-28T18:17:36.030" v="19"/>
        <pc:sldMkLst>
          <pc:docMk/>
          <pc:sldMk cId="3047946350" sldId="589"/>
        </pc:sldMkLst>
      </pc:sldChg>
      <pc:sldChg chg="add">
        <pc:chgData name="Aleksandra Cwiek" userId="866160e2e6235955" providerId="LiveId" clId="{9B35033F-A2A0-46D8-971B-02B9D8DF5CE4}" dt="2018-05-28T18:27:08.935" v="78"/>
        <pc:sldMkLst>
          <pc:docMk/>
          <pc:sldMk cId="2425358993" sldId="590"/>
        </pc:sldMkLst>
      </pc:sldChg>
      <pc:sldChg chg="add">
        <pc:chgData name="Aleksandra Cwiek" userId="866160e2e6235955" providerId="LiveId" clId="{9B35033F-A2A0-46D8-971B-02B9D8DF5CE4}" dt="2018-05-28T18:27:08.935" v="78"/>
        <pc:sldMkLst>
          <pc:docMk/>
          <pc:sldMk cId="1331440671" sldId="591"/>
        </pc:sldMkLst>
      </pc:sldChg>
      <pc:sldChg chg="add">
        <pc:chgData name="Aleksandra Cwiek" userId="866160e2e6235955" providerId="LiveId" clId="{9B35033F-A2A0-46D8-971B-02B9D8DF5CE4}" dt="2018-05-28T18:19:09.011" v="28"/>
        <pc:sldMkLst>
          <pc:docMk/>
          <pc:sldMk cId="1968132269" sldId="592"/>
        </pc:sldMkLst>
      </pc:sldChg>
      <pc:sldChg chg="add">
        <pc:chgData name="Aleksandra Cwiek" userId="866160e2e6235955" providerId="LiveId" clId="{9B35033F-A2A0-46D8-971B-02B9D8DF5CE4}" dt="2018-05-28T18:19:09.011" v="28"/>
        <pc:sldMkLst>
          <pc:docMk/>
          <pc:sldMk cId="3091373920" sldId="593"/>
        </pc:sldMkLst>
      </pc:sldChg>
      <pc:sldChg chg="add">
        <pc:chgData name="Aleksandra Cwiek" userId="866160e2e6235955" providerId="LiveId" clId="{9B35033F-A2A0-46D8-971B-02B9D8DF5CE4}" dt="2018-05-28T18:22:03.878" v="46"/>
        <pc:sldMkLst>
          <pc:docMk/>
          <pc:sldMk cId="1540653656" sldId="594"/>
        </pc:sldMkLst>
      </pc:sldChg>
      <pc:sldChg chg="add">
        <pc:chgData name="Aleksandra Cwiek" userId="866160e2e6235955" providerId="LiveId" clId="{9B35033F-A2A0-46D8-971B-02B9D8DF5CE4}" dt="2018-05-28T18:22:03.878" v="46"/>
        <pc:sldMkLst>
          <pc:docMk/>
          <pc:sldMk cId="885877829" sldId="595"/>
        </pc:sldMkLst>
      </pc:sldChg>
      <pc:sldChg chg="add">
        <pc:chgData name="Aleksandra Cwiek" userId="866160e2e6235955" providerId="LiveId" clId="{9B35033F-A2A0-46D8-971B-02B9D8DF5CE4}" dt="2018-05-28T18:18:18.728" v="23"/>
        <pc:sldMkLst>
          <pc:docMk/>
          <pc:sldMk cId="1411901651" sldId="596"/>
        </pc:sldMkLst>
      </pc:sldChg>
      <pc:sldChg chg="add">
        <pc:chgData name="Aleksandra Cwiek" userId="866160e2e6235955" providerId="LiveId" clId="{9B35033F-A2A0-46D8-971B-02B9D8DF5CE4}" dt="2018-05-28T18:18:18.728" v="23"/>
        <pc:sldMkLst>
          <pc:docMk/>
          <pc:sldMk cId="1865980394" sldId="597"/>
        </pc:sldMkLst>
      </pc:sldChg>
      <pc:sldChg chg="add">
        <pc:chgData name="Aleksandra Cwiek" userId="866160e2e6235955" providerId="LiveId" clId="{9B35033F-A2A0-46D8-971B-02B9D8DF5CE4}" dt="2018-05-28T18:30:17.983" v="96"/>
        <pc:sldMkLst>
          <pc:docMk/>
          <pc:sldMk cId="3001509329" sldId="598"/>
        </pc:sldMkLst>
      </pc:sldChg>
      <pc:sldChg chg="add">
        <pc:chgData name="Aleksandra Cwiek" userId="866160e2e6235955" providerId="LiveId" clId="{9B35033F-A2A0-46D8-971B-02B9D8DF5CE4}" dt="2018-05-28T18:30:17.983" v="96"/>
        <pc:sldMkLst>
          <pc:docMk/>
          <pc:sldMk cId="1478753015" sldId="599"/>
        </pc:sldMkLst>
      </pc:sldChg>
      <pc:sldChg chg="add">
        <pc:chgData name="Aleksandra Cwiek" userId="866160e2e6235955" providerId="LiveId" clId="{9B35033F-A2A0-46D8-971B-02B9D8DF5CE4}" dt="2018-05-28T18:16:49.548" v="14"/>
        <pc:sldMkLst>
          <pc:docMk/>
          <pc:sldMk cId="2084958993" sldId="600"/>
        </pc:sldMkLst>
      </pc:sldChg>
      <pc:sldChg chg="add">
        <pc:chgData name="Aleksandra Cwiek" userId="866160e2e6235955" providerId="LiveId" clId="{9B35033F-A2A0-46D8-971B-02B9D8DF5CE4}" dt="2018-05-28T18:16:49.548" v="14"/>
        <pc:sldMkLst>
          <pc:docMk/>
          <pc:sldMk cId="3921223586" sldId="601"/>
        </pc:sldMkLst>
      </pc:sldChg>
      <pc:sldChg chg="add">
        <pc:chgData name="Aleksandra Cwiek" userId="866160e2e6235955" providerId="LiveId" clId="{9B35033F-A2A0-46D8-971B-02B9D8DF5CE4}" dt="2018-05-28T18:25:04.320" v="64"/>
        <pc:sldMkLst>
          <pc:docMk/>
          <pc:sldMk cId="1182985761" sldId="602"/>
        </pc:sldMkLst>
      </pc:sldChg>
      <pc:sldChg chg="add">
        <pc:chgData name="Aleksandra Cwiek" userId="866160e2e6235955" providerId="LiveId" clId="{9B35033F-A2A0-46D8-971B-02B9D8DF5CE4}" dt="2018-05-28T18:25:04.320" v="64"/>
        <pc:sldMkLst>
          <pc:docMk/>
          <pc:sldMk cId="76040579" sldId="603"/>
        </pc:sldMkLst>
      </pc:sldChg>
      <pc:sldChg chg="add">
        <pc:chgData name="Aleksandra Cwiek" userId="866160e2e6235955" providerId="LiveId" clId="{9B35033F-A2A0-46D8-971B-02B9D8DF5CE4}" dt="2018-05-28T18:20:49.842" v="39"/>
        <pc:sldMkLst>
          <pc:docMk/>
          <pc:sldMk cId="3111118964" sldId="604"/>
        </pc:sldMkLst>
      </pc:sldChg>
      <pc:sldChg chg="add">
        <pc:chgData name="Aleksandra Cwiek" userId="866160e2e6235955" providerId="LiveId" clId="{9B35033F-A2A0-46D8-971B-02B9D8DF5CE4}" dt="2018-05-28T18:20:49.842" v="39"/>
        <pc:sldMkLst>
          <pc:docMk/>
          <pc:sldMk cId="3433597687" sldId="605"/>
        </pc:sldMkLst>
      </pc:sldChg>
      <pc:sldChg chg="add">
        <pc:chgData name="Aleksandra Cwiek" userId="866160e2e6235955" providerId="LiveId" clId="{9B35033F-A2A0-46D8-971B-02B9D8DF5CE4}" dt="2018-05-28T18:27:27.948" v="80"/>
        <pc:sldMkLst>
          <pc:docMk/>
          <pc:sldMk cId="2179303544" sldId="606"/>
        </pc:sldMkLst>
      </pc:sldChg>
      <pc:sldChg chg="add">
        <pc:chgData name="Aleksandra Cwiek" userId="866160e2e6235955" providerId="LiveId" clId="{9B35033F-A2A0-46D8-971B-02B9D8DF5CE4}" dt="2018-05-28T18:27:27.948" v="80"/>
        <pc:sldMkLst>
          <pc:docMk/>
          <pc:sldMk cId="3483496108" sldId="607"/>
        </pc:sldMkLst>
      </pc:sldChg>
      <pc:sldChg chg="add">
        <pc:chgData name="Aleksandra Cwiek" userId="866160e2e6235955" providerId="LiveId" clId="{9B35033F-A2A0-46D8-971B-02B9D8DF5CE4}" dt="2018-05-28T18:16:13.010" v="11"/>
        <pc:sldMkLst>
          <pc:docMk/>
          <pc:sldMk cId="4220620678" sldId="608"/>
        </pc:sldMkLst>
      </pc:sldChg>
      <pc:sldChg chg="add">
        <pc:chgData name="Aleksandra Cwiek" userId="866160e2e6235955" providerId="LiveId" clId="{9B35033F-A2A0-46D8-971B-02B9D8DF5CE4}" dt="2018-05-28T18:16:13.010" v="11"/>
        <pc:sldMkLst>
          <pc:docMk/>
          <pc:sldMk cId="570337901" sldId="609"/>
        </pc:sldMkLst>
      </pc:sldChg>
      <pc:sldChg chg="add">
        <pc:chgData name="Aleksandra Cwiek" userId="866160e2e6235955" providerId="LiveId" clId="{9B35033F-A2A0-46D8-971B-02B9D8DF5CE4}" dt="2018-05-28T18:21:13.455" v="41"/>
        <pc:sldMkLst>
          <pc:docMk/>
          <pc:sldMk cId="3707196480" sldId="610"/>
        </pc:sldMkLst>
      </pc:sldChg>
      <pc:sldChg chg="add">
        <pc:chgData name="Aleksandra Cwiek" userId="866160e2e6235955" providerId="LiveId" clId="{9B35033F-A2A0-46D8-971B-02B9D8DF5CE4}" dt="2018-05-28T18:21:13.455" v="41"/>
        <pc:sldMkLst>
          <pc:docMk/>
          <pc:sldMk cId="3246033046" sldId="611"/>
        </pc:sldMkLst>
      </pc:sldChg>
      <pc:sldChg chg="add">
        <pc:chgData name="Aleksandra Cwiek" userId="866160e2e6235955" providerId="LiveId" clId="{9B35033F-A2A0-46D8-971B-02B9D8DF5CE4}" dt="2018-05-28T18:16:56.313" v="15"/>
        <pc:sldMkLst>
          <pc:docMk/>
          <pc:sldMk cId="194585929" sldId="612"/>
        </pc:sldMkLst>
      </pc:sldChg>
      <pc:sldChg chg="add">
        <pc:chgData name="Aleksandra Cwiek" userId="866160e2e6235955" providerId="LiveId" clId="{9B35033F-A2A0-46D8-971B-02B9D8DF5CE4}" dt="2018-05-28T18:16:56.313" v="15"/>
        <pc:sldMkLst>
          <pc:docMk/>
          <pc:sldMk cId="1425087303" sldId="613"/>
        </pc:sldMkLst>
      </pc:sldChg>
      <pc:sldChg chg="add">
        <pc:chgData name="Aleksandra Cwiek" userId="866160e2e6235955" providerId="LiveId" clId="{9B35033F-A2A0-46D8-971B-02B9D8DF5CE4}" dt="2018-05-28T18:17:46.049" v="20"/>
        <pc:sldMkLst>
          <pc:docMk/>
          <pc:sldMk cId="417856906" sldId="614"/>
        </pc:sldMkLst>
      </pc:sldChg>
      <pc:sldChg chg="add">
        <pc:chgData name="Aleksandra Cwiek" userId="866160e2e6235955" providerId="LiveId" clId="{9B35033F-A2A0-46D8-971B-02B9D8DF5CE4}" dt="2018-05-28T18:17:46.049" v="20"/>
        <pc:sldMkLst>
          <pc:docMk/>
          <pc:sldMk cId="179287380" sldId="615"/>
        </pc:sldMkLst>
      </pc:sldChg>
      <pc:sldChg chg="add">
        <pc:chgData name="Aleksandra Cwiek" userId="866160e2e6235955" providerId="LiveId" clId="{9B35033F-A2A0-46D8-971B-02B9D8DF5CE4}" dt="2018-05-28T18:31:46.170" v="105"/>
        <pc:sldMkLst>
          <pc:docMk/>
          <pc:sldMk cId="1803940468" sldId="616"/>
        </pc:sldMkLst>
      </pc:sldChg>
      <pc:sldChg chg="add">
        <pc:chgData name="Aleksandra Cwiek" userId="866160e2e6235955" providerId="LiveId" clId="{9B35033F-A2A0-46D8-971B-02B9D8DF5CE4}" dt="2018-05-28T18:31:46.170" v="105"/>
        <pc:sldMkLst>
          <pc:docMk/>
          <pc:sldMk cId="1649561151" sldId="617"/>
        </pc:sldMkLst>
      </pc:sldChg>
      <pc:sldChg chg="add">
        <pc:chgData name="Aleksandra Cwiek" userId="866160e2e6235955" providerId="LiveId" clId="{9B35033F-A2A0-46D8-971B-02B9D8DF5CE4}" dt="2018-05-28T18:23:42.744" v="57"/>
        <pc:sldMkLst>
          <pc:docMk/>
          <pc:sldMk cId="2570653651" sldId="618"/>
        </pc:sldMkLst>
      </pc:sldChg>
      <pc:sldChg chg="add">
        <pc:chgData name="Aleksandra Cwiek" userId="866160e2e6235955" providerId="LiveId" clId="{9B35033F-A2A0-46D8-971B-02B9D8DF5CE4}" dt="2018-05-28T18:23:42.744" v="57"/>
        <pc:sldMkLst>
          <pc:docMk/>
          <pc:sldMk cId="3621068384" sldId="619"/>
        </pc:sldMkLst>
      </pc:sldChg>
      <pc:sldChg chg="add">
        <pc:chgData name="Aleksandra Cwiek" userId="866160e2e6235955" providerId="LiveId" clId="{9B35033F-A2A0-46D8-971B-02B9D8DF5CE4}" dt="2018-05-28T18:26:16.207" v="73"/>
        <pc:sldMkLst>
          <pc:docMk/>
          <pc:sldMk cId="131246749" sldId="620"/>
        </pc:sldMkLst>
      </pc:sldChg>
      <pc:sldChg chg="add">
        <pc:chgData name="Aleksandra Cwiek" userId="866160e2e6235955" providerId="LiveId" clId="{9B35033F-A2A0-46D8-971B-02B9D8DF5CE4}" dt="2018-05-28T18:26:16.207" v="73"/>
        <pc:sldMkLst>
          <pc:docMk/>
          <pc:sldMk cId="3688094540" sldId="621"/>
        </pc:sldMkLst>
      </pc:sldChg>
      <pc:sldChg chg="add">
        <pc:chgData name="Aleksandra Cwiek" userId="866160e2e6235955" providerId="LiveId" clId="{9B35033F-A2A0-46D8-971B-02B9D8DF5CE4}" dt="2018-05-28T18:28:04.629" v="83"/>
        <pc:sldMkLst>
          <pc:docMk/>
          <pc:sldMk cId="3748115930" sldId="622"/>
        </pc:sldMkLst>
      </pc:sldChg>
      <pc:sldChg chg="add">
        <pc:chgData name="Aleksandra Cwiek" userId="866160e2e6235955" providerId="LiveId" clId="{9B35033F-A2A0-46D8-971B-02B9D8DF5CE4}" dt="2018-05-28T18:28:04.629" v="83"/>
        <pc:sldMkLst>
          <pc:docMk/>
          <pc:sldMk cId="264167920" sldId="623"/>
        </pc:sldMkLst>
      </pc:sldChg>
      <pc:sldChg chg="add">
        <pc:chgData name="Aleksandra Cwiek" userId="866160e2e6235955" providerId="LiveId" clId="{9B35033F-A2A0-46D8-971B-02B9D8DF5CE4}" dt="2018-05-28T18:27:20.726" v="79"/>
        <pc:sldMkLst>
          <pc:docMk/>
          <pc:sldMk cId="1634559563" sldId="624"/>
        </pc:sldMkLst>
      </pc:sldChg>
      <pc:sldChg chg="add">
        <pc:chgData name="Aleksandra Cwiek" userId="866160e2e6235955" providerId="LiveId" clId="{9B35033F-A2A0-46D8-971B-02B9D8DF5CE4}" dt="2018-05-28T18:27:20.726" v="79"/>
        <pc:sldMkLst>
          <pc:docMk/>
          <pc:sldMk cId="409179395" sldId="625"/>
        </pc:sldMkLst>
      </pc:sldChg>
      <pc:sldChg chg="add">
        <pc:chgData name="Aleksandra Cwiek" userId="866160e2e6235955" providerId="LiveId" clId="{9B35033F-A2A0-46D8-971B-02B9D8DF5CE4}" dt="2018-05-28T18:30:54.940" v="100"/>
        <pc:sldMkLst>
          <pc:docMk/>
          <pc:sldMk cId="458805426" sldId="626"/>
        </pc:sldMkLst>
      </pc:sldChg>
      <pc:sldChg chg="add">
        <pc:chgData name="Aleksandra Cwiek" userId="866160e2e6235955" providerId="LiveId" clId="{9B35033F-A2A0-46D8-971B-02B9D8DF5CE4}" dt="2018-05-28T18:30:54.940" v="100"/>
        <pc:sldMkLst>
          <pc:docMk/>
          <pc:sldMk cId="2635859121" sldId="627"/>
        </pc:sldMkLst>
      </pc:sldChg>
      <pc:sldChg chg="add">
        <pc:chgData name="Aleksandra Cwiek" userId="866160e2e6235955" providerId="LiveId" clId="{9B35033F-A2A0-46D8-971B-02B9D8DF5CE4}" dt="2018-05-28T18:31:37.283" v="104"/>
        <pc:sldMkLst>
          <pc:docMk/>
          <pc:sldMk cId="3947431074" sldId="628"/>
        </pc:sldMkLst>
      </pc:sldChg>
      <pc:sldChg chg="add">
        <pc:chgData name="Aleksandra Cwiek" userId="866160e2e6235955" providerId="LiveId" clId="{9B35033F-A2A0-46D8-971B-02B9D8DF5CE4}" dt="2018-05-28T18:31:37.283" v="104"/>
        <pc:sldMkLst>
          <pc:docMk/>
          <pc:sldMk cId="1744078635" sldId="629"/>
        </pc:sldMkLst>
      </pc:sldChg>
      <pc:sldChg chg="add">
        <pc:chgData name="Aleksandra Cwiek" userId="866160e2e6235955" providerId="LiveId" clId="{9B35033F-A2A0-46D8-971B-02B9D8DF5CE4}" dt="2018-05-28T18:17:03.829" v="16"/>
        <pc:sldMkLst>
          <pc:docMk/>
          <pc:sldMk cId="834116532" sldId="630"/>
        </pc:sldMkLst>
      </pc:sldChg>
      <pc:sldChg chg="add">
        <pc:chgData name="Aleksandra Cwiek" userId="866160e2e6235955" providerId="LiveId" clId="{9B35033F-A2A0-46D8-971B-02B9D8DF5CE4}" dt="2018-05-28T18:17:03.829" v="16"/>
        <pc:sldMkLst>
          <pc:docMk/>
          <pc:sldMk cId="267594444" sldId="631"/>
        </pc:sldMkLst>
      </pc:sldChg>
      <pc:sldChg chg="add">
        <pc:chgData name="Aleksandra Cwiek" userId="866160e2e6235955" providerId="LiveId" clId="{9B35033F-A2A0-46D8-971B-02B9D8DF5CE4}" dt="2018-05-28T18:19:55.346" v="33"/>
        <pc:sldMkLst>
          <pc:docMk/>
          <pc:sldMk cId="4289549237" sldId="632"/>
        </pc:sldMkLst>
      </pc:sldChg>
      <pc:sldChg chg="add">
        <pc:chgData name="Aleksandra Cwiek" userId="866160e2e6235955" providerId="LiveId" clId="{9B35033F-A2A0-46D8-971B-02B9D8DF5CE4}" dt="2018-05-28T18:19:55.346" v="33"/>
        <pc:sldMkLst>
          <pc:docMk/>
          <pc:sldMk cId="2655885816" sldId="633"/>
        </pc:sldMkLst>
      </pc:sldChg>
      <pc:sldChg chg="add">
        <pc:chgData name="Aleksandra Cwiek" userId="866160e2e6235955" providerId="LiveId" clId="{9B35033F-A2A0-46D8-971B-02B9D8DF5CE4}" dt="2018-05-28T18:21:22.484" v="42"/>
        <pc:sldMkLst>
          <pc:docMk/>
          <pc:sldMk cId="889954936" sldId="634"/>
        </pc:sldMkLst>
      </pc:sldChg>
      <pc:sldChg chg="add">
        <pc:chgData name="Aleksandra Cwiek" userId="866160e2e6235955" providerId="LiveId" clId="{9B35033F-A2A0-46D8-971B-02B9D8DF5CE4}" dt="2018-05-28T18:21:22.484" v="42"/>
        <pc:sldMkLst>
          <pc:docMk/>
          <pc:sldMk cId="3640879640" sldId="635"/>
        </pc:sldMkLst>
      </pc:sldChg>
      <pc:sldChg chg="add">
        <pc:chgData name="Aleksandra Cwiek" userId="866160e2e6235955" providerId="LiveId" clId="{9B35033F-A2A0-46D8-971B-02B9D8DF5CE4}" dt="2018-05-28T18:29:00.632" v="89"/>
        <pc:sldMkLst>
          <pc:docMk/>
          <pc:sldMk cId="2072566415" sldId="636"/>
        </pc:sldMkLst>
      </pc:sldChg>
      <pc:sldChg chg="add">
        <pc:chgData name="Aleksandra Cwiek" userId="866160e2e6235955" providerId="LiveId" clId="{9B35033F-A2A0-46D8-971B-02B9D8DF5CE4}" dt="2018-05-28T18:29:00.632" v="89"/>
        <pc:sldMkLst>
          <pc:docMk/>
          <pc:sldMk cId="3924466757" sldId="637"/>
        </pc:sldMkLst>
      </pc:sldChg>
      <pc:sldChg chg="add">
        <pc:chgData name="Aleksandra Cwiek" userId="866160e2e6235955" providerId="LiveId" clId="{9B35033F-A2A0-46D8-971B-02B9D8DF5CE4}" dt="2018-05-28T18:22:14.839" v="47"/>
        <pc:sldMkLst>
          <pc:docMk/>
          <pc:sldMk cId="2154284956" sldId="638"/>
        </pc:sldMkLst>
      </pc:sldChg>
      <pc:sldChg chg="add">
        <pc:chgData name="Aleksandra Cwiek" userId="866160e2e6235955" providerId="LiveId" clId="{9B35033F-A2A0-46D8-971B-02B9D8DF5CE4}" dt="2018-05-28T18:22:14.839" v="47"/>
        <pc:sldMkLst>
          <pc:docMk/>
          <pc:sldMk cId="1041926946" sldId="639"/>
        </pc:sldMkLst>
      </pc:sldChg>
      <pc:sldChg chg="add">
        <pc:chgData name="Aleksandra Cwiek" userId="866160e2e6235955" providerId="LiveId" clId="{9B35033F-A2A0-46D8-971B-02B9D8DF5CE4}" dt="2018-05-28T18:24:41.853" v="62"/>
        <pc:sldMkLst>
          <pc:docMk/>
          <pc:sldMk cId="700872240" sldId="640"/>
        </pc:sldMkLst>
      </pc:sldChg>
      <pc:sldChg chg="add">
        <pc:chgData name="Aleksandra Cwiek" userId="866160e2e6235955" providerId="LiveId" clId="{9B35033F-A2A0-46D8-971B-02B9D8DF5CE4}" dt="2018-05-28T18:24:41.853" v="62"/>
        <pc:sldMkLst>
          <pc:docMk/>
          <pc:sldMk cId="3897459873" sldId="641"/>
        </pc:sldMkLst>
      </pc:sldChg>
      <pc:sldChg chg="add">
        <pc:chgData name="Aleksandra Cwiek" userId="866160e2e6235955" providerId="LiveId" clId="{9B35033F-A2A0-46D8-971B-02B9D8DF5CE4}" dt="2018-05-28T18:18:07.452" v="22"/>
        <pc:sldMkLst>
          <pc:docMk/>
          <pc:sldMk cId="3123189921" sldId="642"/>
        </pc:sldMkLst>
      </pc:sldChg>
      <pc:sldChg chg="add">
        <pc:chgData name="Aleksandra Cwiek" userId="866160e2e6235955" providerId="LiveId" clId="{9B35033F-A2A0-46D8-971B-02B9D8DF5CE4}" dt="2018-05-28T18:18:07.452" v="22"/>
        <pc:sldMkLst>
          <pc:docMk/>
          <pc:sldMk cId="4083899526" sldId="643"/>
        </pc:sldMkLst>
      </pc:sldChg>
      <pc:sldChg chg="add">
        <pc:chgData name="Aleksandra Cwiek" userId="866160e2e6235955" providerId="LiveId" clId="{9B35033F-A2A0-46D8-971B-02B9D8DF5CE4}" dt="2018-05-28T18:19:28.634" v="30"/>
        <pc:sldMkLst>
          <pc:docMk/>
          <pc:sldMk cId="1930636019" sldId="644"/>
        </pc:sldMkLst>
      </pc:sldChg>
      <pc:sldChg chg="add">
        <pc:chgData name="Aleksandra Cwiek" userId="866160e2e6235955" providerId="LiveId" clId="{9B35033F-A2A0-46D8-971B-02B9D8DF5CE4}" dt="2018-05-28T18:19:28.634" v="30"/>
        <pc:sldMkLst>
          <pc:docMk/>
          <pc:sldMk cId="1956986087" sldId="645"/>
        </pc:sldMkLst>
      </pc:sldChg>
      <pc:sldChg chg="add del">
        <pc:chgData name="Aleksandra Cwiek" userId="866160e2e6235955" providerId="LiveId" clId="{9B35033F-A2A0-46D8-971B-02B9D8DF5CE4}" dt="2018-05-28T18:15:36.796" v="8" actId="2696"/>
        <pc:sldMkLst>
          <pc:docMk/>
          <pc:sldMk cId="3804335601" sldId="648"/>
        </pc:sldMkLst>
      </pc:sldChg>
      <pc:sldChg chg="add">
        <pc:chgData name="Aleksandra Cwiek" userId="866160e2e6235955" providerId="LiveId" clId="{9B35033F-A2A0-46D8-971B-02B9D8DF5CE4}" dt="2018-05-28T18:23:31.343" v="56"/>
        <pc:sldMkLst>
          <pc:docMk/>
          <pc:sldMk cId="4037891780" sldId="6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9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0480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6898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766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0017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4547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173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576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427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56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50665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7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684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8648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7743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32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0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620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6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03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875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3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3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3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29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0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483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711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639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029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65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793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53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74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9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805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16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8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377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737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88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774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1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461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42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6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52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227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2881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737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447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9295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7290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203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70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8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1922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439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638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617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566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0078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2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8139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4519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08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58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8046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57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648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982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2296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4329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5100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2236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7182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5036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6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1806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2539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4524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3435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8478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005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4607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9099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8707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5787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84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0131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3871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5973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6192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452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1448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596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4284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553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35883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03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3625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61982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3512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650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53364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867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4086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3609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66298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25822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9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9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8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1CAAED-8590-4E9C-95D0-92E4C16CB34B}"/>
              </a:ext>
            </a:extLst>
          </p:cNvPr>
          <p:cNvSpPr txBox="1"/>
          <p:nvPr/>
        </p:nvSpPr>
        <p:spPr>
          <a:xfrm>
            <a:off x="1010165" y="1374902"/>
            <a:ext cx="881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+mj-lt"/>
              </a:rPr>
              <a:t>Es geht weiter...</a:t>
            </a:r>
          </a:p>
        </p:txBody>
      </p:sp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4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58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7565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11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159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60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345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185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34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404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0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402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93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0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968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18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50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91486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29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807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231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037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086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2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796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9117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5532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95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10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222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046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755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31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4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22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59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0513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B84E-61B4-4214-912C-91299884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90" y="3327422"/>
            <a:ext cx="9314796" cy="414650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Das Experiment ist vorbei.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708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55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5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86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5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7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0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6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775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692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4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3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088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15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00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93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2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86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54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9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05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8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37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9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14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5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185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87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25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59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665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428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32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358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406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60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1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2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6544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46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8839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64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2601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Benutzerdefiniert</PresentationFormat>
  <Paragraphs>229</Paragraphs>
  <Slides>153</Slides>
  <Notes>112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Experiment ist vorbei.  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2</cp:revision>
  <dcterms:created xsi:type="dcterms:W3CDTF">2018-05-25T12:08:51Z</dcterms:created>
  <dcterms:modified xsi:type="dcterms:W3CDTF">2018-05-28T19:16:00Z</dcterms:modified>
</cp:coreProperties>
</file>