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45"/>
    <a:srgbClr val="F8F9FA"/>
    <a:srgbClr val="DC3545"/>
    <a:srgbClr val="F8D7DA"/>
    <a:srgbClr val="F39C12"/>
    <a:srgbClr val="FFF2C8"/>
    <a:srgbClr val="02807C"/>
    <a:srgbClr val="468F8C"/>
    <a:srgbClr val="6BDBD8"/>
    <a:srgbClr val="356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ileyin Oladayo" userId="5455ccb9b9132931" providerId="LiveId" clId="{32C5FE64-E1BC-4E48-B1DE-AC183D1D3A4C}"/>
    <pc:docChg chg="undo custSel addSld delSld modSld">
      <pc:chgData name="Timileyin Oladayo" userId="5455ccb9b9132931" providerId="LiveId" clId="{32C5FE64-E1BC-4E48-B1DE-AC183D1D3A4C}" dt="2025-07-27T18:56:07.515" v="2119"/>
      <pc:docMkLst>
        <pc:docMk/>
      </pc:docMkLst>
      <pc:sldChg chg="addSp modSp new mod setBg">
        <pc:chgData name="Timileyin Oladayo" userId="5455ccb9b9132931" providerId="LiveId" clId="{32C5FE64-E1BC-4E48-B1DE-AC183D1D3A4C}" dt="2025-07-27T18:31:34.932" v="1960" actId="1076"/>
        <pc:sldMkLst>
          <pc:docMk/>
          <pc:sldMk cId="2149620407" sldId="256"/>
        </pc:sldMkLst>
        <pc:spChg chg="add mod">
          <ac:chgData name="Timileyin Oladayo" userId="5455ccb9b9132931" providerId="LiveId" clId="{32C5FE64-E1BC-4E48-B1DE-AC183D1D3A4C}" dt="2025-07-27T15:06:47.557" v="242" actId="14861"/>
          <ac:spMkLst>
            <pc:docMk/>
            <pc:sldMk cId="2149620407" sldId="256"/>
            <ac:spMk id="4" creationId="{13A7A159-7EA1-555E-0ABB-11C3712F30AA}"/>
          </ac:spMkLst>
        </pc:spChg>
        <pc:spChg chg="add mod">
          <ac:chgData name="Timileyin Oladayo" userId="5455ccb9b9132931" providerId="LiveId" clId="{32C5FE64-E1BC-4E48-B1DE-AC183D1D3A4C}" dt="2025-07-27T15:10:21.172" v="346" actId="1036"/>
          <ac:spMkLst>
            <pc:docMk/>
            <pc:sldMk cId="2149620407" sldId="256"/>
            <ac:spMk id="5" creationId="{40ACDCB3-2FE2-DE54-B756-C8ECABD0132E}"/>
          </ac:spMkLst>
        </pc:spChg>
        <pc:spChg chg="add mod">
          <ac:chgData name="Timileyin Oladayo" userId="5455ccb9b9132931" providerId="LiveId" clId="{32C5FE64-E1BC-4E48-B1DE-AC183D1D3A4C}" dt="2025-07-27T15:10:16.955" v="341" actId="1036"/>
          <ac:spMkLst>
            <pc:docMk/>
            <pc:sldMk cId="2149620407" sldId="256"/>
            <ac:spMk id="6" creationId="{4F5C3DF9-7BA5-DE49-9651-5356E2253F6C}"/>
          </ac:spMkLst>
        </pc:spChg>
        <pc:spChg chg="add mod">
          <ac:chgData name="Timileyin Oladayo" userId="5455ccb9b9132931" providerId="LiveId" clId="{32C5FE64-E1BC-4E48-B1DE-AC183D1D3A4C}" dt="2025-07-27T15:10:16.955" v="341" actId="1036"/>
          <ac:spMkLst>
            <pc:docMk/>
            <pc:sldMk cId="2149620407" sldId="256"/>
            <ac:spMk id="7" creationId="{77801D9C-6E6E-C90A-F15C-1447DB85AEE6}"/>
          </ac:spMkLst>
        </pc:spChg>
        <pc:spChg chg="add mod">
          <ac:chgData name="Timileyin Oladayo" userId="5455ccb9b9132931" providerId="LiveId" clId="{32C5FE64-E1BC-4E48-B1DE-AC183D1D3A4C}" dt="2025-07-27T15:10:06.351" v="331" actId="404"/>
          <ac:spMkLst>
            <pc:docMk/>
            <pc:sldMk cId="2149620407" sldId="256"/>
            <ac:spMk id="8" creationId="{C7E6BDB8-89CF-AAA9-4ABD-B674964180E1}"/>
          </ac:spMkLst>
        </pc:spChg>
        <pc:spChg chg="add mod">
          <ac:chgData name="Timileyin Oladayo" userId="5455ccb9b9132931" providerId="LiveId" clId="{32C5FE64-E1BC-4E48-B1DE-AC183D1D3A4C}" dt="2025-07-27T15:19:49.424" v="351" actId="1076"/>
          <ac:spMkLst>
            <pc:docMk/>
            <pc:sldMk cId="2149620407" sldId="256"/>
            <ac:spMk id="9" creationId="{759AF143-571E-A7C7-946E-1184FA1C467F}"/>
          </ac:spMkLst>
        </pc:spChg>
        <pc:spChg chg="add mod">
          <ac:chgData name="Timileyin Oladayo" userId="5455ccb9b9132931" providerId="LiveId" clId="{32C5FE64-E1BC-4E48-B1DE-AC183D1D3A4C}" dt="2025-07-27T18:31:34.932" v="1960" actId="1076"/>
          <ac:spMkLst>
            <pc:docMk/>
            <pc:sldMk cId="2149620407" sldId="256"/>
            <ac:spMk id="10" creationId="{64D97A3F-E3F4-DBDF-8FF5-927838FD8272}"/>
          </ac:spMkLst>
        </pc:spChg>
      </pc:sldChg>
      <pc:sldChg chg="new del">
        <pc:chgData name="Timileyin Oladayo" userId="5455ccb9b9132931" providerId="LiveId" clId="{32C5FE64-E1BC-4E48-B1DE-AC183D1D3A4C}" dt="2025-07-27T15:26:03.174" v="496" actId="680"/>
        <pc:sldMkLst>
          <pc:docMk/>
          <pc:sldMk cId="1093696358" sldId="257"/>
        </pc:sldMkLst>
      </pc:sldChg>
      <pc:sldChg chg="addSp delSp modSp add mod modTransition">
        <pc:chgData name="Timileyin Oladayo" userId="5455ccb9b9132931" providerId="LiveId" clId="{32C5FE64-E1BC-4E48-B1DE-AC183D1D3A4C}" dt="2025-07-27T18:55:30.119" v="2114"/>
        <pc:sldMkLst>
          <pc:docMk/>
          <pc:sldMk cId="3550589058" sldId="257"/>
        </pc:sldMkLst>
        <pc:spChg chg="mod">
          <ac:chgData name="Timileyin Oladayo" userId="5455ccb9b9132931" providerId="LiveId" clId="{32C5FE64-E1BC-4E48-B1DE-AC183D1D3A4C}" dt="2025-07-27T15:40:17.011" v="744" actId="1076"/>
          <ac:spMkLst>
            <pc:docMk/>
            <pc:sldMk cId="3550589058" sldId="257"/>
            <ac:spMk id="4" creationId="{BC80E00E-698F-25CD-F5F7-D827794AACF1}"/>
          </ac:spMkLst>
        </pc:spChg>
        <pc:spChg chg="mod">
          <ac:chgData name="Timileyin Oladayo" userId="5455ccb9b9132931" providerId="LiveId" clId="{32C5FE64-E1BC-4E48-B1DE-AC183D1D3A4C}" dt="2025-07-27T15:27:01.964" v="539" actId="12788"/>
          <ac:spMkLst>
            <pc:docMk/>
            <pc:sldMk cId="3550589058" sldId="257"/>
            <ac:spMk id="5" creationId="{A8DD5D44-77F1-5611-E1F0-B877DACE2379}"/>
          </ac:spMkLst>
        </pc:spChg>
        <pc:spChg chg="mod">
          <ac:chgData name="Timileyin Oladayo" userId="5455ccb9b9132931" providerId="LiveId" clId="{32C5FE64-E1BC-4E48-B1DE-AC183D1D3A4C}" dt="2025-07-27T15:26:33.654" v="534" actId="20577"/>
          <ac:spMkLst>
            <pc:docMk/>
            <pc:sldMk cId="3550589058" sldId="257"/>
            <ac:spMk id="6" creationId="{EE73D902-76C2-646A-A3F6-D9B6C702465A}"/>
          </ac:spMkLst>
        </pc:spChg>
        <pc:spChg chg="mod">
          <ac:chgData name="Timileyin Oladayo" userId="5455ccb9b9132931" providerId="LiveId" clId="{32C5FE64-E1BC-4E48-B1DE-AC183D1D3A4C}" dt="2025-07-27T15:48:15.451" v="935" actId="120"/>
          <ac:spMkLst>
            <pc:docMk/>
            <pc:sldMk cId="3550589058" sldId="257"/>
            <ac:spMk id="8" creationId="{7312C2C3-1501-296D-1567-871D77C8AC83}"/>
          </ac:spMkLst>
        </pc:spChg>
        <pc:spChg chg="mod">
          <ac:chgData name="Timileyin Oladayo" userId="5455ccb9b9132931" providerId="LiveId" clId="{32C5FE64-E1BC-4E48-B1DE-AC183D1D3A4C}" dt="2025-07-27T15:49:32.329" v="946" actId="120"/>
          <ac:spMkLst>
            <pc:docMk/>
            <pc:sldMk cId="3550589058" sldId="257"/>
            <ac:spMk id="9" creationId="{8B9EE522-FC16-7B28-7CF8-64EAB4875E40}"/>
          </ac:spMkLst>
        </pc:spChg>
        <pc:spChg chg="del mod">
          <ac:chgData name="Timileyin Oladayo" userId="5455ccb9b9132931" providerId="LiveId" clId="{32C5FE64-E1BC-4E48-B1DE-AC183D1D3A4C}" dt="2025-07-27T15:29:30.259" v="595" actId="478"/>
          <ac:spMkLst>
            <pc:docMk/>
            <pc:sldMk cId="3550589058" sldId="257"/>
            <ac:spMk id="10" creationId="{0972B060-7988-7624-983B-FD53895A40C0}"/>
          </ac:spMkLst>
        </pc:spChg>
        <pc:spChg chg="add mod">
          <ac:chgData name="Timileyin Oladayo" userId="5455ccb9b9132931" providerId="LiveId" clId="{32C5FE64-E1BC-4E48-B1DE-AC183D1D3A4C}" dt="2025-07-27T15:28:38.577" v="559" actId="554"/>
          <ac:spMkLst>
            <pc:docMk/>
            <pc:sldMk cId="3550589058" sldId="257"/>
            <ac:spMk id="11" creationId="{7C7BCCD2-C283-F613-BE37-417458BE998A}"/>
          </ac:spMkLst>
        </pc:spChg>
        <pc:spChg chg="add mod">
          <ac:chgData name="Timileyin Oladayo" userId="5455ccb9b9132931" providerId="LiveId" clId="{32C5FE64-E1BC-4E48-B1DE-AC183D1D3A4C}" dt="2025-07-27T15:28:46.575" v="572" actId="1037"/>
          <ac:spMkLst>
            <pc:docMk/>
            <pc:sldMk cId="3550589058" sldId="257"/>
            <ac:spMk id="12" creationId="{FB747E3E-9484-588C-1219-0FC984746E0D}"/>
          </ac:spMkLst>
        </pc:spChg>
        <pc:spChg chg="mod">
          <ac:chgData name="Timileyin Oladayo" userId="5455ccb9b9132931" providerId="LiveId" clId="{32C5FE64-E1BC-4E48-B1DE-AC183D1D3A4C}" dt="2025-07-27T15:29:10.274" v="577"/>
          <ac:spMkLst>
            <pc:docMk/>
            <pc:sldMk cId="3550589058" sldId="257"/>
            <ac:spMk id="15" creationId="{F03F6CD8-AF26-8A53-2EA0-3BE15B65466F}"/>
          </ac:spMkLst>
        </pc:spChg>
        <pc:spChg chg="mod">
          <ac:chgData name="Timileyin Oladayo" userId="5455ccb9b9132931" providerId="LiveId" clId="{32C5FE64-E1BC-4E48-B1DE-AC183D1D3A4C}" dt="2025-07-27T15:29:10.274" v="577"/>
          <ac:spMkLst>
            <pc:docMk/>
            <pc:sldMk cId="3550589058" sldId="257"/>
            <ac:spMk id="16" creationId="{10D424ED-2600-205E-D698-F0AE5D844104}"/>
          </ac:spMkLst>
        </pc:spChg>
        <pc:spChg chg="mod">
          <ac:chgData name="Timileyin Oladayo" userId="5455ccb9b9132931" providerId="LiveId" clId="{32C5FE64-E1BC-4E48-B1DE-AC183D1D3A4C}" dt="2025-07-27T15:29:13.647" v="579"/>
          <ac:spMkLst>
            <pc:docMk/>
            <pc:sldMk cId="3550589058" sldId="257"/>
            <ac:spMk id="18" creationId="{E01F0AB8-E73B-11B3-2C02-A1B1B195A4A0}"/>
          </ac:spMkLst>
        </pc:spChg>
        <pc:spChg chg="mod">
          <ac:chgData name="Timileyin Oladayo" userId="5455ccb9b9132931" providerId="LiveId" clId="{32C5FE64-E1BC-4E48-B1DE-AC183D1D3A4C}" dt="2025-07-27T15:29:13.647" v="579"/>
          <ac:spMkLst>
            <pc:docMk/>
            <pc:sldMk cId="3550589058" sldId="257"/>
            <ac:spMk id="19" creationId="{B08F0BEE-7788-977B-1C5C-EC9D525A3E3C}"/>
          </ac:spMkLst>
        </pc:spChg>
        <pc:spChg chg="add mod">
          <ac:chgData name="Timileyin Oladayo" userId="5455ccb9b9132931" providerId="LiveId" clId="{32C5FE64-E1BC-4E48-B1DE-AC183D1D3A4C}" dt="2025-07-27T15:53:52.288" v="1031" actId="1036"/>
          <ac:spMkLst>
            <pc:docMk/>
            <pc:sldMk cId="3550589058" sldId="257"/>
            <ac:spMk id="20" creationId="{C78368E5-6F9B-3672-F104-2A1D0C653D6D}"/>
          </ac:spMkLst>
        </pc:spChg>
        <pc:spChg chg="add mod">
          <ac:chgData name="Timileyin Oladayo" userId="5455ccb9b9132931" providerId="LiveId" clId="{32C5FE64-E1BC-4E48-B1DE-AC183D1D3A4C}" dt="2025-07-27T15:53:52.288" v="1031" actId="1036"/>
          <ac:spMkLst>
            <pc:docMk/>
            <pc:sldMk cId="3550589058" sldId="257"/>
            <ac:spMk id="21" creationId="{A1E105CA-D1D0-3D66-362C-29EB545C7818}"/>
          </ac:spMkLst>
        </pc:spChg>
        <pc:spChg chg="add mod">
          <ac:chgData name="Timileyin Oladayo" userId="5455ccb9b9132931" providerId="LiveId" clId="{32C5FE64-E1BC-4E48-B1DE-AC183D1D3A4C}" dt="2025-07-27T15:53:52.288" v="1031" actId="1036"/>
          <ac:spMkLst>
            <pc:docMk/>
            <pc:sldMk cId="3550589058" sldId="257"/>
            <ac:spMk id="22" creationId="{EDB12D08-15E8-9EAA-27E2-62401D27512F}"/>
          </ac:spMkLst>
        </pc:spChg>
        <pc:spChg chg="add mod">
          <ac:chgData name="Timileyin Oladayo" userId="5455ccb9b9132931" providerId="LiveId" clId="{32C5FE64-E1BC-4E48-B1DE-AC183D1D3A4C}" dt="2025-07-27T15:45:52.692" v="858" actId="1036"/>
          <ac:spMkLst>
            <pc:docMk/>
            <pc:sldMk cId="3550589058" sldId="257"/>
            <ac:spMk id="23" creationId="{0F893F8B-16A6-F548-AB18-9CB5CF55B0E6}"/>
          </ac:spMkLst>
        </pc:spChg>
        <pc:spChg chg="add mod">
          <ac:chgData name="Timileyin Oladayo" userId="5455ccb9b9132931" providerId="LiveId" clId="{32C5FE64-E1BC-4E48-B1DE-AC183D1D3A4C}" dt="2025-07-27T15:45:52.692" v="858" actId="1036"/>
          <ac:spMkLst>
            <pc:docMk/>
            <pc:sldMk cId="3550589058" sldId="257"/>
            <ac:spMk id="24" creationId="{0BCDB5CA-9DCD-0D6F-C0DC-81B4E1667895}"/>
          </ac:spMkLst>
        </pc:spChg>
        <pc:spChg chg="add mod">
          <ac:chgData name="Timileyin Oladayo" userId="5455ccb9b9132931" providerId="LiveId" clId="{32C5FE64-E1BC-4E48-B1DE-AC183D1D3A4C}" dt="2025-07-27T15:45:52.692" v="858" actId="1036"/>
          <ac:spMkLst>
            <pc:docMk/>
            <pc:sldMk cId="3550589058" sldId="257"/>
            <ac:spMk id="25" creationId="{86623018-EB99-0ED3-260D-0814479B77A8}"/>
          </ac:spMkLst>
        </pc:spChg>
        <pc:spChg chg="mod">
          <ac:chgData name="Timileyin Oladayo" userId="5455ccb9b9132931" providerId="LiveId" clId="{32C5FE64-E1BC-4E48-B1DE-AC183D1D3A4C}" dt="2025-07-27T15:40:32.849" v="748" actId="14100"/>
          <ac:spMkLst>
            <pc:docMk/>
            <pc:sldMk cId="3550589058" sldId="257"/>
            <ac:spMk id="27" creationId="{63159219-88E2-8EF8-77AF-37B201B8BF7F}"/>
          </ac:spMkLst>
        </pc:spChg>
        <pc:spChg chg="mod">
          <ac:chgData name="Timileyin Oladayo" userId="5455ccb9b9132931" providerId="LiveId" clId="{32C5FE64-E1BC-4E48-B1DE-AC183D1D3A4C}" dt="2025-07-27T15:40:40.086" v="756" actId="1037"/>
          <ac:spMkLst>
            <pc:docMk/>
            <pc:sldMk cId="3550589058" sldId="257"/>
            <ac:spMk id="28" creationId="{07A7B4EB-9E19-B381-0041-15C3341CF1B5}"/>
          </ac:spMkLst>
        </pc:spChg>
        <pc:spChg chg="add mod">
          <ac:chgData name="Timileyin Oladayo" userId="5455ccb9b9132931" providerId="LiveId" clId="{32C5FE64-E1BC-4E48-B1DE-AC183D1D3A4C}" dt="2025-07-27T15:46:15.605" v="883" actId="1036"/>
          <ac:spMkLst>
            <pc:docMk/>
            <pc:sldMk cId="3550589058" sldId="257"/>
            <ac:spMk id="29" creationId="{A7D3DA52-C9C4-F38F-3B16-6CFE243E27AC}"/>
          </ac:spMkLst>
        </pc:spChg>
        <pc:spChg chg="add mod">
          <ac:chgData name="Timileyin Oladayo" userId="5455ccb9b9132931" providerId="LiveId" clId="{32C5FE64-E1BC-4E48-B1DE-AC183D1D3A4C}" dt="2025-07-27T15:46:15.605" v="883" actId="1036"/>
          <ac:spMkLst>
            <pc:docMk/>
            <pc:sldMk cId="3550589058" sldId="257"/>
            <ac:spMk id="30" creationId="{DA77FC12-C5E4-6B0A-A9FE-7311A3C2F261}"/>
          </ac:spMkLst>
        </pc:spChg>
        <pc:spChg chg="add mod">
          <ac:chgData name="Timileyin Oladayo" userId="5455ccb9b9132931" providerId="LiveId" clId="{32C5FE64-E1BC-4E48-B1DE-AC183D1D3A4C}" dt="2025-07-27T15:46:15.605" v="883" actId="1036"/>
          <ac:spMkLst>
            <pc:docMk/>
            <pc:sldMk cId="3550589058" sldId="257"/>
            <ac:spMk id="31" creationId="{7E2EF26A-5168-443D-F184-534C0183E685}"/>
          </ac:spMkLst>
        </pc:spChg>
        <pc:spChg chg="add mod">
          <ac:chgData name="Timileyin Oladayo" userId="5455ccb9b9132931" providerId="LiveId" clId="{32C5FE64-E1BC-4E48-B1DE-AC183D1D3A4C}" dt="2025-07-27T18:31:22.282" v="1959" actId="113"/>
          <ac:spMkLst>
            <pc:docMk/>
            <pc:sldMk cId="3550589058" sldId="257"/>
            <ac:spMk id="35" creationId="{CF2FE106-B4E5-4597-D861-DDD8A6D59F30}"/>
          </ac:spMkLst>
        </pc:spChg>
        <pc:spChg chg="add mod">
          <ac:chgData name="Timileyin Oladayo" userId="5455ccb9b9132931" providerId="LiveId" clId="{32C5FE64-E1BC-4E48-B1DE-AC183D1D3A4C}" dt="2025-07-27T15:50:26.739" v="949"/>
          <ac:spMkLst>
            <pc:docMk/>
            <pc:sldMk cId="3550589058" sldId="257"/>
            <ac:spMk id="36" creationId="{1B9677D5-6AFE-F7A5-A45E-77C42B0673A1}"/>
          </ac:spMkLst>
        </pc:spChg>
        <pc:spChg chg="add mod">
          <ac:chgData name="Timileyin Oladayo" userId="5455ccb9b9132931" providerId="LiveId" clId="{32C5FE64-E1BC-4E48-B1DE-AC183D1D3A4C}" dt="2025-07-27T15:51:56.060" v="952" actId="113"/>
          <ac:spMkLst>
            <pc:docMk/>
            <pc:sldMk cId="3550589058" sldId="257"/>
            <ac:spMk id="38" creationId="{CF8F4F8E-45FF-5339-F130-640E15F453AD}"/>
          </ac:spMkLst>
        </pc:spChg>
        <pc:grpChg chg="add mod">
          <ac:chgData name="Timileyin Oladayo" userId="5455ccb9b9132931" providerId="LiveId" clId="{32C5FE64-E1BC-4E48-B1DE-AC183D1D3A4C}" dt="2025-07-27T15:46:26.302" v="884" actId="14100"/>
          <ac:grpSpMkLst>
            <pc:docMk/>
            <pc:sldMk cId="3550589058" sldId="257"/>
            <ac:grpSpMk id="13" creationId="{D41AC3C8-19D8-669F-0D37-5941B4DBABF0}"/>
          </ac:grpSpMkLst>
        </pc:grpChg>
        <pc:grpChg chg="add mod">
          <ac:chgData name="Timileyin Oladayo" userId="5455ccb9b9132931" providerId="LiveId" clId="{32C5FE64-E1BC-4E48-B1DE-AC183D1D3A4C}" dt="2025-07-27T15:46:26.302" v="884" actId="14100"/>
          <ac:grpSpMkLst>
            <pc:docMk/>
            <pc:sldMk cId="3550589058" sldId="257"/>
            <ac:grpSpMk id="14" creationId="{FE1EE09C-5865-F36E-5DE2-E87D735503B4}"/>
          </ac:grpSpMkLst>
        </pc:grpChg>
        <pc:grpChg chg="add mod">
          <ac:chgData name="Timileyin Oladayo" userId="5455ccb9b9132931" providerId="LiveId" clId="{32C5FE64-E1BC-4E48-B1DE-AC183D1D3A4C}" dt="2025-07-27T15:46:26.302" v="884" actId="14100"/>
          <ac:grpSpMkLst>
            <pc:docMk/>
            <pc:sldMk cId="3550589058" sldId="257"/>
            <ac:grpSpMk id="17" creationId="{8EE50FD6-B9E2-4332-9945-2F4DAEF8ECE4}"/>
          </ac:grpSpMkLst>
        </pc:grpChg>
        <pc:grpChg chg="add mod">
          <ac:chgData name="Timileyin Oladayo" userId="5455ccb9b9132931" providerId="LiveId" clId="{32C5FE64-E1BC-4E48-B1DE-AC183D1D3A4C}" dt="2025-07-27T15:46:45.951" v="889" actId="12789"/>
          <ac:grpSpMkLst>
            <pc:docMk/>
            <pc:sldMk cId="3550589058" sldId="257"/>
            <ac:grpSpMk id="26" creationId="{46A5BE68-13EF-DC8F-DA86-842C7D73DC8B}"/>
          </ac:grpSpMkLst>
        </pc:grpChg>
        <pc:grpChg chg="add mod">
          <ac:chgData name="Timileyin Oladayo" userId="5455ccb9b9132931" providerId="LiveId" clId="{32C5FE64-E1BC-4E48-B1DE-AC183D1D3A4C}" dt="2025-07-27T15:47:04.021" v="909" actId="1036"/>
          <ac:grpSpMkLst>
            <pc:docMk/>
            <pc:sldMk cId="3550589058" sldId="257"/>
            <ac:grpSpMk id="37" creationId="{8887E758-C44F-E4D0-3BD0-9E3A66650E5A}"/>
          </ac:grpSpMkLst>
        </pc:grpChg>
        <pc:picChg chg="add del">
          <ac:chgData name="Timileyin Oladayo" userId="5455ccb9b9132931" providerId="LiveId" clId="{32C5FE64-E1BC-4E48-B1DE-AC183D1D3A4C}" dt="2025-07-27T15:40:05.632" v="739" actId="478"/>
          <ac:picMkLst>
            <pc:docMk/>
            <pc:sldMk cId="3550589058" sldId="257"/>
            <ac:picMk id="33" creationId="{09AAD3D7-2180-848C-00FA-FF86E68B8065}"/>
          </ac:picMkLst>
        </pc:picChg>
      </pc:sldChg>
      <pc:sldChg chg="addSp delSp modSp add mod modTransition">
        <pc:chgData name="Timileyin Oladayo" userId="5455ccb9b9132931" providerId="LiveId" clId="{32C5FE64-E1BC-4E48-B1DE-AC183D1D3A4C}" dt="2025-07-27T18:55:46.786" v="2115"/>
        <pc:sldMkLst>
          <pc:docMk/>
          <pc:sldMk cId="3699796088" sldId="258"/>
        </pc:sldMkLst>
        <pc:spChg chg="mod">
          <ac:chgData name="Timileyin Oladayo" userId="5455ccb9b9132931" providerId="LiveId" clId="{32C5FE64-E1BC-4E48-B1DE-AC183D1D3A4C}" dt="2025-07-27T15:53:10.232" v="987" actId="20577"/>
          <ac:spMkLst>
            <pc:docMk/>
            <pc:sldMk cId="3699796088" sldId="258"/>
            <ac:spMk id="5" creationId="{B99F70BB-A722-78C4-8019-3F29698D8800}"/>
          </ac:spMkLst>
        </pc:spChg>
        <pc:spChg chg="mod">
          <ac:chgData name="Timileyin Oladayo" userId="5455ccb9b9132931" providerId="LiveId" clId="{32C5FE64-E1BC-4E48-B1DE-AC183D1D3A4C}" dt="2025-07-27T15:53:23.926" v="1013" actId="20577"/>
          <ac:spMkLst>
            <pc:docMk/>
            <pc:sldMk cId="3699796088" sldId="258"/>
            <ac:spMk id="6" creationId="{DFA0C09B-58D2-26F5-B232-2E7ACBC2DBF0}"/>
          </ac:spMkLst>
        </pc:spChg>
        <pc:spChg chg="del mod">
          <ac:chgData name="Timileyin Oladayo" userId="5455ccb9b9132931" providerId="LiveId" clId="{32C5FE64-E1BC-4E48-B1DE-AC183D1D3A4C}" dt="2025-07-27T16:01:55.734" v="1137" actId="478"/>
          <ac:spMkLst>
            <pc:docMk/>
            <pc:sldMk cId="3699796088" sldId="258"/>
            <ac:spMk id="8" creationId="{C9E68DEF-F990-FF8D-3408-D113699DACCB}"/>
          </ac:spMkLst>
        </pc:spChg>
        <pc:spChg chg="mod">
          <ac:chgData name="Timileyin Oladayo" userId="5455ccb9b9132931" providerId="LiveId" clId="{32C5FE64-E1BC-4E48-B1DE-AC183D1D3A4C}" dt="2025-07-27T16:04:00.410" v="1167" actId="403"/>
          <ac:spMkLst>
            <pc:docMk/>
            <pc:sldMk cId="3699796088" sldId="258"/>
            <ac:spMk id="9" creationId="{BAE2869C-2FFF-EAA2-C6C1-7665B9F14EE6}"/>
          </ac:spMkLst>
        </pc:spChg>
        <pc:spChg chg="mod">
          <ac:chgData name="Timileyin Oladayo" userId="5455ccb9b9132931" providerId="LiveId" clId="{32C5FE64-E1BC-4E48-B1DE-AC183D1D3A4C}" dt="2025-07-27T15:54:04.961" v="1043" actId="20577"/>
          <ac:spMkLst>
            <pc:docMk/>
            <pc:sldMk cId="3699796088" sldId="258"/>
            <ac:spMk id="20" creationId="{7B1D2825-D390-3FCC-6252-8A3B02C0CFE4}"/>
          </ac:spMkLst>
        </pc:spChg>
        <pc:spChg chg="mod">
          <ac:chgData name="Timileyin Oladayo" userId="5455ccb9b9132931" providerId="LiveId" clId="{32C5FE64-E1BC-4E48-B1DE-AC183D1D3A4C}" dt="2025-07-27T15:54:12.151" v="1054" actId="20577"/>
          <ac:spMkLst>
            <pc:docMk/>
            <pc:sldMk cId="3699796088" sldId="258"/>
            <ac:spMk id="21" creationId="{3CDAC97A-7C6C-5D0A-8874-4439A44693F8}"/>
          </ac:spMkLst>
        </pc:spChg>
        <pc:spChg chg="mod">
          <ac:chgData name="Timileyin Oladayo" userId="5455ccb9b9132931" providerId="LiveId" clId="{32C5FE64-E1BC-4E48-B1DE-AC183D1D3A4C}" dt="2025-07-27T15:54:19.197" v="1066" actId="20577"/>
          <ac:spMkLst>
            <pc:docMk/>
            <pc:sldMk cId="3699796088" sldId="258"/>
            <ac:spMk id="22" creationId="{ED70BC29-708F-2256-2959-34BC965610D1}"/>
          </ac:spMkLst>
        </pc:spChg>
        <pc:spChg chg="mod">
          <ac:chgData name="Timileyin Oladayo" userId="5455ccb9b9132931" providerId="LiveId" clId="{32C5FE64-E1BC-4E48-B1DE-AC183D1D3A4C}" dt="2025-07-27T15:57:32.474" v="1067"/>
          <ac:spMkLst>
            <pc:docMk/>
            <pc:sldMk cId="3699796088" sldId="258"/>
            <ac:spMk id="23" creationId="{DE6B368F-2AD0-1870-4F29-016F71F12387}"/>
          </ac:spMkLst>
        </pc:spChg>
        <pc:spChg chg="mod">
          <ac:chgData name="Timileyin Oladayo" userId="5455ccb9b9132931" providerId="LiveId" clId="{32C5FE64-E1BC-4E48-B1DE-AC183D1D3A4C}" dt="2025-07-27T15:57:49.019" v="1068"/>
          <ac:spMkLst>
            <pc:docMk/>
            <pc:sldMk cId="3699796088" sldId="258"/>
            <ac:spMk id="24" creationId="{36F92720-4746-EE73-3042-AE00E7914AC8}"/>
          </ac:spMkLst>
        </pc:spChg>
        <pc:spChg chg="mod">
          <ac:chgData name="Timileyin Oladayo" userId="5455ccb9b9132931" providerId="LiveId" clId="{32C5FE64-E1BC-4E48-B1DE-AC183D1D3A4C}" dt="2025-07-27T15:58:07.566" v="1069"/>
          <ac:spMkLst>
            <pc:docMk/>
            <pc:sldMk cId="3699796088" sldId="258"/>
            <ac:spMk id="25" creationId="{DCB69C98-ABF1-615B-AD2F-4300A4806EFA}"/>
          </ac:spMkLst>
        </pc:spChg>
        <pc:spChg chg="mod">
          <ac:chgData name="Timileyin Oladayo" userId="5455ccb9b9132931" providerId="LiveId" clId="{32C5FE64-E1BC-4E48-B1DE-AC183D1D3A4C}" dt="2025-07-27T15:58:26.340" v="1084" actId="207"/>
          <ac:spMkLst>
            <pc:docMk/>
            <pc:sldMk cId="3699796088" sldId="258"/>
            <ac:spMk id="29" creationId="{0316C57C-AE2F-DF08-63C5-468B98213E78}"/>
          </ac:spMkLst>
        </pc:spChg>
        <pc:spChg chg="mod">
          <ac:chgData name="Timileyin Oladayo" userId="5455ccb9b9132931" providerId="LiveId" clId="{32C5FE64-E1BC-4E48-B1DE-AC183D1D3A4C}" dt="2025-07-27T15:58:39.283" v="1085"/>
          <ac:spMkLst>
            <pc:docMk/>
            <pc:sldMk cId="3699796088" sldId="258"/>
            <ac:spMk id="30" creationId="{598995CD-6311-5718-7755-9582E977B85C}"/>
          </ac:spMkLst>
        </pc:spChg>
        <pc:spChg chg="mod">
          <ac:chgData name="Timileyin Oladayo" userId="5455ccb9b9132931" providerId="LiveId" clId="{32C5FE64-E1BC-4E48-B1DE-AC183D1D3A4C}" dt="2025-07-27T15:58:48.509" v="1086"/>
          <ac:spMkLst>
            <pc:docMk/>
            <pc:sldMk cId="3699796088" sldId="258"/>
            <ac:spMk id="31" creationId="{4A483A1C-1D7E-BCA7-B846-317F9E683993}"/>
          </ac:spMkLst>
        </pc:spChg>
        <pc:spChg chg="mod">
          <ac:chgData name="Timileyin Oladayo" userId="5455ccb9b9132931" providerId="LiveId" clId="{32C5FE64-E1BC-4E48-B1DE-AC183D1D3A4C}" dt="2025-07-27T18:31:11.102" v="1958" actId="113"/>
          <ac:spMkLst>
            <pc:docMk/>
            <pc:sldMk cId="3699796088" sldId="258"/>
            <ac:spMk id="33" creationId="{67376643-8425-6635-FFB7-6D6105A6653E}"/>
          </ac:spMkLst>
        </pc:spChg>
        <pc:spChg chg="mod">
          <ac:chgData name="Timileyin Oladayo" userId="5455ccb9b9132931" providerId="LiveId" clId="{32C5FE64-E1BC-4E48-B1DE-AC183D1D3A4C}" dt="2025-07-27T16:00:28.726" v="1110" actId="207"/>
          <ac:spMkLst>
            <pc:docMk/>
            <pc:sldMk cId="3699796088" sldId="258"/>
            <ac:spMk id="34" creationId="{E494493B-1E59-020F-EE1B-4486478706EE}"/>
          </ac:spMkLst>
        </pc:spChg>
        <pc:spChg chg="mod">
          <ac:chgData name="Timileyin Oladayo" userId="5455ccb9b9132931" providerId="LiveId" clId="{32C5FE64-E1BC-4E48-B1DE-AC183D1D3A4C}" dt="2025-07-27T18:31:03.520" v="1957" actId="113"/>
          <ac:spMkLst>
            <pc:docMk/>
            <pc:sldMk cId="3699796088" sldId="258"/>
            <ac:spMk id="35" creationId="{4D35026F-7903-BDE6-6F41-A2EC5AD58602}"/>
          </ac:spMkLst>
        </pc:spChg>
        <pc:spChg chg="mod">
          <ac:chgData name="Timileyin Oladayo" userId="5455ccb9b9132931" providerId="LiveId" clId="{32C5FE64-E1BC-4E48-B1DE-AC183D1D3A4C}" dt="2025-07-27T16:03:42.919" v="1163" actId="1076"/>
          <ac:spMkLst>
            <pc:docMk/>
            <pc:sldMk cId="3699796088" sldId="258"/>
            <ac:spMk id="36" creationId="{570DB510-177C-67C2-D0EA-A96BDA9DBC1C}"/>
          </ac:spMkLst>
        </pc:spChg>
        <pc:spChg chg="del">
          <ac:chgData name="Timileyin Oladayo" userId="5455ccb9b9132931" providerId="LiveId" clId="{32C5FE64-E1BC-4E48-B1DE-AC183D1D3A4C}" dt="2025-07-27T16:01:44.532" v="1134" actId="478"/>
          <ac:spMkLst>
            <pc:docMk/>
            <pc:sldMk cId="3699796088" sldId="258"/>
            <ac:spMk id="38" creationId="{76C2919E-715D-6C17-F204-3351FC839316}"/>
          </ac:spMkLst>
        </pc:spChg>
        <pc:spChg chg="mod">
          <ac:chgData name="Timileyin Oladayo" userId="5455ccb9b9132931" providerId="LiveId" clId="{32C5FE64-E1BC-4E48-B1DE-AC183D1D3A4C}" dt="2025-07-27T16:00:14.879" v="1109" actId="207"/>
          <ac:spMkLst>
            <pc:docMk/>
            <pc:sldMk cId="3699796088" sldId="258"/>
            <ac:spMk id="39" creationId="{3CFA394B-1361-0DA8-BB85-2B2CCEBBC99C}"/>
          </ac:spMkLst>
        </pc:spChg>
        <pc:grpChg chg="add mod">
          <ac:chgData name="Timileyin Oladayo" userId="5455ccb9b9132931" providerId="LiveId" clId="{32C5FE64-E1BC-4E48-B1DE-AC183D1D3A4C}" dt="2025-07-27T16:04:21.552" v="1168" actId="552"/>
          <ac:grpSpMkLst>
            <pc:docMk/>
            <pc:sldMk cId="3699796088" sldId="258"/>
            <ac:grpSpMk id="10" creationId="{8E1AB577-FFA7-76EC-CD20-6AB674EEF2FD}"/>
          </ac:grpSpMkLst>
        </pc:grpChg>
        <pc:grpChg chg="mod">
          <ac:chgData name="Timileyin Oladayo" userId="5455ccb9b9132931" providerId="LiveId" clId="{32C5FE64-E1BC-4E48-B1DE-AC183D1D3A4C}" dt="2025-07-27T15:59:42.063" v="1102"/>
          <ac:grpSpMkLst>
            <pc:docMk/>
            <pc:sldMk cId="3699796088" sldId="258"/>
            <ac:grpSpMk id="32" creationId="{137A51C5-C317-230F-CA15-B2F282163492}"/>
          </ac:grpSpMkLst>
        </pc:grpChg>
        <pc:grpChg chg="mod">
          <ac:chgData name="Timileyin Oladayo" userId="5455ccb9b9132931" providerId="LiveId" clId="{32C5FE64-E1BC-4E48-B1DE-AC183D1D3A4C}" dt="2025-07-27T16:04:21.552" v="1168" actId="552"/>
          <ac:grpSpMkLst>
            <pc:docMk/>
            <pc:sldMk cId="3699796088" sldId="258"/>
            <ac:grpSpMk id="37" creationId="{5D791EA7-C98D-1B93-14A4-E0CE8308E3AA}"/>
          </ac:grpSpMkLst>
        </pc:grpChg>
        <pc:picChg chg="add del">
          <ac:chgData name="Timileyin Oladayo" userId="5455ccb9b9132931" providerId="LiveId" clId="{32C5FE64-E1BC-4E48-B1DE-AC183D1D3A4C}" dt="2025-07-27T16:00:32.558" v="1111" actId="478"/>
          <ac:picMkLst>
            <pc:docMk/>
            <pc:sldMk cId="3699796088" sldId="258"/>
            <ac:picMk id="41" creationId="{6CC9AAF8-7105-49E6-7ED8-BFC464E605DA}"/>
          </ac:picMkLst>
        </pc:picChg>
      </pc:sldChg>
      <pc:sldChg chg="addSp delSp modSp add mod modTransition">
        <pc:chgData name="Timileyin Oladayo" userId="5455ccb9b9132931" providerId="LiveId" clId="{32C5FE64-E1BC-4E48-B1DE-AC183D1D3A4C}" dt="2025-07-27T18:55:51.219" v="2116"/>
        <pc:sldMkLst>
          <pc:docMk/>
          <pc:sldMk cId="2598642717" sldId="259"/>
        </pc:sldMkLst>
        <pc:spChg chg="mod">
          <ac:chgData name="Timileyin Oladayo" userId="5455ccb9b9132931" providerId="LiveId" clId="{32C5FE64-E1BC-4E48-B1DE-AC183D1D3A4C}" dt="2025-07-27T16:06:42.965" v="1232" actId="1076"/>
          <ac:spMkLst>
            <pc:docMk/>
            <pc:sldMk cId="2598642717" sldId="259"/>
            <ac:spMk id="3" creationId="{6BD16109-123F-00A0-521C-C42F3DDA5611}"/>
          </ac:spMkLst>
        </pc:spChg>
        <pc:spChg chg="mod">
          <ac:chgData name="Timileyin Oladayo" userId="5455ccb9b9132931" providerId="LiveId" clId="{32C5FE64-E1BC-4E48-B1DE-AC183D1D3A4C}" dt="2025-07-27T17:15:01.660" v="1360" actId="1076"/>
          <ac:spMkLst>
            <pc:docMk/>
            <pc:sldMk cId="2598642717" sldId="259"/>
            <ac:spMk id="4" creationId="{1A52A975-10CA-533A-9727-30E151FEEE52}"/>
          </ac:spMkLst>
        </pc:spChg>
        <pc:spChg chg="mod">
          <ac:chgData name="Timileyin Oladayo" userId="5455ccb9b9132931" providerId="LiveId" clId="{32C5FE64-E1BC-4E48-B1DE-AC183D1D3A4C}" dt="2025-07-27T16:05:33.632" v="1194"/>
          <ac:spMkLst>
            <pc:docMk/>
            <pc:sldMk cId="2598642717" sldId="259"/>
            <ac:spMk id="5" creationId="{1714BFAE-53D6-F39B-715A-FF4489A495AE}"/>
          </ac:spMkLst>
        </pc:spChg>
        <pc:spChg chg="mod">
          <ac:chgData name="Timileyin Oladayo" userId="5455ccb9b9132931" providerId="LiveId" clId="{32C5FE64-E1BC-4E48-B1DE-AC183D1D3A4C}" dt="2025-07-27T16:05:41.706" v="1195"/>
          <ac:spMkLst>
            <pc:docMk/>
            <pc:sldMk cId="2598642717" sldId="259"/>
            <ac:spMk id="6" creationId="{9FA12D10-92BE-0A6C-5690-AC6D6430E6A2}"/>
          </ac:spMkLst>
        </pc:spChg>
        <pc:spChg chg="mod">
          <ac:chgData name="Timileyin Oladayo" userId="5455ccb9b9132931" providerId="LiveId" clId="{32C5FE64-E1BC-4E48-B1DE-AC183D1D3A4C}" dt="2025-07-27T16:05:24.648" v="1193" actId="1035"/>
          <ac:spMkLst>
            <pc:docMk/>
            <pc:sldMk cId="2598642717" sldId="259"/>
            <ac:spMk id="7" creationId="{E2CDC79B-6F2F-1CC2-6C26-A4F125B142FB}"/>
          </ac:spMkLst>
        </pc:spChg>
        <pc:spChg chg="del">
          <ac:chgData name="Timileyin Oladayo" userId="5455ccb9b9132931" providerId="LiveId" clId="{32C5FE64-E1BC-4E48-B1DE-AC183D1D3A4C}" dt="2025-07-27T16:06:13.937" v="1200" actId="478"/>
          <ac:spMkLst>
            <pc:docMk/>
            <pc:sldMk cId="2598642717" sldId="259"/>
            <ac:spMk id="9" creationId="{77796088-AFD5-68B5-BA45-0E53F5CE7046}"/>
          </ac:spMkLst>
        </pc:spChg>
        <pc:spChg chg="del">
          <ac:chgData name="Timileyin Oladayo" userId="5455ccb9b9132931" providerId="LiveId" clId="{32C5FE64-E1BC-4E48-B1DE-AC183D1D3A4C}" dt="2025-07-27T16:05:57.163" v="1197" actId="478"/>
          <ac:spMkLst>
            <pc:docMk/>
            <pc:sldMk cId="2598642717" sldId="259"/>
            <ac:spMk id="20" creationId="{D55E35F7-ADA8-0E5F-0D05-E285EC575D3F}"/>
          </ac:spMkLst>
        </pc:spChg>
        <pc:spChg chg="del">
          <ac:chgData name="Timileyin Oladayo" userId="5455ccb9b9132931" providerId="LiveId" clId="{32C5FE64-E1BC-4E48-B1DE-AC183D1D3A4C}" dt="2025-07-27T16:05:57.163" v="1197" actId="478"/>
          <ac:spMkLst>
            <pc:docMk/>
            <pc:sldMk cId="2598642717" sldId="259"/>
            <ac:spMk id="21" creationId="{25590EB6-3105-C951-4F35-46EAAD15945B}"/>
          </ac:spMkLst>
        </pc:spChg>
        <pc:spChg chg="del">
          <ac:chgData name="Timileyin Oladayo" userId="5455ccb9b9132931" providerId="LiveId" clId="{32C5FE64-E1BC-4E48-B1DE-AC183D1D3A4C}" dt="2025-07-27T16:05:52.605" v="1196" actId="478"/>
          <ac:spMkLst>
            <pc:docMk/>
            <pc:sldMk cId="2598642717" sldId="259"/>
            <ac:spMk id="22" creationId="{1976A86D-D02F-150C-4F1B-1CF24A09663D}"/>
          </ac:spMkLst>
        </pc:spChg>
        <pc:spChg chg="del">
          <ac:chgData name="Timileyin Oladayo" userId="5455ccb9b9132931" providerId="LiveId" clId="{32C5FE64-E1BC-4E48-B1DE-AC183D1D3A4C}" dt="2025-07-27T16:05:57.163" v="1197" actId="478"/>
          <ac:spMkLst>
            <pc:docMk/>
            <pc:sldMk cId="2598642717" sldId="259"/>
            <ac:spMk id="23" creationId="{6BB8CFE6-1C68-65C1-9C07-69FCB2823464}"/>
          </ac:spMkLst>
        </pc:spChg>
        <pc:spChg chg="del">
          <ac:chgData name="Timileyin Oladayo" userId="5455ccb9b9132931" providerId="LiveId" clId="{32C5FE64-E1BC-4E48-B1DE-AC183D1D3A4C}" dt="2025-07-27T16:05:57.163" v="1197" actId="478"/>
          <ac:spMkLst>
            <pc:docMk/>
            <pc:sldMk cId="2598642717" sldId="259"/>
            <ac:spMk id="24" creationId="{7578ADB2-15B2-F7BA-3DAF-C69B7A5230E8}"/>
          </ac:spMkLst>
        </pc:spChg>
        <pc:spChg chg="del">
          <ac:chgData name="Timileyin Oladayo" userId="5455ccb9b9132931" providerId="LiveId" clId="{32C5FE64-E1BC-4E48-B1DE-AC183D1D3A4C}" dt="2025-07-27T16:05:57.163" v="1197" actId="478"/>
          <ac:spMkLst>
            <pc:docMk/>
            <pc:sldMk cId="2598642717" sldId="259"/>
            <ac:spMk id="25" creationId="{EBC83BAD-6D3A-B4BC-1838-6B6F104609A1}"/>
          </ac:spMkLst>
        </pc:spChg>
        <pc:spChg chg="mod">
          <ac:chgData name="Timileyin Oladayo" userId="5455ccb9b9132931" providerId="LiveId" clId="{32C5FE64-E1BC-4E48-B1DE-AC183D1D3A4C}" dt="2025-07-27T16:54:29.401" v="1271" actId="14100"/>
          <ac:spMkLst>
            <pc:docMk/>
            <pc:sldMk cId="2598642717" sldId="259"/>
            <ac:spMk id="27" creationId="{AF1676C6-0A6E-792E-CED2-68525A033DB0}"/>
          </ac:spMkLst>
        </pc:spChg>
        <pc:spChg chg="mod">
          <ac:chgData name="Timileyin Oladayo" userId="5455ccb9b9132931" providerId="LiveId" clId="{32C5FE64-E1BC-4E48-B1DE-AC183D1D3A4C}" dt="2025-07-27T16:54:15.304" v="1270" actId="14100"/>
          <ac:spMkLst>
            <pc:docMk/>
            <pc:sldMk cId="2598642717" sldId="259"/>
            <ac:spMk id="28" creationId="{2ADC944A-54D2-EBCD-9A3E-98A02FCB9CD0}"/>
          </ac:spMkLst>
        </pc:spChg>
        <pc:spChg chg="del">
          <ac:chgData name="Timileyin Oladayo" userId="5455ccb9b9132931" providerId="LiveId" clId="{32C5FE64-E1BC-4E48-B1DE-AC183D1D3A4C}" dt="2025-07-27T16:05:57.163" v="1197" actId="478"/>
          <ac:spMkLst>
            <pc:docMk/>
            <pc:sldMk cId="2598642717" sldId="259"/>
            <ac:spMk id="29" creationId="{385248E3-E50D-23B1-FB2C-C991DF743BEB}"/>
          </ac:spMkLst>
        </pc:spChg>
        <pc:spChg chg="del">
          <ac:chgData name="Timileyin Oladayo" userId="5455ccb9b9132931" providerId="LiveId" clId="{32C5FE64-E1BC-4E48-B1DE-AC183D1D3A4C}" dt="2025-07-27T16:05:57.163" v="1197" actId="478"/>
          <ac:spMkLst>
            <pc:docMk/>
            <pc:sldMk cId="2598642717" sldId="259"/>
            <ac:spMk id="30" creationId="{1164BC6B-5101-1DD0-5838-14AB941AFCE7}"/>
          </ac:spMkLst>
        </pc:spChg>
        <pc:spChg chg="del">
          <ac:chgData name="Timileyin Oladayo" userId="5455ccb9b9132931" providerId="LiveId" clId="{32C5FE64-E1BC-4E48-B1DE-AC183D1D3A4C}" dt="2025-07-27T16:05:57.163" v="1197" actId="478"/>
          <ac:spMkLst>
            <pc:docMk/>
            <pc:sldMk cId="2598642717" sldId="259"/>
            <ac:spMk id="31" creationId="{D06988E7-A1B8-1BAD-8F23-DFE4B09E2A84}"/>
          </ac:spMkLst>
        </pc:spChg>
        <pc:spChg chg="mod">
          <ac:chgData name="Timileyin Oladayo" userId="5455ccb9b9132931" providerId="LiveId" clId="{32C5FE64-E1BC-4E48-B1DE-AC183D1D3A4C}" dt="2025-07-27T18:30:46.079" v="1954" actId="113"/>
          <ac:spMkLst>
            <pc:docMk/>
            <pc:sldMk cId="2598642717" sldId="259"/>
            <ac:spMk id="33" creationId="{ACF1893C-78C3-0C28-62C7-944A0AD4DE6A}"/>
          </ac:spMkLst>
        </pc:spChg>
        <pc:spChg chg="mod">
          <ac:chgData name="Timileyin Oladayo" userId="5455ccb9b9132931" providerId="LiveId" clId="{32C5FE64-E1BC-4E48-B1DE-AC183D1D3A4C}" dt="2025-07-27T18:30:50.630" v="1955" actId="113"/>
          <ac:spMkLst>
            <pc:docMk/>
            <pc:sldMk cId="2598642717" sldId="259"/>
            <ac:spMk id="35" creationId="{EE476F12-6155-9E0D-A37B-32F01AA9AA6F}"/>
          </ac:spMkLst>
        </pc:spChg>
        <pc:spChg chg="del">
          <ac:chgData name="Timileyin Oladayo" userId="5455ccb9b9132931" providerId="LiveId" clId="{32C5FE64-E1BC-4E48-B1DE-AC183D1D3A4C}" dt="2025-07-27T16:06:13.937" v="1200" actId="478"/>
          <ac:spMkLst>
            <pc:docMk/>
            <pc:sldMk cId="2598642717" sldId="259"/>
            <ac:spMk id="36" creationId="{8F376587-BC05-059A-6A72-06265D47403B}"/>
          </ac:spMkLst>
        </pc:spChg>
        <pc:spChg chg="mod">
          <ac:chgData name="Timileyin Oladayo" userId="5455ccb9b9132931" providerId="LiveId" clId="{32C5FE64-E1BC-4E48-B1DE-AC183D1D3A4C}" dt="2025-07-27T16:55:58.694" v="1278" actId="1037"/>
          <ac:spMkLst>
            <pc:docMk/>
            <pc:sldMk cId="2598642717" sldId="259"/>
            <ac:spMk id="39" creationId="{68952854-A7AD-2B09-40EE-8D97CB9415C2}"/>
          </ac:spMkLst>
        </pc:spChg>
        <pc:spChg chg="mod">
          <ac:chgData name="Timileyin Oladayo" userId="5455ccb9b9132931" providerId="LiveId" clId="{32C5FE64-E1BC-4E48-B1DE-AC183D1D3A4C}" dt="2025-07-27T18:30:56.940" v="1956" actId="113"/>
          <ac:spMkLst>
            <pc:docMk/>
            <pc:sldMk cId="2598642717" sldId="259"/>
            <ac:spMk id="42" creationId="{2793F052-EDDF-65FF-A406-50E5581ECBCE}"/>
          </ac:spMkLst>
        </pc:spChg>
        <pc:spChg chg="mod">
          <ac:chgData name="Timileyin Oladayo" userId="5455ccb9b9132931" providerId="LiveId" clId="{32C5FE64-E1BC-4E48-B1DE-AC183D1D3A4C}" dt="2025-07-27T16:14:19.652" v="1247"/>
          <ac:spMkLst>
            <pc:docMk/>
            <pc:sldMk cId="2598642717" sldId="259"/>
            <ac:spMk id="43" creationId="{46635F52-54B7-9AE9-9D9B-AA46E21CF8E9}"/>
          </ac:spMkLst>
        </pc:spChg>
        <pc:spChg chg="mod">
          <ac:chgData name="Timileyin Oladayo" userId="5455ccb9b9132931" providerId="LiveId" clId="{32C5FE64-E1BC-4E48-B1DE-AC183D1D3A4C}" dt="2025-07-27T17:03:49.347" v="1309" actId="14100"/>
          <ac:spMkLst>
            <pc:docMk/>
            <pc:sldMk cId="2598642717" sldId="259"/>
            <ac:spMk id="44" creationId="{2F1C384C-D914-7FC1-33BA-5B527187AE9D}"/>
          </ac:spMkLst>
        </pc:spChg>
        <pc:grpChg chg="add del mod">
          <ac:chgData name="Timileyin Oladayo" userId="5455ccb9b9132931" providerId="LiveId" clId="{32C5FE64-E1BC-4E48-B1DE-AC183D1D3A4C}" dt="2025-07-27T17:14:52.470" v="1358" actId="14100"/>
          <ac:grpSpMkLst>
            <pc:docMk/>
            <pc:sldMk cId="2598642717" sldId="259"/>
            <ac:grpSpMk id="10" creationId="{E1BEA09C-C17C-3E81-1EB3-AF983AFE2C55}"/>
          </ac:grpSpMkLst>
        </pc:grpChg>
        <pc:grpChg chg="del">
          <ac:chgData name="Timileyin Oladayo" userId="5455ccb9b9132931" providerId="LiveId" clId="{32C5FE64-E1BC-4E48-B1DE-AC183D1D3A4C}" dt="2025-07-27T16:05:52.605" v="1196" actId="478"/>
          <ac:grpSpMkLst>
            <pc:docMk/>
            <pc:sldMk cId="2598642717" sldId="259"/>
            <ac:grpSpMk id="13" creationId="{8DDEB012-0ACA-607E-2B13-99EB67FCD739}"/>
          </ac:grpSpMkLst>
        </pc:grpChg>
        <pc:grpChg chg="del">
          <ac:chgData name="Timileyin Oladayo" userId="5455ccb9b9132931" providerId="LiveId" clId="{32C5FE64-E1BC-4E48-B1DE-AC183D1D3A4C}" dt="2025-07-27T16:05:52.605" v="1196" actId="478"/>
          <ac:grpSpMkLst>
            <pc:docMk/>
            <pc:sldMk cId="2598642717" sldId="259"/>
            <ac:grpSpMk id="14" creationId="{7FCB59B3-B07F-3EE6-F3FC-B298EA416148}"/>
          </ac:grpSpMkLst>
        </pc:grpChg>
        <pc:grpChg chg="del">
          <ac:chgData name="Timileyin Oladayo" userId="5455ccb9b9132931" providerId="LiveId" clId="{32C5FE64-E1BC-4E48-B1DE-AC183D1D3A4C}" dt="2025-07-27T16:05:52.605" v="1196" actId="478"/>
          <ac:grpSpMkLst>
            <pc:docMk/>
            <pc:sldMk cId="2598642717" sldId="259"/>
            <ac:grpSpMk id="17" creationId="{67E15B84-1748-D66A-9CA6-F9EC16772EBC}"/>
          </ac:grpSpMkLst>
        </pc:grpChg>
        <pc:grpChg chg="mod">
          <ac:chgData name="Timileyin Oladayo" userId="5455ccb9b9132931" providerId="LiveId" clId="{32C5FE64-E1BC-4E48-B1DE-AC183D1D3A4C}" dt="2025-07-27T17:08:25.919" v="1352" actId="14100"/>
          <ac:grpSpMkLst>
            <pc:docMk/>
            <pc:sldMk cId="2598642717" sldId="259"/>
            <ac:grpSpMk id="37" creationId="{ACB831EE-3B31-6B86-5660-5A35902B5C45}"/>
          </ac:grpSpMkLst>
        </pc:grpChg>
        <pc:grpChg chg="add mod">
          <ac:chgData name="Timileyin Oladayo" userId="5455ccb9b9132931" providerId="LiveId" clId="{32C5FE64-E1BC-4E48-B1DE-AC183D1D3A4C}" dt="2025-07-27T17:15:05.917" v="1361" actId="1076"/>
          <ac:grpSpMkLst>
            <pc:docMk/>
            <pc:sldMk cId="2598642717" sldId="259"/>
            <ac:grpSpMk id="40" creationId="{65B0DADC-A14B-6B2B-E139-1C2467E21AE1}"/>
          </ac:grpSpMkLst>
        </pc:grpChg>
        <pc:grpChg chg="mod">
          <ac:chgData name="Timileyin Oladayo" userId="5455ccb9b9132931" providerId="LiveId" clId="{32C5FE64-E1BC-4E48-B1DE-AC183D1D3A4C}" dt="2025-07-27T16:14:19.652" v="1247"/>
          <ac:grpSpMkLst>
            <pc:docMk/>
            <pc:sldMk cId="2598642717" sldId="259"/>
            <ac:grpSpMk id="41" creationId="{F74BEA25-2466-6069-5B92-D16617D141C7}"/>
          </ac:grpSpMkLst>
        </pc:grpChg>
        <pc:graphicFrameChg chg="add mod">
          <ac:chgData name="Timileyin Oladayo" userId="5455ccb9b9132931" providerId="LiveId" clId="{32C5FE64-E1BC-4E48-B1DE-AC183D1D3A4C}" dt="2025-07-27T16:13:19.882" v="1235"/>
          <ac:graphicFrameMkLst>
            <pc:docMk/>
            <pc:sldMk cId="2598642717" sldId="259"/>
            <ac:graphicFrameMk id="8" creationId="{F5E7FDAF-D410-E80B-E7A1-95BC693F59B6}"/>
          </ac:graphicFrameMkLst>
        </pc:graphicFrameChg>
        <pc:graphicFrameChg chg="add mod modGraphic">
          <ac:chgData name="Timileyin Oladayo" userId="5455ccb9b9132931" providerId="LiveId" clId="{32C5FE64-E1BC-4E48-B1DE-AC183D1D3A4C}" dt="2025-07-27T16:56:26.182" v="1279" actId="1076"/>
          <ac:graphicFrameMkLst>
            <pc:docMk/>
            <pc:sldMk cId="2598642717" sldId="259"/>
            <ac:graphicFrameMk id="38" creationId="{69046FA5-9BA2-060A-AE39-E829457F33B1}"/>
          </ac:graphicFrameMkLst>
        </pc:graphicFrameChg>
      </pc:sldChg>
      <pc:sldChg chg="addSp delSp modSp add mod modTransition">
        <pc:chgData name="Timileyin Oladayo" userId="5455ccb9b9132931" providerId="LiveId" clId="{32C5FE64-E1BC-4E48-B1DE-AC183D1D3A4C}" dt="2025-07-27T18:55:58.438" v="2117"/>
        <pc:sldMkLst>
          <pc:docMk/>
          <pc:sldMk cId="264476828" sldId="260"/>
        </pc:sldMkLst>
        <pc:spChg chg="mod">
          <ac:chgData name="Timileyin Oladayo" userId="5455ccb9b9132931" providerId="LiveId" clId="{32C5FE64-E1BC-4E48-B1DE-AC183D1D3A4C}" dt="2025-07-27T17:31:21.623" v="1595" actId="1076"/>
          <ac:spMkLst>
            <pc:docMk/>
            <pc:sldMk cId="264476828" sldId="260"/>
            <ac:spMk id="4" creationId="{4609F8FB-5A35-0F88-D201-9A99DE1242CE}"/>
          </ac:spMkLst>
        </pc:spChg>
        <pc:spChg chg="mod">
          <ac:chgData name="Timileyin Oladayo" userId="5455ccb9b9132931" providerId="LiveId" clId="{32C5FE64-E1BC-4E48-B1DE-AC183D1D3A4C}" dt="2025-07-27T17:21:52.861" v="1387"/>
          <ac:spMkLst>
            <pc:docMk/>
            <pc:sldMk cId="264476828" sldId="260"/>
            <ac:spMk id="5" creationId="{447A71C2-3201-4050-9FAE-6789983CB04E}"/>
          </ac:spMkLst>
        </pc:spChg>
        <pc:spChg chg="mod">
          <ac:chgData name="Timileyin Oladayo" userId="5455ccb9b9132931" providerId="LiveId" clId="{32C5FE64-E1BC-4E48-B1DE-AC183D1D3A4C}" dt="2025-07-27T17:22:01.250" v="1388"/>
          <ac:spMkLst>
            <pc:docMk/>
            <pc:sldMk cId="264476828" sldId="260"/>
            <ac:spMk id="6" creationId="{5E9F3575-F66A-69D2-55CC-6DA411F9C82A}"/>
          </ac:spMkLst>
        </pc:spChg>
        <pc:spChg chg="mod">
          <ac:chgData name="Timileyin Oladayo" userId="5455ccb9b9132931" providerId="LiveId" clId="{32C5FE64-E1BC-4E48-B1DE-AC183D1D3A4C}" dt="2025-07-27T17:22:30.675" v="1390"/>
          <ac:spMkLst>
            <pc:docMk/>
            <pc:sldMk cId="264476828" sldId="260"/>
            <ac:spMk id="9" creationId="{705C591D-F5A5-DFBC-2511-0A62DBD9B6FF}"/>
          </ac:spMkLst>
        </pc:spChg>
        <pc:spChg chg="mod">
          <ac:chgData name="Timileyin Oladayo" userId="5455ccb9b9132931" providerId="LiveId" clId="{32C5FE64-E1BC-4E48-B1DE-AC183D1D3A4C}" dt="2025-07-27T17:22:30.675" v="1390"/>
          <ac:spMkLst>
            <pc:docMk/>
            <pc:sldMk cId="264476828" sldId="260"/>
            <ac:spMk id="11" creationId="{63D99E69-369E-F5E6-AEAB-DF655405774C}"/>
          </ac:spMkLst>
        </pc:spChg>
        <pc:spChg chg="add mod">
          <ac:chgData name="Timileyin Oladayo" userId="5455ccb9b9132931" providerId="LiveId" clId="{32C5FE64-E1BC-4E48-B1DE-AC183D1D3A4C}" dt="2025-07-27T17:23:28.908" v="1425" actId="554"/>
          <ac:spMkLst>
            <pc:docMk/>
            <pc:sldMk cId="264476828" sldId="260"/>
            <ac:spMk id="12" creationId="{C574137E-C14D-131B-2EF2-9854B897A072}"/>
          </ac:spMkLst>
        </pc:spChg>
        <pc:spChg chg="add mod">
          <ac:chgData name="Timileyin Oladayo" userId="5455ccb9b9132931" providerId="LiveId" clId="{32C5FE64-E1BC-4E48-B1DE-AC183D1D3A4C}" dt="2025-07-27T17:26:37.074" v="1495" actId="554"/>
          <ac:spMkLst>
            <pc:docMk/>
            <pc:sldMk cId="264476828" sldId="260"/>
            <ac:spMk id="13" creationId="{984179A2-02F9-D6B9-C891-D6EAF7FC6D72}"/>
          </ac:spMkLst>
        </pc:spChg>
        <pc:spChg chg="add mod">
          <ac:chgData name="Timileyin Oladayo" userId="5455ccb9b9132931" providerId="LiveId" clId="{32C5FE64-E1BC-4E48-B1DE-AC183D1D3A4C}" dt="2025-07-27T17:28:02.015" v="1539" actId="14100"/>
          <ac:spMkLst>
            <pc:docMk/>
            <pc:sldMk cId="264476828" sldId="260"/>
            <ac:spMk id="14" creationId="{6E74AFA0-F7A7-5ECF-4B8B-F9FCBB4F6916}"/>
          </ac:spMkLst>
        </pc:spChg>
        <pc:spChg chg="mod">
          <ac:chgData name="Timileyin Oladayo" userId="5455ccb9b9132931" providerId="LiveId" clId="{32C5FE64-E1BC-4E48-B1DE-AC183D1D3A4C}" dt="2025-07-27T17:22:47.734" v="1397"/>
          <ac:spMkLst>
            <pc:docMk/>
            <pc:sldMk cId="264476828" sldId="260"/>
            <ac:spMk id="16" creationId="{E1794268-A376-C504-623B-B4FDC3C0D33F}"/>
          </ac:spMkLst>
        </pc:spChg>
        <pc:spChg chg="mod">
          <ac:chgData name="Timileyin Oladayo" userId="5455ccb9b9132931" providerId="LiveId" clId="{32C5FE64-E1BC-4E48-B1DE-AC183D1D3A4C}" dt="2025-07-27T17:22:47.734" v="1397"/>
          <ac:spMkLst>
            <pc:docMk/>
            <pc:sldMk cId="264476828" sldId="260"/>
            <ac:spMk id="17" creationId="{72A92A45-2A61-B2A4-9582-2BE86EAC0957}"/>
          </ac:spMkLst>
        </pc:spChg>
        <pc:spChg chg="add mod">
          <ac:chgData name="Timileyin Oladayo" userId="5455ccb9b9132931" providerId="LiveId" clId="{32C5FE64-E1BC-4E48-B1DE-AC183D1D3A4C}" dt="2025-07-27T18:30:38.474" v="1953" actId="20577"/>
          <ac:spMkLst>
            <pc:docMk/>
            <pc:sldMk cId="264476828" sldId="260"/>
            <ac:spMk id="18" creationId="{39DC4F39-8164-4A1A-AEB3-204686CC3490}"/>
          </ac:spMkLst>
        </pc:spChg>
        <pc:spChg chg="add mod">
          <ac:chgData name="Timileyin Oladayo" userId="5455ccb9b9132931" providerId="LiveId" clId="{32C5FE64-E1BC-4E48-B1DE-AC183D1D3A4C}" dt="2025-07-27T17:26:37.074" v="1495" actId="554"/>
          <ac:spMkLst>
            <pc:docMk/>
            <pc:sldMk cId="264476828" sldId="260"/>
            <ac:spMk id="19" creationId="{B57C8622-E150-95FD-F7D2-16AE9FDD2CE6}"/>
          </ac:spMkLst>
        </pc:spChg>
        <pc:spChg chg="add mod">
          <ac:chgData name="Timileyin Oladayo" userId="5455ccb9b9132931" providerId="LiveId" clId="{32C5FE64-E1BC-4E48-B1DE-AC183D1D3A4C}" dt="2025-07-27T17:26:27.674" v="1494" actId="14100"/>
          <ac:spMkLst>
            <pc:docMk/>
            <pc:sldMk cId="264476828" sldId="260"/>
            <ac:spMk id="20" creationId="{5B52129D-0A4C-A2B6-107F-13DD7B6E3F18}"/>
          </ac:spMkLst>
        </pc:spChg>
        <pc:spChg chg="add mod">
          <ac:chgData name="Timileyin Oladayo" userId="5455ccb9b9132931" providerId="LiveId" clId="{32C5FE64-E1BC-4E48-B1DE-AC183D1D3A4C}" dt="2025-07-27T17:31:00.449" v="1588" actId="1076"/>
          <ac:spMkLst>
            <pc:docMk/>
            <pc:sldMk cId="264476828" sldId="260"/>
            <ac:spMk id="21" creationId="{E137679F-3607-E7A5-DE55-A5BC09AEF95E}"/>
          </ac:spMkLst>
        </pc:spChg>
        <pc:spChg chg="add mod">
          <ac:chgData name="Timileyin Oladayo" userId="5455ccb9b9132931" providerId="LiveId" clId="{32C5FE64-E1BC-4E48-B1DE-AC183D1D3A4C}" dt="2025-07-27T17:31:05.969" v="1589" actId="1076"/>
          <ac:spMkLst>
            <pc:docMk/>
            <pc:sldMk cId="264476828" sldId="260"/>
            <ac:spMk id="22" creationId="{06FD2240-BE9D-8FC8-7C86-E17C9A8D74C7}"/>
          </ac:spMkLst>
        </pc:spChg>
        <pc:spChg chg="add mod">
          <ac:chgData name="Timileyin Oladayo" userId="5455ccb9b9132931" providerId="LiveId" clId="{32C5FE64-E1BC-4E48-B1DE-AC183D1D3A4C}" dt="2025-07-27T17:32:22.637" v="1665" actId="1076"/>
          <ac:spMkLst>
            <pc:docMk/>
            <pc:sldMk cId="264476828" sldId="260"/>
            <ac:spMk id="23" creationId="{7F26B2EC-103B-212E-DD14-E2D71A18699E}"/>
          </ac:spMkLst>
        </pc:spChg>
        <pc:spChg chg="add mod">
          <ac:chgData name="Timileyin Oladayo" userId="5455ccb9b9132931" providerId="LiveId" clId="{32C5FE64-E1BC-4E48-B1DE-AC183D1D3A4C}" dt="2025-07-27T17:32:22.637" v="1665" actId="1076"/>
          <ac:spMkLst>
            <pc:docMk/>
            <pc:sldMk cId="264476828" sldId="260"/>
            <ac:spMk id="24" creationId="{EF8F8B19-09DF-890E-5997-6271B35590AB}"/>
          </ac:spMkLst>
        </pc:spChg>
        <pc:spChg chg="mod">
          <ac:chgData name="Timileyin Oladayo" userId="5455ccb9b9132931" providerId="LiveId" clId="{32C5FE64-E1BC-4E48-B1DE-AC183D1D3A4C}" dt="2025-07-27T18:30:27.033" v="1946" actId="113"/>
          <ac:spMkLst>
            <pc:docMk/>
            <pc:sldMk cId="264476828" sldId="260"/>
            <ac:spMk id="30" creationId="{A6838670-4589-D81C-70AE-32C98F0C4A23}"/>
          </ac:spMkLst>
        </pc:spChg>
        <pc:spChg chg="mod">
          <ac:chgData name="Timileyin Oladayo" userId="5455ccb9b9132931" providerId="LiveId" clId="{32C5FE64-E1BC-4E48-B1DE-AC183D1D3A4C}" dt="2025-07-27T17:30:45.502" v="1586"/>
          <ac:spMkLst>
            <pc:docMk/>
            <pc:sldMk cId="264476828" sldId="260"/>
            <ac:spMk id="31" creationId="{D151DA8D-C1BA-0271-0128-7695A1A5CEED}"/>
          </ac:spMkLst>
        </pc:spChg>
        <pc:spChg chg="mod">
          <ac:chgData name="Timileyin Oladayo" userId="5455ccb9b9132931" providerId="LiveId" clId="{32C5FE64-E1BC-4E48-B1DE-AC183D1D3A4C}" dt="2025-07-27T18:30:31.915" v="1947" actId="113"/>
          <ac:spMkLst>
            <pc:docMk/>
            <pc:sldMk cId="264476828" sldId="260"/>
            <ac:spMk id="35" creationId="{C7FB5DB7-E994-5EDA-6976-7AC3060A21B4}"/>
          </ac:spMkLst>
        </pc:spChg>
        <pc:spChg chg="mod">
          <ac:chgData name="Timileyin Oladayo" userId="5455ccb9b9132931" providerId="LiveId" clId="{32C5FE64-E1BC-4E48-B1DE-AC183D1D3A4C}" dt="2025-07-27T17:31:27.650" v="1597" actId="1076"/>
          <ac:spMkLst>
            <pc:docMk/>
            <pc:sldMk cId="264476828" sldId="260"/>
            <ac:spMk id="36" creationId="{3C9910CF-DF05-72E8-B961-ADD2397BE608}"/>
          </ac:spMkLst>
        </pc:spChg>
        <pc:spChg chg="add mod">
          <ac:chgData name="Timileyin Oladayo" userId="5455ccb9b9132931" providerId="LiveId" clId="{32C5FE64-E1BC-4E48-B1DE-AC183D1D3A4C}" dt="2025-07-27T17:33:07.443" v="1673" actId="1076"/>
          <ac:spMkLst>
            <pc:docMk/>
            <pc:sldMk cId="264476828" sldId="260"/>
            <ac:spMk id="45" creationId="{1A20C2B8-0C7C-A15D-6609-31D757E8CD26}"/>
          </ac:spMkLst>
        </pc:spChg>
        <pc:spChg chg="add mod">
          <ac:chgData name="Timileyin Oladayo" userId="5455ccb9b9132931" providerId="LiveId" clId="{32C5FE64-E1BC-4E48-B1DE-AC183D1D3A4C}" dt="2025-07-27T17:33:02.018" v="1672" actId="14100"/>
          <ac:spMkLst>
            <pc:docMk/>
            <pc:sldMk cId="264476828" sldId="260"/>
            <ac:spMk id="46" creationId="{021DEBC5-BFED-84B6-D2CF-041A13881C79}"/>
          </ac:spMkLst>
        </pc:spChg>
        <pc:grpChg chg="add mod">
          <ac:chgData name="Timileyin Oladayo" userId="5455ccb9b9132931" providerId="LiveId" clId="{32C5FE64-E1BC-4E48-B1DE-AC183D1D3A4C}" dt="2025-07-27T17:25:47.207" v="1450" actId="1076"/>
          <ac:grpSpMkLst>
            <pc:docMk/>
            <pc:sldMk cId="264476828" sldId="260"/>
            <ac:grpSpMk id="8" creationId="{D76E040B-CFC8-6D4C-4737-420E2612587B}"/>
          </ac:grpSpMkLst>
        </pc:grpChg>
        <pc:grpChg chg="del">
          <ac:chgData name="Timileyin Oladayo" userId="5455ccb9b9132931" providerId="LiveId" clId="{32C5FE64-E1BC-4E48-B1DE-AC183D1D3A4C}" dt="2025-07-27T17:30:41.969" v="1585" actId="478"/>
          <ac:grpSpMkLst>
            <pc:docMk/>
            <pc:sldMk cId="264476828" sldId="260"/>
            <ac:grpSpMk id="10" creationId="{C60FC7B3-458C-478F-3A81-BC1076BF7B7D}"/>
          </ac:grpSpMkLst>
        </pc:grpChg>
        <pc:grpChg chg="add mod">
          <ac:chgData name="Timileyin Oladayo" userId="5455ccb9b9132931" providerId="LiveId" clId="{32C5FE64-E1BC-4E48-B1DE-AC183D1D3A4C}" dt="2025-07-27T17:23:00.152" v="1400" actId="14100"/>
          <ac:grpSpMkLst>
            <pc:docMk/>
            <pc:sldMk cId="264476828" sldId="260"/>
            <ac:grpSpMk id="15" creationId="{7E59BE0E-C2CD-2B45-D706-BD040DCB2AAE}"/>
          </ac:grpSpMkLst>
        </pc:grpChg>
        <pc:grpChg chg="add mod">
          <ac:chgData name="Timileyin Oladayo" userId="5455ccb9b9132931" providerId="LiveId" clId="{32C5FE64-E1BC-4E48-B1DE-AC183D1D3A4C}" dt="2025-07-27T17:33:31.775" v="1690" actId="1038"/>
          <ac:grpSpMkLst>
            <pc:docMk/>
            <pc:sldMk cId="264476828" sldId="260"/>
            <ac:grpSpMk id="25" creationId="{9B3BEE81-8440-47F0-DEAB-87073FFF3A40}"/>
          </ac:grpSpMkLst>
        </pc:grpChg>
        <pc:grpChg chg="mod">
          <ac:chgData name="Timileyin Oladayo" userId="5455ccb9b9132931" providerId="LiveId" clId="{32C5FE64-E1BC-4E48-B1DE-AC183D1D3A4C}" dt="2025-07-27T17:30:45.502" v="1586"/>
          <ac:grpSpMkLst>
            <pc:docMk/>
            <pc:sldMk cId="264476828" sldId="260"/>
            <ac:grpSpMk id="29" creationId="{81C04D68-E608-3A8B-71ED-C2615C8B8BF7}"/>
          </ac:grpSpMkLst>
        </pc:grpChg>
        <pc:grpChg chg="mod">
          <ac:chgData name="Timileyin Oladayo" userId="5455ccb9b9132931" providerId="LiveId" clId="{32C5FE64-E1BC-4E48-B1DE-AC183D1D3A4C}" dt="2025-07-27T17:33:31.775" v="1690" actId="1038"/>
          <ac:grpSpMkLst>
            <pc:docMk/>
            <pc:sldMk cId="264476828" sldId="260"/>
            <ac:grpSpMk id="37" creationId="{CCDBED02-28AE-6A4A-A698-D1A01D79B70A}"/>
          </ac:grpSpMkLst>
        </pc:grpChg>
        <pc:grpChg chg="del">
          <ac:chgData name="Timileyin Oladayo" userId="5455ccb9b9132931" providerId="LiveId" clId="{32C5FE64-E1BC-4E48-B1DE-AC183D1D3A4C}" dt="2025-07-27T17:26:56.620" v="1496" actId="478"/>
          <ac:grpSpMkLst>
            <pc:docMk/>
            <pc:sldMk cId="264476828" sldId="260"/>
            <ac:grpSpMk id="40" creationId="{F94C0669-2235-DA1A-3064-4423C17460DF}"/>
          </ac:grpSpMkLst>
        </pc:grpChg>
        <pc:graphicFrameChg chg="del">
          <ac:chgData name="Timileyin Oladayo" userId="5455ccb9b9132931" providerId="LiveId" clId="{32C5FE64-E1BC-4E48-B1DE-AC183D1D3A4C}" dt="2025-07-27T17:22:03.814" v="1389" actId="478"/>
          <ac:graphicFrameMkLst>
            <pc:docMk/>
            <pc:sldMk cId="264476828" sldId="260"/>
            <ac:graphicFrameMk id="38" creationId="{ABC5B904-EB0D-A0D5-96EA-2C6E6F8444A5}"/>
          </ac:graphicFrameMkLst>
        </pc:graphicFrameChg>
      </pc:sldChg>
      <pc:sldChg chg="addSp delSp modSp add mod modTransition">
        <pc:chgData name="Timileyin Oladayo" userId="5455ccb9b9132931" providerId="LiveId" clId="{32C5FE64-E1BC-4E48-B1DE-AC183D1D3A4C}" dt="2025-07-27T18:56:03.505" v="2118"/>
        <pc:sldMkLst>
          <pc:docMk/>
          <pc:sldMk cId="189376951" sldId="261"/>
        </pc:sldMkLst>
        <pc:spChg chg="del">
          <ac:chgData name="Timileyin Oladayo" userId="5455ccb9b9132931" providerId="LiveId" clId="{32C5FE64-E1BC-4E48-B1DE-AC183D1D3A4C}" dt="2025-07-27T17:55:08.709" v="1855" actId="478"/>
          <ac:spMkLst>
            <pc:docMk/>
            <pc:sldMk cId="189376951" sldId="261"/>
            <ac:spMk id="3" creationId="{47AD597D-151A-96B9-0F90-D2176541AD60}"/>
          </ac:spMkLst>
        </pc:spChg>
        <pc:spChg chg="mod">
          <ac:chgData name="Timileyin Oladayo" userId="5455ccb9b9132931" providerId="LiveId" clId="{32C5FE64-E1BC-4E48-B1DE-AC183D1D3A4C}" dt="2025-07-27T18:23:28.125" v="1915" actId="1076"/>
          <ac:spMkLst>
            <pc:docMk/>
            <pc:sldMk cId="189376951" sldId="261"/>
            <ac:spMk id="4" creationId="{134109BE-9740-2532-638C-01CBF45B727C}"/>
          </ac:spMkLst>
        </pc:spChg>
        <pc:spChg chg="mod">
          <ac:chgData name="Timileyin Oladayo" userId="5455ccb9b9132931" providerId="LiveId" clId="{32C5FE64-E1BC-4E48-B1DE-AC183D1D3A4C}" dt="2025-07-27T17:37:51.048" v="1692"/>
          <ac:spMkLst>
            <pc:docMk/>
            <pc:sldMk cId="189376951" sldId="261"/>
            <ac:spMk id="5" creationId="{4434D534-B086-3E6D-6A8F-55A6D06CC9C2}"/>
          </ac:spMkLst>
        </pc:spChg>
        <pc:spChg chg="mod">
          <ac:chgData name="Timileyin Oladayo" userId="5455ccb9b9132931" providerId="LiveId" clId="{32C5FE64-E1BC-4E48-B1DE-AC183D1D3A4C}" dt="2025-07-27T17:37:58.643" v="1693"/>
          <ac:spMkLst>
            <pc:docMk/>
            <pc:sldMk cId="189376951" sldId="261"/>
            <ac:spMk id="6" creationId="{795B930D-EEB6-C979-7248-CAE0CE07B0FE}"/>
          </ac:spMkLst>
        </pc:spChg>
        <pc:spChg chg="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12" creationId="{07CE91BE-3296-F80D-D95A-8C49949D3434}"/>
          </ac:spMkLst>
        </pc:spChg>
        <pc:spChg chg="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13" creationId="{39681333-1E1B-30FF-853B-CB9AEAE413A3}"/>
          </ac:spMkLst>
        </pc:spChg>
        <pc:spChg chg="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14" creationId="{9E723DDB-9FB9-48CD-252B-A116456C5EEB}"/>
          </ac:spMkLst>
        </pc:spChg>
        <pc:spChg chg="del">
          <ac:chgData name="Timileyin Oladayo" userId="5455ccb9b9132931" providerId="LiveId" clId="{32C5FE64-E1BC-4E48-B1DE-AC183D1D3A4C}" dt="2025-07-27T17:39:23.287" v="1695" actId="478"/>
          <ac:spMkLst>
            <pc:docMk/>
            <pc:sldMk cId="189376951" sldId="261"/>
            <ac:spMk id="18" creationId="{33533D46-323D-8A9F-73C9-75A751BF7475}"/>
          </ac:spMkLst>
        </pc:spChg>
        <pc:spChg chg="del">
          <ac:chgData name="Timileyin Oladayo" userId="5455ccb9b9132931" providerId="LiveId" clId="{32C5FE64-E1BC-4E48-B1DE-AC183D1D3A4C}" dt="2025-07-27T17:39:23.287" v="1695" actId="478"/>
          <ac:spMkLst>
            <pc:docMk/>
            <pc:sldMk cId="189376951" sldId="261"/>
            <ac:spMk id="19" creationId="{6693CE8B-3029-0B24-1410-D4E61A648D89}"/>
          </ac:spMkLst>
        </pc:spChg>
        <pc:spChg chg="del">
          <ac:chgData name="Timileyin Oladayo" userId="5455ccb9b9132931" providerId="LiveId" clId="{32C5FE64-E1BC-4E48-B1DE-AC183D1D3A4C}" dt="2025-07-27T17:39:23.287" v="1695" actId="478"/>
          <ac:spMkLst>
            <pc:docMk/>
            <pc:sldMk cId="189376951" sldId="261"/>
            <ac:spMk id="20" creationId="{352E1187-7853-7343-AC91-4251BDB74098}"/>
          </ac:spMkLst>
        </pc:spChg>
        <pc:spChg chg="del">
          <ac:chgData name="Timileyin Oladayo" userId="5455ccb9b9132931" providerId="LiveId" clId="{32C5FE64-E1BC-4E48-B1DE-AC183D1D3A4C}" dt="2025-07-27T17:55:08.709" v="1855" actId="478"/>
          <ac:spMkLst>
            <pc:docMk/>
            <pc:sldMk cId="189376951" sldId="261"/>
            <ac:spMk id="21" creationId="{CFD8C820-9E8F-E26D-30A0-6F30BC221D77}"/>
          </ac:spMkLst>
        </pc:spChg>
        <pc:spChg chg="del">
          <ac:chgData name="Timileyin Oladayo" userId="5455ccb9b9132931" providerId="LiveId" clId="{32C5FE64-E1BC-4E48-B1DE-AC183D1D3A4C}" dt="2025-07-27T17:55:08.709" v="1855" actId="478"/>
          <ac:spMkLst>
            <pc:docMk/>
            <pc:sldMk cId="189376951" sldId="261"/>
            <ac:spMk id="22" creationId="{ABB3A4C6-8E3A-A819-84FE-1480E446E6E3}"/>
          </ac:spMkLst>
        </pc:spChg>
        <pc:spChg chg="del">
          <ac:chgData name="Timileyin Oladayo" userId="5455ccb9b9132931" providerId="LiveId" clId="{32C5FE64-E1BC-4E48-B1DE-AC183D1D3A4C}" dt="2025-07-27T17:55:08.709" v="1855" actId="478"/>
          <ac:spMkLst>
            <pc:docMk/>
            <pc:sldMk cId="189376951" sldId="261"/>
            <ac:spMk id="23" creationId="{9B9BB5DD-78B8-9590-577A-CAB45DF0FD2D}"/>
          </ac:spMkLst>
        </pc:spChg>
        <pc:spChg chg="del">
          <ac:chgData name="Timileyin Oladayo" userId="5455ccb9b9132931" providerId="LiveId" clId="{32C5FE64-E1BC-4E48-B1DE-AC183D1D3A4C}" dt="2025-07-27T17:55:08.709" v="1855" actId="478"/>
          <ac:spMkLst>
            <pc:docMk/>
            <pc:sldMk cId="189376951" sldId="261"/>
            <ac:spMk id="24" creationId="{13B5860B-6CAE-0AEB-E0E9-BEBB15073C52}"/>
          </ac:spMkLst>
        </pc:spChg>
        <pc:spChg chg="mod">
          <ac:chgData name="Timileyin Oladayo" userId="5455ccb9b9132931" providerId="LiveId" clId="{32C5FE64-E1BC-4E48-B1DE-AC183D1D3A4C}" dt="2025-07-27T17:52:41.079" v="1839"/>
          <ac:spMkLst>
            <pc:docMk/>
            <pc:sldMk cId="189376951" sldId="261"/>
            <ac:spMk id="27" creationId="{D8EC6280-B635-A32E-BF7D-ECF7A4218726}"/>
          </ac:spMkLst>
        </pc:spChg>
        <pc:spChg chg="mod">
          <ac:chgData name="Timileyin Oladayo" userId="5455ccb9b9132931" providerId="LiveId" clId="{32C5FE64-E1BC-4E48-B1DE-AC183D1D3A4C}" dt="2025-07-27T17:52:41.079" v="1839"/>
          <ac:spMkLst>
            <pc:docMk/>
            <pc:sldMk cId="189376951" sldId="261"/>
            <ac:spMk id="28" creationId="{0A8A2107-3987-893F-5F12-DA8689632D11}"/>
          </ac:spMkLst>
        </pc:spChg>
        <pc:spChg chg="mod">
          <ac:chgData name="Timileyin Oladayo" userId="5455ccb9b9132931" providerId="LiveId" clId="{32C5FE64-E1BC-4E48-B1DE-AC183D1D3A4C}" dt="2025-07-27T18:26:36.995" v="1933" actId="1035"/>
          <ac:spMkLst>
            <pc:docMk/>
            <pc:sldMk cId="189376951" sldId="261"/>
            <ac:spMk id="30" creationId="{2CD299A7-1B0C-8D3E-0F2F-2E8AFEEA0F25}"/>
          </ac:spMkLst>
        </pc:spChg>
        <pc:spChg chg="mod">
          <ac:chgData name="Timileyin Oladayo" userId="5455ccb9b9132931" providerId="LiveId" clId="{32C5FE64-E1BC-4E48-B1DE-AC183D1D3A4C}" dt="2025-07-27T17:39:26.774" v="1696"/>
          <ac:spMkLst>
            <pc:docMk/>
            <pc:sldMk cId="189376951" sldId="261"/>
            <ac:spMk id="32" creationId="{9A1D4002-C04E-0D89-47B1-72ACE30DD9FA}"/>
          </ac:spMkLst>
        </pc:spChg>
        <pc:spChg chg="mod">
          <ac:chgData name="Timileyin Oladayo" userId="5455ccb9b9132931" providerId="LiveId" clId="{32C5FE64-E1BC-4E48-B1DE-AC183D1D3A4C}" dt="2025-07-27T17:39:26.774" v="1696"/>
          <ac:spMkLst>
            <pc:docMk/>
            <pc:sldMk cId="189376951" sldId="261"/>
            <ac:spMk id="33" creationId="{91776020-71FE-7BC4-344D-22A16E579165}"/>
          </ac:spMkLst>
        </pc:spChg>
        <pc:spChg chg="mod">
          <ac:chgData name="Timileyin Oladayo" userId="5455ccb9b9132931" providerId="LiveId" clId="{32C5FE64-E1BC-4E48-B1DE-AC183D1D3A4C}" dt="2025-07-27T18:17:41.961" v="1879" actId="113"/>
          <ac:spMkLst>
            <pc:docMk/>
            <pc:sldMk cId="189376951" sldId="261"/>
            <ac:spMk id="35" creationId="{2DBB87F2-2C65-F726-7416-C71D828CA958}"/>
          </ac:spMkLst>
        </pc:spChg>
        <pc:spChg chg="mod">
          <ac:chgData name="Timileyin Oladayo" userId="5455ccb9b9132931" providerId="LiveId" clId="{32C5FE64-E1BC-4E48-B1DE-AC183D1D3A4C}" dt="2025-07-27T17:39:31.667" v="1698"/>
          <ac:spMkLst>
            <pc:docMk/>
            <pc:sldMk cId="189376951" sldId="261"/>
            <ac:spMk id="38" creationId="{48C61466-7F36-F889-1FB5-11E4BA5B32E4}"/>
          </ac:spMkLst>
        </pc:spChg>
        <pc:spChg chg="mod">
          <ac:chgData name="Timileyin Oladayo" userId="5455ccb9b9132931" providerId="LiveId" clId="{32C5FE64-E1BC-4E48-B1DE-AC183D1D3A4C}" dt="2025-07-27T17:39:31.667" v="1698"/>
          <ac:spMkLst>
            <pc:docMk/>
            <pc:sldMk cId="189376951" sldId="261"/>
            <ac:spMk id="39" creationId="{5A6F14E3-6F24-DE56-FEA1-B3908B43E6E5}"/>
          </ac:spMkLst>
        </pc:spChg>
        <pc:spChg chg="add 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40" creationId="{C1A76C61-8AF3-D7C6-0A6B-22AC6924C385}"/>
          </ac:spMkLst>
        </pc:spChg>
        <pc:spChg chg="add 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41" creationId="{84C96F71-C258-C2D8-4C23-E6B0A5A69ED8}"/>
          </ac:spMkLst>
        </pc:spChg>
        <pc:spChg chg="add 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42" creationId="{D33EDF10-CD42-6D09-4D6E-2AFD9F5EB9CD}"/>
          </ac:spMkLst>
        </pc:spChg>
        <pc:spChg chg="add 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43" creationId="{8969BB02-16E1-25A6-5A21-119F13437306}"/>
          </ac:spMkLst>
        </pc:spChg>
        <pc:spChg chg="add 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44" creationId="{F50F4D3F-6692-0DF4-1918-22453155BF19}"/>
          </ac:spMkLst>
        </pc:spChg>
        <pc:spChg chg="del">
          <ac:chgData name="Timileyin Oladayo" userId="5455ccb9b9132931" providerId="LiveId" clId="{32C5FE64-E1BC-4E48-B1DE-AC183D1D3A4C}" dt="2025-07-27T17:55:08.709" v="1855" actId="478"/>
          <ac:spMkLst>
            <pc:docMk/>
            <pc:sldMk cId="189376951" sldId="261"/>
            <ac:spMk id="45" creationId="{7C0743C3-AA57-8903-D171-285DEC2F0586}"/>
          </ac:spMkLst>
        </pc:spChg>
        <pc:spChg chg="del">
          <ac:chgData name="Timileyin Oladayo" userId="5455ccb9b9132931" providerId="LiveId" clId="{32C5FE64-E1BC-4E48-B1DE-AC183D1D3A4C}" dt="2025-07-27T17:55:08.709" v="1855" actId="478"/>
          <ac:spMkLst>
            <pc:docMk/>
            <pc:sldMk cId="189376951" sldId="261"/>
            <ac:spMk id="46" creationId="{EBBDD781-71D1-72F8-E2C5-1E719DBD6F92}"/>
          </ac:spMkLst>
        </pc:spChg>
        <pc:spChg chg="add mod">
          <ac:chgData name="Timileyin Oladayo" userId="5455ccb9b9132931" providerId="LiveId" clId="{32C5FE64-E1BC-4E48-B1DE-AC183D1D3A4C}" dt="2025-07-27T18:22:56.162" v="1898" actId="1035"/>
          <ac:spMkLst>
            <pc:docMk/>
            <pc:sldMk cId="189376951" sldId="261"/>
            <ac:spMk id="47" creationId="{C7173FEC-1FB7-2A5B-7414-BD56658B2725}"/>
          </ac:spMkLst>
        </pc:spChg>
        <pc:spChg chg="mod">
          <ac:chgData name="Timileyin Oladayo" userId="5455ccb9b9132931" providerId="LiveId" clId="{32C5FE64-E1BC-4E48-B1DE-AC183D1D3A4C}" dt="2025-07-27T18:29:55.520" v="1944" actId="113"/>
          <ac:spMkLst>
            <pc:docMk/>
            <pc:sldMk cId="189376951" sldId="261"/>
            <ac:spMk id="52" creationId="{262AE0F4-E6CF-4028-1CFB-2734D7B0934D}"/>
          </ac:spMkLst>
        </pc:spChg>
        <pc:spChg chg="mod">
          <ac:chgData name="Timileyin Oladayo" userId="5455ccb9b9132931" providerId="LiveId" clId="{32C5FE64-E1BC-4E48-B1DE-AC183D1D3A4C}" dt="2025-07-27T18:21:57.565" v="1881"/>
          <ac:spMkLst>
            <pc:docMk/>
            <pc:sldMk cId="189376951" sldId="261"/>
            <ac:spMk id="53" creationId="{8A7E5D74-83CC-399D-037C-D85906F1EBC4}"/>
          </ac:spMkLst>
        </pc:spChg>
        <pc:spChg chg="mod">
          <ac:chgData name="Timileyin Oladayo" userId="5455ccb9b9132931" providerId="LiveId" clId="{32C5FE64-E1BC-4E48-B1DE-AC183D1D3A4C}" dt="2025-07-27T18:24:07.583" v="1919" actId="1038"/>
          <ac:spMkLst>
            <pc:docMk/>
            <pc:sldMk cId="189376951" sldId="261"/>
            <ac:spMk id="54" creationId="{F6CE0081-34CD-7C33-7A4E-AF1198599849}"/>
          </ac:spMkLst>
        </pc:spChg>
        <pc:spChg chg="mod">
          <ac:chgData name="Timileyin Oladayo" userId="5455ccb9b9132931" providerId="LiveId" clId="{32C5FE64-E1BC-4E48-B1DE-AC183D1D3A4C}" dt="2025-07-27T18:30:00.321" v="1945" actId="113"/>
          <ac:spMkLst>
            <pc:docMk/>
            <pc:sldMk cId="189376951" sldId="261"/>
            <ac:spMk id="57" creationId="{10E1C4A0-428F-272F-E11B-96D2D0BCA622}"/>
          </ac:spMkLst>
        </pc:spChg>
        <pc:spChg chg="mod">
          <ac:chgData name="Timileyin Oladayo" userId="5455ccb9b9132931" providerId="LiveId" clId="{32C5FE64-E1BC-4E48-B1DE-AC183D1D3A4C}" dt="2025-07-27T18:22:18.594" v="1884"/>
          <ac:spMkLst>
            <pc:docMk/>
            <pc:sldMk cId="189376951" sldId="261"/>
            <ac:spMk id="58" creationId="{545461D4-41B3-0893-87A6-0646298C037F}"/>
          </ac:spMkLst>
        </pc:spChg>
        <pc:spChg chg="mod">
          <ac:chgData name="Timileyin Oladayo" userId="5455ccb9b9132931" providerId="LiveId" clId="{32C5FE64-E1BC-4E48-B1DE-AC183D1D3A4C}" dt="2025-07-27T18:22:18.594" v="1884"/>
          <ac:spMkLst>
            <pc:docMk/>
            <pc:sldMk cId="189376951" sldId="261"/>
            <ac:spMk id="59" creationId="{C2D80296-C856-0297-C762-5BEAED4BF16F}"/>
          </ac:spMkLst>
        </pc:spChg>
        <pc:grpChg chg="mod">
          <ac:chgData name="Timileyin Oladayo" userId="5455ccb9b9132931" providerId="LiveId" clId="{32C5FE64-E1BC-4E48-B1DE-AC183D1D3A4C}" dt="2025-07-27T18:22:56.162" v="1898" actId="1035"/>
          <ac:grpSpMkLst>
            <pc:docMk/>
            <pc:sldMk cId="189376951" sldId="261"/>
            <ac:grpSpMk id="8" creationId="{1042FE45-6B23-8E0D-697A-818928952805}"/>
          </ac:grpSpMkLst>
        </pc:grpChg>
        <pc:grpChg chg="add mod">
          <ac:chgData name="Timileyin Oladayo" userId="5455ccb9b9132931" providerId="LiveId" clId="{32C5FE64-E1BC-4E48-B1DE-AC183D1D3A4C}" dt="2025-07-27T18:22:56.162" v="1898" actId="1035"/>
          <ac:grpSpMkLst>
            <pc:docMk/>
            <pc:sldMk cId="189376951" sldId="261"/>
            <ac:grpSpMk id="10" creationId="{D1E98483-35AC-DC81-DDDA-B27721110277}"/>
          </ac:grpSpMkLst>
        </pc:grpChg>
        <pc:grpChg chg="del">
          <ac:chgData name="Timileyin Oladayo" userId="5455ccb9b9132931" providerId="LiveId" clId="{32C5FE64-E1BC-4E48-B1DE-AC183D1D3A4C}" dt="2025-07-27T17:39:23.287" v="1695" actId="478"/>
          <ac:grpSpMkLst>
            <pc:docMk/>
            <pc:sldMk cId="189376951" sldId="261"/>
            <ac:grpSpMk id="15" creationId="{1DFB73E0-452D-912B-D6BC-827F35455B8B}"/>
          </ac:grpSpMkLst>
        </pc:grpChg>
        <pc:grpChg chg="mod">
          <ac:chgData name="Timileyin Oladayo" userId="5455ccb9b9132931" providerId="LiveId" clId="{32C5FE64-E1BC-4E48-B1DE-AC183D1D3A4C}" dt="2025-07-27T18:23:17.414" v="1912" actId="14100"/>
          <ac:grpSpMkLst>
            <pc:docMk/>
            <pc:sldMk cId="189376951" sldId="261"/>
            <ac:grpSpMk id="25" creationId="{73DA9208-C311-BA7B-9089-1E0C07B4675C}"/>
          </ac:grpSpMkLst>
        </pc:grpChg>
        <pc:grpChg chg="mod">
          <ac:chgData name="Timileyin Oladayo" userId="5455ccb9b9132931" providerId="LiveId" clId="{32C5FE64-E1BC-4E48-B1DE-AC183D1D3A4C}" dt="2025-07-27T17:52:41.079" v="1839"/>
          <ac:grpSpMkLst>
            <pc:docMk/>
            <pc:sldMk cId="189376951" sldId="261"/>
            <ac:grpSpMk id="26" creationId="{9CB627A2-F80D-CD25-AB0D-3CCA0E076955}"/>
          </ac:grpSpMkLst>
        </pc:grpChg>
        <pc:grpChg chg="add mod">
          <ac:chgData name="Timileyin Oladayo" userId="5455ccb9b9132931" providerId="LiveId" clId="{32C5FE64-E1BC-4E48-B1DE-AC183D1D3A4C}" dt="2025-07-27T18:22:56.162" v="1898" actId="1035"/>
          <ac:grpSpMkLst>
            <pc:docMk/>
            <pc:sldMk cId="189376951" sldId="261"/>
            <ac:grpSpMk id="34" creationId="{FB96EAEA-69A4-3040-1360-23CDC589DE44}"/>
          </ac:grpSpMkLst>
        </pc:grpChg>
        <pc:grpChg chg="mod">
          <ac:chgData name="Timileyin Oladayo" userId="5455ccb9b9132931" providerId="LiveId" clId="{32C5FE64-E1BC-4E48-B1DE-AC183D1D3A4C}" dt="2025-07-27T18:23:04.533" v="1906" actId="1035"/>
          <ac:grpSpMkLst>
            <pc:docMk/>
            <pc:sldMk cId="189376951" sldId="261"/>
            <ac:grpSpMk id="37" creationId="{566B0BE1-9E44-DB96-0122-DAF0B6401E7A}"/>
          </ac:grpSpMkLst>
        </pc:grpChg>
        <pc:grpChg chg="add mod">
          <ac:chgData name="Timileyin Oladayo" userId="5455ccb9b9132931" providerId="LiveId" clId="{32C5FE64-E1BC-4E48-B1DE-AC183D1D3A4C}" dt="2025-07-27T18:23:56.854" v="1917" actId="14100"/>
          <ac:grpSpMkLst>
            <pc:docMk/>
            <pc:sldMk cId="189376951" sldId="261"/>
            <ac:grpSpMk id="50" creationId="{2C5716A1-E541-9725-CA60-ECA3DF409F7B}"/>
          </ac:grpSpMkLst>
        </pc:grpChg>
        <pc:grpChg chg="mod">
          <ac:chgData name="Timileyin Oladayo" userId="5455ccb9b9132931" providerId="LiveId" clId="{32C5FE64-E1BC-4E48-B1DE-AC183D1D3A4C}" dt="2025-07-27T18:21:57.565" v="1881"/>
          <ac:grpSpMkLst>
            <pc:docMk/>
            <pc:sldMk cId="189376951" sldId="261"/>
            <ac:grpSpMk id="51" creationId="{188F6A29-051D-4229-C655-78E47AF922E9}"/>
          </ac:grpSpMkLst>
        </pc:grpChg>
        <pc:grpChg chg="add mod">
          <ac:chgData name="Timileyin Oladayo" userId="5455ccb9b9132931" providerId="LiveId" clId="{32C5FE64-E1BC-4E48-B1DE-AC183D1D3A4C}" dt="2025-07-27T18:24:00.548" v="1918" actId="1076"/>
          <ac:grpSpMkLst>
            <pc:docMk/>
            <pc:sldMk cId="189376951" sldId="261"/>
            <ac:grpSpMk id="55" creationId="{42CABC5F-C13B-D8C2-BC53-59C84C95D801}"/>
          </ac:grpSpMkLst>
        </pc:grpChg>
        <pc:grpChg chg="mod">
          <ac:chgData name="Timileyin Oladayo" userId="5455ccb9b9132931" providerId="LiveId" clId="{32C5FE64-E1BC-4E48-B1DE-AC183D1D3A4C}" dt="2025-07-27T18:22:18.594" v="1884"/>
          <ac:grpSpMkLst>
            <pc:docMk/>
            <pc:sldMk cId="189376951" sldId="261"/>
            <ac:grpSpMk id="56" creationId="{BDBF55A5-BEDF-F86B-5782-E70303396F41}"/>
          </ac:grpSpMkLst>
        </pc:grpChg>
        <pc:picChg chg="add del">
          <ac:chgData name="Timileyin Oladayo" userId="5455ccb9b9132931" providerId="LiveId" clId="{32C5FE64-E1BC-4E48-B1DE-AC183D1D3A4C}" dt="2025-07-27T17:51:31.955" v="1807" actId="478"/>
          <ac:picMkLst>
            <pc:docMk/>
            <pc:sldMk cId="189376951" sldId="261"/>
            <ac:picMk id="49" creationId="{0355A9C5-5674-83B9-72EB-653A61E35FC0}"/>
          </ac:picMkLst>
        </pc:picChg>
      </pc:sldChg>
      <pc:sldChg chg="addSp delSp modSp add mod modTransition">
        <pc:chgData name="Timileyin Oladayo" userId="5455ccb9b9132931" providerId="LiveId" clId="{32C5FE64-E1BC-4E48-B1DE-AC183D1D3A4C}" dt="2025-07-27T18:56:07.515" v="2119"/>
        <pc:sldMkLst>
          <pc:docMk/>
          <pc:sldMk cId="4040452341" sldId="262"/>
        </pc:sldMkLst>
        <pc:spChg chg="mod">
          <ac:chgData name="Timileyin Oladayo" userId="5455ccb9b9132931" providerId="LiveId" clId="{32C5FE64-E1BC-4E48-B1DE-AC183D1D3A4C}" dt="2025-07-27T18:49:50.076" v="2051" actId="1035"/>
          <ac:spMkLst>
            <pc:docMk/>
            <pc:sldMk cId="4040452341" sldId="262"/>
            <ac:spMk id="5" creationId="{1CBD9861-35CD-B9DD-BC78-328D12506F4F}"/>
          </ac:spMkLst>
        </pc:spChg>
        <pc:spChg chg="mod">
          <ac:chgData name="Timileyin Oladayo" userId="5455ccb9b9132931" providerId="LiveId" clId="{32C5FE64-E1BC-4E48-B1DE-AC183D1D3A4C}" dt="2025-07-27T18:51:20.672" v="2094" actId="1035"/>
          <ac:spMkLst>
            <pc:docMk/>
            <pc:sldMk cId="4040452341" sldId="262"/>
            <ac:spMk id="6" creationId="{2EB364A0-E2C2-CF5E-E98F-039B968F06EA}"/>
          </ac:spMkLst>
        </pc:spChg>
        <pc:spChg chg="mod">
          <ac:chgData name="Timileyin Oladayo" userId="5455ccb9b9132931" providerId="LiveId" clId="{32C5FE64-E1BC-4E48-B1DE-AC183D1D3A4C}" dt="2025-07-27T18:51:12.679" v="2084" actId="1035"/>
          <ac:spMkLst>
            <pc:docMk/>
            <pc:sldMk cId="4040452341" sldId="262"/>
            <ac:spMk id="7" creationId="{0AF1195A-5669-D40C-D212-F6F9B6B252AE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12" creationId="{9E24CF7B-98D6-8F3C-120B-3DEB867D945C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13" creationId="{777C0209-8CC5-1E38-D689-FB732DEC95DF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14" creationId="{3F2D3D48-5AB1-315C-E7B8-4374CBBD6DE9}"/>
          </ac:spMkLst>
        </pc:spChg>
        <pc:spChg chg="mod">
          <ac:chgData name="Timileyin Oladayo" userId="5455ccb9b9132931" providerId="LiveId" clId="{32C5FE64-E1BC-4E48-B1DE-AC183D1D3A4C}" dt="2025-07-27T18:51:55.744" v="2111" actId="113"/>
          <ac:spMkLst>
            <pc:docMk/>
            <pc:sldMk cId="4040452341" sldId="262"/>
            <ac:spMk id="16" creationId="{E58AAED5-45F2-6F80-F233-DC13F84357F2}"/>
          </ac:spMkLst>
        </pc:spChg>
        <pc:spChg chg="mod">
          <ac:chgData name="Timileyin Oladayo" userId="5455ccb9b9132931" providerId="LiveId" clId="{32C5FE64-E1BC-4E48-B1DE-AC183D1D3A4C}" dt="2025-07-27T18:33:16.422" v="1990"/>
          <ac:spMkLst>
            <pc:docMk/>
            <pc:sldMk cId="4040452341" sldId="262"/>
            <ac:spMk id="17" creationId="{0BDD5BEA-EB6E-4898-5E0E-89F48D8D55BF}"/>
          </ac:spMkLst>
        </pc:spChg>
        <pc:spChg chg="mod">
          <ac:chgData name="Timileyin Oladayo" userId="5455ccb9b9132931" providerId="LiveId" clId="{32C5FE64-E1BC-4E48-B1DE-AC183D1D3A4C}" dt="2025-07-27T18:33:16.422" v="1990"/>
          <ac:spMkLst>
            <pc:docMk/>
            <pc:sldMk cId="4040452341" sldId="262"/>
            <ac:spMk id="18" creationId="{2C556B3D-E34F-0EFC-16D0-953FDC4D4CE8}"/>
          </ac:spMkLst>
        </pc:spChg>
        <pc:spChg chg="mod">
          <ac:chgData name="Timileyin Oladayo" userId="5455ccb9b9132931" providerId="LiveId" clId="{32C5FE64-E1BC-4E48-B1DE-AC183D1D3A4C}" dt="2025-07-27T18:52:07.759" v="2113" actId="113"/>
          <ac:spMkLst>
            <pc:docMk/>
            <pc:sldMk cId="4040452341" sldId="262"/>
            <ac:spMk id="21" creationId="{0005AF2C-704D-4997-97CA-CF14D6AFA8C1}"/>
          </ac:spMkLst>
        </pc:spChg>
        <pc:spChg chg="mod">
          <ac:chgData name="Timileyin Oladayo" userId="5455ccb9b9132931" providerId="LiveId" clId="{32C5FE64-E1BC-4E48-B1DE-AC183D1D3A4C}" dt="2025-07-27T18:33:26.497" v="1993"/>
          <ac:spMkLst>
            <pc:docMk/>
            <pc:sldMk cId="4040452341" sldId="262"/>
            <ac:spMk id="22" creationId="{B25A206B-E374-669D-0CB6-9A102A90A31B}"/>
          </ac:spMkLst>
        </pc:spChg>
        <pc:spChg chg="mod">
          <ac:chgData name="Timileyin Oladayo" userId="5455ccb9b9132931" providerId="LiveId" clId="{32C5FE64-E1BC-4E48-B1DE-AC183D1D3A4C}" dt="2025-07-27T18:33:26.497" v="1993"/>
          <ac:spMkLst>
            <pc:docMk/>
            <pc:sldMk cId="4040452341" sldId="262"/>
            <ac:spMk id="23" creationId="{A5554045-3CA1-57B9-F30A-57C0EAF2CA21}"/>
          </ac:spMkLst>
        </pc:spChg>
        <pc:spChg chg="mod">
          <ac:chgData name="Timileyin Oladayo" userId="5455ccb9b9132931" providerId="LiveId" clId="{32C5FE64-E1BC-4E48-B1DE-AC183D1D3A4C}" dt="2025-07-27T18:52:00.772" v="2112" actId="113"/>
          <ac:spMkLst>
            <pc:docMk/>
            <pc:sldMk cId="4040452341" sldId="262"/>
            <ac:spMk id="30" creationId="{5E050A33-A9FE-5035-6761-6177675477B7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40" creationId="{59EC043B-5109-063D-F6DA-DAB424D5E364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41" creationId="{FD98EA2B-A9DA-5DC9-D9A4-8420DF05BA6C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42" creationId="{7AF0B5F9-7491-A368-0A5B-E90ABC494C45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43" creationId="{846E8488-AC2B-BA8A-5D0F-469CCAD787F7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44" creationId="{FBCF6C88-7B6C-4DC4-C258-D3DCDCE34182}"/>
          </ac:spMkLst>
        </pc:spChg>
        <pc:spChg chg="del">
          <ac:chgData name="Timileyin Oladayo" userId="5455ccb9b9132931" providerId="LiveId" clId="{32C5FE64-E1BC-4E48-B1DE-AC183D1D3A4C}" dt="2025-07-27T18:32:57.876" v="1987" actId="478"/>
          <ac:spMkLst>
            <pc:docMk/>
            <pc:sldMk cId="4040452341" sldId="262"/>
            <ac:spMk id="47" creationId="{3EB9A926-E685-0EEB-EA3A-F01903A818C8}"/>
          </ac:spMkLst>
        </pc:spChg>
        <pc:spChg chg="mod">
          <ac:chgData name="Timileyin Oladayo" userId="5455ccb9b9132931" providerId="LiveId" clId="{32C5FE64-E1BC-4E48-B1DE-AC183D1D3A4C}" dt="2025-07-27T18:51:51.202" v="2110" actId="113"/>
          <ac:spMkLst>
            <pc:docMk/>
            <pc:sldMk cId="4040452341" sldId="262"/>
            <ac:spMk id="52" creationId="{3913F746-499E-DDA9-5BF9-D80884399A90}"/>
          </ac:spMkLst>
        </pc:spChg>
        <pc:grpChg chg="add mod">
          <ac:chgData name="Timileyin Oladayo" userId="5455ccb9b9132931" providerId="LiveId" clId="{32C5FE64-E1BC-4E48-B1DE-AC183D1D3A4C}" dt="2025-07-27T18:51:44.126" v="2109" actId="465"/>
          <ac:grpSpMkLst>
            <pc:docMk/>
            <pc:sldMk cId="4040452341" sldId="262"/>
            <ac:grpSpMk id="3" creationId="{BF174D72-E20C-DA1F-3E29-6108340C7462}"/>
          </ac:grpSpMkLst>
        </pc:grpChg>
        <pc:grpChg chg="del">
          <ac:chgData name="Timileyin Oladayo" userId="5455ccb9b9132931" providerId="LiveId" clId="{32C5FE64-E1BC-4E48-B1DE-AC183D1D3A4C}" dt="2025-07-27T18:32:57.876" v="1987" actId="478"/>
          <ac:grpSpMkLst>
            <pc:docMk/>
            <pc:sldMk cId="4040452341" sldId="262"/>
            <ac:grpSpMk id="8" creationId="{FE7F7F2D-206F-56C3-5F60-FCA1488B2D7B}"/>
          </ac:grpSpMkLst>
        </pc:grpChg>
        <pc:grpChg chg="del">
          <ac:chgData name="Timileyin Oladayo" userId="5455ccb9b9132931" providerId="LiveId" clId="{32C5FE64-E1BC-4E48-B1DE-AC183D1D3A4C}" dt="2025-07-27T18:32:57.876" v="1987" actId="478"/>
          <ac:grpSpMkLst>
            <pc:docMk/>
            <pc:sldMk cId="4040452341" sldId="262"/>
            <ac:grpSpMk id="10" creationId="{545654BE-1E25-474D-43C9-A2FC0987DDEF}"/>
          </ac:grpSpMkLst>
        </pc:grpChg>
        <pc:grpChg chg="mod">
          <ac:chgData name="Timileyin Oladayo" userId="5455ccb9b9132931" providerId="LiveId" clId="{32C5FE64-E1BC-4E48-B1DE-AC183D1D3A4C}" dt="2025-07-27T18:33:16.422" v="1990"/>
          <ac:grpSpMkLst>
            <pc:docMk/>
            <pc:sldMk cId="4040452341" sldId="262"/>
            <ac:grpSpMk id="15" creationId="{3AD79223-84F0-0815-1FC4-DBA99B19EC55}"/>
          </ac:grpSpMkLst>
        </pc:grpChg>
        <pc:grpChg chg="add mod">
          <ac:chgData name="Timileyin Oladayo" userId="5455ccb9b9132931" providerId="LiveId" clId="{32C5FE64-E1BC-4E48-B1DE-AC183D1D3A4C}" dt="2025-07-27T18:51:36.792" v="2108" actId="1036"/>
          <ac:grpSpMkLst>
            <pc:docMk/>
            <pc:sldMk cId="4040452341" sldId="262"/>
            <ac:grpSpMk id="19" creationId="{243CCC70-A2E3-8FB5-025C-7D38E90F921D}"/>
          </ac:grpSpMkLst>
        </pc:grpChg>
        <pc:grpChg chg="mod">
          <ac:chgData name="Timileyin Oladayo" userId="5455ccb9b9132931" providerId="LiveId" clId="{32C5FE64-E1BC-4E48-B1DE-AC183D1D3A4C}" dt="2025-07-27T18:33:26.497" v="1993"/>
          <ac:grpSpMkLst>
            <pc:docMk/>
            <pc:sldMk cId="4040452341" sldId="262"/>
            <ac:grpSpMk id="20" creationId="{BD5B57CB-7B93-0C00-086E-AB5216051508}"/>
          </ac:grpSpMkLst>
        </pc:grpChg>
        <pc:grpChg chg="mod">
          <ac:chgData name="Timileyin Oladayo" userId="5455ccb9b9132931" providerId="LiveId" clId="{32C5FE64-E1BC-4E48-B1DE-AC183D1D3A4C}" dt="2025-07-27T18:51:44.126" v="2109" actId="465"/>
          <ac:grpSpMkLst>
            <pc:docMk/>
            <pc:sldMk cId="4040452341" sldId="262"/>
            <ac:grpSpMk id="25" creationId="{F09AF071-7375-72C4-574C-D5DB97C739D5}"/>
          </ac:grpSpMkLst>
        </pc:grpChg>
        <pc:grpChg chg="del">
          <ac:chgData name="Timileyin Oladayo" userId="5455ccb9b9132931" providerId="LiveId" clId="{32C5FE64-E1BC-4E48-B1DE-AC183D1D3A4C}" dt="2025-07-27T18:32:57.876" v="1987" actId="478"/>
          <ac:grpSpMkLst>
            <pc:docMk/>
            <pc:sldMk cId="4040452341" sldId="262"/>
            <ac:grpSpMk id="34" creationId="{322D4AEB-4B9C-63D5-39FA-F24FC07ECD15}"/>
          </ac:grpSpMkLst>
        </pc:grpChg>
        <pc:grpChg chg="del">
          <ac:chgData name="Timileyin Oladayo" userId="5455ccb9b9132931" providerId="LiveId" clId="{32C5FE64-E1BC-4E48-B1DE-AC183D1D3A4C}" dt="2025-07-27T18:32:57.876" v="1987" actId="478"/>
          <ac:grpSpMkLst>
            <pc:docMk/>
            <pc:sldMk cId="4040452341" sldId="262"/>
            <ac:grpSpMk id="37" creationId="{A0F2F355-5DA5-641B-3309-B37EEFA9E728}"/>
          </ac:grpSpMkLst>
        </pc:grpChg>
        <pc:grpChg chg="mod">
          <ac:chgData name="Timileyin Oladayo" userId="5455ccb9b9132931" providerId="LiveId" clId="{32C5FE64-E1BC-4E48-B1DE-AC183D1D3A4C}" dt="2025-07-27T18:51:27.787" v="2102" actId="1035"/>
          <ac:grpSpMkLst>
            <pc:docMk/>
            <pc:sldMk cId="4040452341" sldId="262"/>
            <ac:grpSpMk id="50" creationId="{E140690D-01DB-8C82-FEED-98ABCE009E8E}"/>
          </ac:grpSpMkLst>
        </pc:grpChg>
        <pc:grpChg chg="del">
          <ac:chgData name="Timileyin Oladayo" userId="5455ccb9b9132931" providerId="LiveId" clId="{32C5FE64-E1BC-4E48-B1DE-AC183D1D3A4C}" dt="2025-07-27T18:33:23.549" v="1992" actId="478"/>
          <ac:grpSpMkLst>
            <pc:docMk/>
            <pc:sldMk cId="4040452341" sldId="262"/>
            <ac:grpSpMk id="55" creationId="{AFD78FF0-3808-9AB1-EFD6-09469455B0F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742A-72FE-8F4B-6CE7-F39ABBC7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6F2AA-1C6A-33B1-E082-92159044E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6FF0-06EC-248E-BFE5-E8C92F67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D835-214D-5F36-E40D-CB26DB61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EE15-BE0E-A0D5-8DA0-4EA080D2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015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1537-9D01-9DD7-229E-CE74F67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F789-954D-C1C9-C14C-FF7A04CB7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B274-F14C-057E-1FC6-BFEB8530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F4F12-2979-906C-3B94-B7B19AF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3E3F9-16AD-2045-3326-F46E666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272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466D5-9413-8405-B38B-3C587C7F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C90B8-47F4-22DB-0EB7-88B4A894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2A21-2F94-B8B7-7368-77CD2CCD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6A13-7A0E-2CEA-06E0-A72AFC44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1244-9AE6-3F7E-0E75-E8A34DCF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83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3264-AA02-26B1-9A2D-55CCD88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0146-AAD8-19B3-754F-245B8414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4A43-623C-BBB9-E527-DA0F0CB0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CB72-272F-134A-A0C7-252ABAE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B291-0F2A-E4F4-A157-2C78CB39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760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16D2-9FA5-9AEB-2185-224683B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2C26-FAE8-08A9-64B3-8D92F02E2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2AD7-C5F4-E4DA-450C-16704B55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EE47-BA42-2111-FEB7-532081F1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6053-008F-88DF-6822-AB92B9A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331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CAA4-75DD-75E2-FE34-10215569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CA6B-E87C-6E64-565E-8439B303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AAE6-DB77-35E0-A41E-077BC404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76C7-6F74-3BF0-5E6D-EBF64D28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9409-0456-D0DB-9DAE-DFEE31BD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310D-9B56-56D5-D9C4-4D9EB5F8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92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60F8-0060-175A-8D80-E4FD7D59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FE420-0E12-D340-50B4-8B784B75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7A1BC-C035-AF90-F404-314EA261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48D2A-E915-89C4-175C-069CBE2CD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400AA-9E7F-8662-742B-F430A92A2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FAE3B-132F-39E4-8C2E-173949A1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257F3-69F2-5AA3-ED0B-1F9A9259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D6CF2-7CE4-7D20-E017-B5766DE2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821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45A-8CC5-9A60-227A-2F3DF1C4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E7EB-784D-C8B0-BF2E-1A2CCEC8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9771-6203-67BA-6A81-91BAAB36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6BDC-A896-E118-F1D0-92A9AAC3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14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38FC9-3981-1D7C-7E40-B212229B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2D5C2-43F0-229B-6E6D-120244D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BB55E-C62A-72CA-B46A-43B973E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8713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3200-4BC9-F696-0A97-C2E4B544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BBEA-5724-E56D-63CD-FE3BD1BD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F56EA-98AA-FA0B-F554-3364704B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5AD4F-E5A9-5DC4-343E-85E499E1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98CF3-3A47-7D15-8697-C66CDB4A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286B0-D623-AA75-9B49-D7EFD48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3750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FACE-F057-9F93-6D09-B90EB382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5B76F-AC07-0C7C-6E26-4E74825CC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EEEE7-A097-3468-7F4B-CA22311C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76E53-D39D-ECFB-92DC-41044572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56E45-4357-008F-510C-9A0FFDBE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E531-EA07-EC82-3F29-12150355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443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1177C-4BC2-FEBA-1434-C60DACE2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73C9F-6A58-E911-3D90-E83F8848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8356-9738-5F38-40AE-C0CC415FA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A3993-593C-4DFD-8F71-61191F4787FE}" type="datetimeFigureOut">
              <a:rPr lang="en-NG" smtClean="0"/>
              <a:t>27/07/2025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B9CB-C349-0F5B-DE41-97A5FCEDF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A08F-C071-DBFE-327B-82CDD810A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8454E-4B81-4BC9-9CFE-AA2EFFE79A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638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572">
              <a:srgbClr val="65B7B5"/>
            </a:gs>
            <a:gs pos="65000">
              <a:srgbClr val="499693"/>
            </a:gs>
            <a:gs pos="4000">
              <a:srgbClr val="DBEDEC"/>
            </a:gs>
            <a:gs pos="86000">
              <a:srgbClr val="356D6B"/>
            </a:gs>
            <a:gs pos="100000">
              <a:srgbClr val="02807C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2F57-0B4E-3D11-1632-7CBB76F23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A2FC-3269-19D7-BF7E-327D4CC8A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A7A159-7EA1-555E-0ABB-11C3712F30AA}"/>
              </a:ext>
            </a:extLst>
          </p:cNvPr>
          <p:cNvSpPr/>
          <p:nvPr/>
        </p:nvSpPr>
        <p:spPr>
          <a:xfrm>
            <a:off x="131323" y="97276"/>
            <a:ext cx="11969886" cy="6682903"/>
          </a:xfrm>
          <a:prstGeom prst="roundRect">
            <a:avLst>
              <a:gd name="adj" fmla="val 31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CDCB3-2FE2-DE54-B756-C8ECABD0132E}"/>
              </a:ext>
            </a:extLst>
          </p:cNvPr>
          <p:cNvSpPr txBox="1"/>
          <p:nvPr/>
        </p:nvSpPr>
        <p:spPr>
          <a:xfrm>
            <a:off x="525294" y="428019"/>
            <a:ext cx="1088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/>
              <a:t>ThriveHaus</a:t>
            </a:r>
            <a:r>
              <a:rPr lang="en-US" sz="4800" b="1" dirty="0"/>
              <a:t> Media 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C3DF9-7BA5-DE49-9651-5356E2253F6C}"/>
              </a:ext>
            </a:extLst>
          </p:cNvPr>
          <p:cNvSpPr txBox="1"/>
          <p:nvPr/>
        </p:nvSpPr>
        <p:spPr>
          <a:xfrm>
            <a:off x="525293" y="1226656"/>
            <a:ext cx="10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Q2 2025 Marketing Performance Review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01D9C-6E6E-C90A-F15C-1447DB85AEE6}"/>
              </a:ext>
            </a:extLst>
          </p:cNvPr>
          <p:cNvSpPr/>
          <p:nvPr/>
        </p:nvSpPr>
        <p:spPr>
          <a:xfrm>
            <a:off x="264000" y="1678023"/>
            <a:ext cx="11664000" cy="45719"/>
          </a:xfrm>
          <a:prstGeom prst="rect">
            <a:avLst/>
          </a:prstGeom>
          <a:solidFill>
            <a:srgbClr val="356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6BDB8-89CF-AAA9-4ABD-B674964180E1}"/>
              </a:ext>
            </a:extLst>
          </p:cNvPr>
          <p:cNvSpPr txBox="1"/>
          <p:nvPr/>
        </p:nvSpPr>
        <p:spPr>
          <a:xfrm>
            <a:off x="673640" y="1992997"/>
            <a:ext cx="10885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Executive Marketing Dashboard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AF143-571E-A7C7-946E-1184FA1C467F}"/>
              </a:ext>
            </a:extLst>
          </p:cNvPr>
          <p:cNvSpPr txBox="1"/>
          <p:nvPr/>
        </p:nvSpPr>
        <p:spPr>
          <a:xfrm>
            <a:off x="653374" y="2749478"/>
            <a:ext cx="10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Generation Performance for Home Improvement Clients (UK Market)</a:t>
            </a:r>
            <a:endParaRPr lang="en-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97A3F-E3F4-DBDF-8FF5-927838FD8272}"/>
              </a:ext>
            </a:extLst>
          </p:cNvPr>
          <p:cNvSpPr/>
          <p:nvPr/>
        </p:nvSpPr>
        <p:spPr>
          <a:xfrm>
            <a:off x="2380844" y="3371710"/>
            <a:ext cx="7470842" cy="1504993"/>
          </a:xfrm>
          <a:prstGeom prst="roundRect">
            <a:avLst>
              <a:gd name="adj" fmla="val 3130"/>
            </a:avLst>
          </a:prstGeom>
          <a:gradFill>
            <a:gsLst>
              <a:gs pos="54000">
                <a:srgbClr val="468F8C">
                  <a:alpha val="73725"/>
                </a:srgbClr>
              </a:gs>
              <a:gs pos="65000">
                <a:srgbClr val="499693"/>
              </a:gs>
              <a:gs pos="4000">
                <a:srgbClr val="6BDBD8"/>
              </a:gs>
              <a:gs pos="100000">
                <a:srgbClr val="356D6B"/>
              </a:gs>
            </a:gsLst>
            <a:lin ang="180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Key Performance Snapshot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£1.12M Revenue Generated | 19.5K Leads | 10.9x ROAS</a:t>
            </a:r>
            <a:endParaRPr lang="en-N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572">
              <a:srgbClr val="65B7B5"/>
            </a:gs>
            <a:gs pos="65000">
              <a:srgbClr val="499693"/>
            </a:gs>
            <a:gs pos="4000">
              <a:srgbClr val="DBEDEC"/>
            </a:gs>
            <a:gs pos="86000">
              <a:srgbClr val="356D6B"/>
            </a:gs>
            <a:gs pos="100000">
              <a:srgbClr val="02807C"/>
            </a:gs>
          </a:gsLst>
          <a:lin ang="18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A1E44-345C-A1AC-7BAD-2DD07C56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EAC-EC38-8F2A-C6E6-B74666C81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1C0E-1A03-8901-D0AF-CB2732655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80E00E-698F-25CD-F5F7-D827794AACF1}"/>
              </a:ext>
            </a:extLst>
          </p:cNvPr>
          <p:cNvSpPr/>
          <p:nvPr/>
        </p:nvSpPr>
        <p:spPr>
          <a:xfrm>
            <a:off x="111057" y="87549"/>
            <a:ext cx="11969886" cy="6682903"/>
          </a:xfrm>
          <a:prstGeom prst="roundRect">
            <a:avLst>
              <a:gd name="adj" fmla="val 31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D5D44-77F1-5611-E1F0-B877DACE2379}"/>
              </a:ext>
            </a:extLst>
          </p:cNvPr>
          <p:cNvSpPr txBox="1"/>
          <p:nvPr/>
        </p:nvSpPr>
        <p:spPr>
          <a:xfrm>
            <a:off x="653375" y="428019"/>
            <a:ext cx="1088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Executive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3D902-76C2-646A-A3F6-D9B6C702465A}"/>
              </a:ext>
            </a:extLst>
          </p:cNvPr>
          <p:cNvSpPr txBox="1"/>
          <p:nvPr/>
        </p:nvSpPr>
        <p:spPr>
          <a:xfrm>
            <a:off x="525293" y="1226656"/>
            <a:ext cx="10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Q2 2025 Performance Overview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0A291-80C7-C234-BDCD-5CE3D7F86B69}"/>
              </a:ext>
            </a:extLst>
          </p:cNvPr>
          <p:cNvSpPr/>
          <p:nvPr/>
        </p:nvSpPr>
        <p:spPr>
          <a:xfrm>
            <a:off x="264000" y="1678023"/>
            <a:ext cx="11664000" cy="45719"/>
          </a:xfrm>
          <a:prstGeom prst="rect">
            <a:avLst/>
          </a:prstGeom>
          <a:solidFill>
            <a:srgbClr val="356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2C2C3-1501-296D-1567-871D77C8AC83}"/>
              </a:ext>
            </a:extLst>
          </p:cNvPr>
          <p:cNvSpPr txBox="1"/>
          <p:nvPr/>
        </p:nvSpPr>
        <p:spPr>
          <a:xfrm>
            <a:off x="406283" y="4547490"/>
            <a:ext cx="302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Performance Highlights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EE522-FC16-7B28-7CF8-64EAB4875E40}"/>
              </a:ext>
            </a:extLst>
          </p:cNvPr>
          <p:cNvSpPr txBox="1"/>
          <p:nvPr/>
        </p:nvSpPr>
        <p:spPr>
          <a:xfrm>
            <a:off x="345502" y="4968535"/>
            <a:ext cx="5169376" cy="15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19,503 total leads generated across all channels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1.89% conversion rate with 9,630 conversions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5.12% CTR indicating strong ad relevance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Consistent month-over-month revenue growth</a:t>
            </a:r>
            <a:endParaRPr lang="en-NG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AC3C8-19D8-669F-0D37-5941B4DBABF0}"/>
              </a:ext>
            </a:extLst>
          </p:cNvPr>
          <p:cNvGrpSpPr/>
          <p:nvPr/>
        </p:nvGrpSpPr>
        <p:grpSpPr>
          <a:xfrm>
            <a:off x="317024" y="1874512"/>
            <a:ext cx="3651472" cy="1159780"/>
            <a:chOff x="938816" y="1975386"/>
            <a:chExt cx="3822874" cy="150499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7BCCD2-C283-F613-BE37-417458BE998A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747E3E-9484-588C-1219-0FC984746E0D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1EE09C-5865-F36E-5DE2-E87D735503B4}"/>
              </a:ext>
            </a:extLst>
          </p:cNvPr>
          <p:cNvGrpSpPr/>
          <p:nvPr/>
        </p:nvGrpSpPr>
        <p:grpSpPr>
          <a:xfrm>
            <a:off x="4279407" y="1868134"/>
            <a:ext cx="3651472" cy="1159780"/>
            <a:chOff x="938816" y="1975386"/>
            <a:chExt cx="3822874" cy="150499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3F6CD8-AF26-8A53-2EA0-3BE15B65466F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D424ED-2600-205E-D698-F0AE5D844104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E50FD6-B9E2-4332-9945-2F4DAEF8ECE4}"/>
              </a:ext>
            </a:extLst>
          </p:cNvPr>
          <p:cNvGrpSpPr/>
          <p:nvPr/>
        </p:nvGrpSpPr>
        <p:grpSpPr>
          <a:xfrm>
            <a:off x="8241790" y="1861756"/>
            <a:ext cx="3651472" cy="1159780"/>
            <a:chOff x="938816" y="1975386"/>
            <a:chExt cx="3822874" cy="150499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01F0AB8-E73B-11B3-2C02-A1B1B195A4A0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8F0BEE-7788-977B-1C5C-EC9D525A3E3C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78368E5-6F9B-3672-F104-2A1D0C653D6D}"/>
              </a:ext>
            </a:extLst>
          </p:cNvPr>
          <p:cNvSpPr txBox="1"/>
          <p:nvPr/>
        </p:nvSpPr>
        <p:spPr>
          <a:xfrm>
            <a:off x="653374" y="1885541"/>
            <a:ext cx="206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Revenue</a:t>
            </a:r>
            <a:endParaRPr lang="en-NG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E105CA-D1D0-3D66-362C-29EB545C7818}"/>
              </a:ext>
            </a:extLst>
          </p:cNvPr>
          <p:cNvSpPr txBox="1"/>
          <p:nvPr/>
        </p:nvSpPr>
        <p:spPr>
          <a:xfrm>
            <a:off x="4602782" y="1864973"/>
            <a:ext cx="276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on ADS Spend (ROAS)</a:t>
            </a:r>
            <a:endParaRPr lang="en-NG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B12D08-15E8-9EAA-27E2-62401D27512F}"/>
              </a:ext>
            </a:extLst>
          </p:cNvPr>
          <p:cNvSpPr txBox="1"/>
          <p:nvPr/>
        </p:nvSpPr>
        <p:spPr>
          <a:xfrm>
            <a:off x="8552190" y="1844405"/>
            <a:ext cx="276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Cost Per Lead</a:t>
            </a:r>
            <a:endParaRPr lang="en-NG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93F8B-16A6-F548-AB18-9CB5CF55B0E6}"/>
              </a:ext>
            </a:extLst>
          </p:cNvPr>
          <p:cNvSpPr txBox="1"/>
          <p:nvPr/>
        </p:nvSpPr>
        <p:spPr>
          <a:xfrm>
            <a:off x="679875" y="2103943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£1.12M</a:t>
            </a:r>
            <a:endParaRPr lang="en-NG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DB5CA-9DCD-0D6F-C0DC-81B4E1667895}"/>
              </a:ext>
            </a:extLst>
          </p:cNvPr>
          <p:cNvSpPr txBox="1"/>
          <p:nvPr/>
        </p:nvSpPr>
        <p:spPr>
          <a:xfrm>
            <a:off x="4595080" y="2103943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10.91x</a:t>
            </a:r>
            <a:endParaRPr lang="en-NG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623018-EB99-0ED3-260D-0814479B77A8}"/>
              </a:ext>
            </a:extLst>
          </p:cNvPr>
          <p:cNvSpPr txBox="1"/>
          <p:nvPr/>
        </p:nvSpPr>
        <p:spPr>
          <a:xfrm>
            <a:off x="8552190" y="2103943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£5.27</a:t>
            </a:r>
            <a:endParaRPr lang="en-NG" sz="28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D3DA52-C9C4-F38F-3B16-6CFE243E27AC}"/>
              </a:ext>
            </a:extLst>
          </p:cNvPr>
          <p:cNvSpPr/>
          <p:nvPr/>
        </p:nvSpPr>
        <p:spPr>
          <a:xfrm>
            <a:off x="684797" y="2602852"/>
            <a:ext cx="2003940" cy="237532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Strong Growth</a:t>
            </a:r>
            <a:endParaRPr lang="en-NG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77FC12-C5E4-6B0A-A9FE-7311A3C2F261}"/>
              </a:ext>
            </a:extLst>
          </p:cNvPr>
          <p:cNvSpPr/>
          <p:nvPr/>
        </p:nvSpPr>
        <p:spPr>
          <a:xfrm>
            <a:off x="4529409" y="2602852"/>
            <a:ext cx="2003940" cy="237532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Excellent ROI</a:t>
            </a:r>
            <a:endParaRPr lang="en-NG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E2EF26A-5168-443D-F184-534C0183E685}"/>
              </a:ext>
            </a:extLst>
          </p:cNvPr>
          <p:cNvSpPr/>
          <p:nvPr/>
        </p:nvSpPr>
        <p:spPr>
          <a:xfrm>
            <a:off x="8505399" y="2602852"/>
            <a:ext cx="2003940" cy="237532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Competitive</a:t>
            </a:r>
            <a:endParaRPr lang="en-NG" sz="14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87E758-C44F-E4D0-3BD0-9E3A66650E5A}"/>
              </a:ext>
            </a:extLst>
          </p:cNvPr>
          <p:cNvGrpSpPr/>
          <p:nvPr/>
        </p:nvGrpSpPr>
        <p:grpSpPr>
          <a:xfrm>
            <a:off x="345502" y="3200032"/>
            <a:ext cx="11582498" cy="1201646"/>
            <a:chOff x="345502" y="3465208"/>
            <a:chExt cx="11582498" cy="12016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A5BE68-13EF-DC8F-DA86-842C7D73DC8B}"/>
                </a:ext>
              </a:extLst>
            </p:cNvPr>
            <p:cNvGrpSpPr/>
            <p:nvPr/>
          </p:nvGrpSpPr>
          <p:grpSpPr>
            <a:xfrm>
              <a:off x="345502" y="3465208"/>
              <a:ext cx="11582498" cy="1201646"/>
              <a:chOff x="938816" y="1975386"/>
              <a:chExt cx="3798658" cy="1504993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3159219-88E2-8EF8-77AF-37B201B8BF7F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504993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7A7B4EB-9E19-B381-0041-15C3341CF1B5}"/>
                  </a:ext>
                </a:extLst>
              </p:cNvPr>
              <p:cNvSpPr/>
              <p:nvPr/>
            </p:nvSpPr>
            <p:spPr>
              <a:xfrm>
                <a:off x="958750" y="1975386"/>
                <a:ext cx="3778724" cy="1504993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2FE106-B4E5-4597-D861-DDD8A6D59F30}"/>
                </a:ext>
              </a:extLst>
            </p:cNvPr>
            <p:cNvSpPr txBox="1"/>
            <p:nvPr/>
          </p:nvSpPr>
          <p:spPr>
            <a:xfrm>
              <a:off x="519619" y="3588978"/>
              <a:ext cx="1123426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💡 </a:t>
              </a:r>
              <a:r>
                <a:rPr lang="en-US" sz="1400" b="1" dirty="0"/>
                <a:t>Key Insight</a:t>
              </a:r>
            </a:p>
            <a:p>
              <a:endParaRPr lang="en-US" sz="1400" dirty="0"/>
            </a:p>
            <a:p>
              <a:r>
                <a:rPr lang="en-US" sz="1400" dirty="0" err="1"/>
                <a:t>ThriveHaus</a:t>
              </a:r>
              <a:r>
                <a:rPr lang="en-US" sz="1400" dirty="0"/>
                <a:t> Media delivered exceptional Q2 performance with £1.12M revenue from £102.79K ad spend, achieving an outstanding 10.91x ROAS. The £5.27 cost per lead demonstrates efficient customer acquisition across all service categories.</a:t>
              </a:r>
              <a:endParaRPr lang="en-NG" sz="14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9677D5-6AFE-F7A5-A45E-77C42B0673A1}"/>
              </a:ext>
            </a:extLst>
          </p:cNvPr>
          <p:cNvSpPr txBox="1"/>
          <p:nvPr/>
        </p:nvSpPr>
        <p:spPr>
          <a:xfrm>
            <a:off x="6076664" y="4547490"/>
            <a:ext cx="302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Channel Performance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F4F8E-45FF-5339-F130-640E15F453AD}"/>
              </a:ext>
            </a:extLst>
          </p:cNvPr>
          <p:cNvSpPr txBox="1"/>
          <p:nvPr/>
        </p:nvSpPr>
        <p:spPr>
          <a:xfrm>
            <a:off x="5920711" y="4968534"/>
            <a:ext cx="5169376" cy="15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 Ads: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£14.07K investment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Ads: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£13.39K investment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channel strategy optimizing reach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 CLTV to CPA ratio across platforms</a:t>
            </a:r>
            <a:endParaRPr lang="en-NG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89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572">
              <a:srgbClr val="65B7B5"/>
            </a:gs>
            <a:gs pos="65000">
              <a:srgbClr val="499693"/>
            </a:gs>
            <a:gs pos="4000">
              <a:srgbClr val="DBEDEC"/>
            </a:gs>
            <a:gs pos="86000">
              <a:srgbClr val="356D6B"/>
            </a:gs>
            <a:gs pos="100000">
              <a:srgbClr val="02807C"/>
            </a:gs>
          </a:gsLst>
          <a:lin ang="18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EDFD9-56E7-B492-33E0-5C28A1E58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0C70-29B7-671E-E26C-98209619E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51E03-6238-64D7-A567-0438D68B5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FF61DA-EA1D-331A-8303-8FD2BC6A986B}"/>
              </a:ext>
            </a:extLst>
          </p:cNvPr>
          <p:cNvSpPr/>
          <p:nvPr/>
        </p:nvSpPr>
        <p:spPr>
          <a:xfrm>
            <a:off x="111057" y="87549"/>
            <a:ext cx="11969886" cy="6682903"/>
          </a:xfrm>
          <a:prstGeom prst="roundRect">
            <a:avLst>
              <a:gd name="adj" fmla="val 31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F70BB-A722-78C4-8019-3F29698D8800}"/>
              </a:ext>
            </a:extLst>
          </p:cNvPr>
          <p:cNvSpPr txBox="1"/>
          <p:nvPr/>
        </p:nvSpPr>
        <p:spPr>
          <a:xfrm>
            <a:off x="653375" y="428019"/>
            <a:ext cx="1088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Revenue &amp; Growth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0C09B-58D2-26F5-B232-2E7ACBC2DBF0}"/>
              </a:ext>
            </a:extLst>
          </p:cNvPr>
          <p:cNvSpPr txBox="1"/>
          <p:nvPr/>
        </p:nvSpPr>
        <p:spPr>
          <a:xfrm>
            <a:off x="525293" y="1226656"/>
            <a:ext cx="10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Monthly Performance Trends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3C0C8-FF88-7AD2-FF37-E44B04996D9F}"/>
              </a:ext>
            </a:extLst>
          </p:cNvPr>
          <p:cNvSpPr/>
          <p:nvPr/>
        </p:nvSpPr>
        <p:spPr>
          <a:xfrm>
            <a:off x="264000" y="1678023"/>
            <a:ext cx="11664000" cy="45719"/>
          </a:xfrm>
          <a:prstGeom prst="rect">
            <a:avLst/>
          </a:prstGeom>
          <a:solidFill>
            <a:srgbClr val="356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2869C-2FFF-EAA2-C6C1-7665B9F14EE6}"/>
              </a:ext>
            </a:extLst>
          </p:cNvPr>
          <p:cNvSpPr txBox="1"/>
          <p:nvPr/>
        </p:nvSpPr>
        <p:spPr>
          <a:xfrm>
            <a:off x="4915794" y="5735637"/>
            <a:ext cx="6977468" cy="103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April CPA: £11.09 (higher acquisition cost during ramp-up)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CPA: £11.35 (slight increase due to expansion)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CPA: £9.75 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optimised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efficiency, 14% improvement)</a:t>
            </a:r>
            <a:endParaRPr lang="en-N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3A2C8C-FDE8-B2B7-777F-9F1E4BFE9BAF}"/>
              </a:ext>
            </a:extLst>
          </p:cNvPr>
          <p:cNvGrpSpPr/>
          <p:nvPr/>
        </p:nvGrpSpPr>
        <p:grpSpPr>
          <a:xfrm>
            <a:off x="317024" y="1874512"/>
            <a:ext cx="3651472" cy="1159780"/>
            <a:chOff x="938816" y="1975386"/>
            <a:chExt cx="3822874" cy="150499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6DC375-8F6B-1028-C70E-0D1060644E98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99DFA0C-D41D-A756-5D13-EACB69CBBFF9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6AC101-1702-39BD-3BD4-DBCFDB2A8E3D}"/>
              </a:ext>
            </a:extLst>
          </p:cNvPr>
          <p:cNvGrpSpPr/>
          <p:nvPr/>
        </p:nvGrpSpPr>
        <p:grpSpPr>
          <a:xfrm>
            <a:off x="4279407" y="1868134"/>
            <a:ext cx="3651472" cy="1159780"/>
            <a:chOff x="938816" y="1975386"/>
            <a:chExt cx="3822874" cy="150499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6BD992F-DAD6-A478-9AB1-065EAB4B82F7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3D02CE6-5352-7BAF-8E9D-5A910EBEE7BA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63B22B-D36F-FF2D-657B-BDB9D6B945F9}"/>
              </a:ext>
            </a:extLst>
          </p:cNvPr>
          <p:cNvGrpSpPr/>
          <p:nvPr/>
        </p:nvGrpSpPr>
        <p:grpSpPr>
          <a:xfrm>
            <a:off x="8241790" y="1861756"/>
            <a:ext cx="3651472" cy="1159780"/>
            <a:chOff x="938816" y="1975386"/>
            <a:chExt cx="3822874" cy="150499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AFD4D4-E112-7F7B-8AF8-85846AC447CE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28BB9E6-B3F1-5B84-B0CF-7AE61F6602A2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B1D2825-D390-3FCC-6252-8A3B02C0CFE4}"/>
              </a:ext>
            </a:extLst>
          </p:cNvPr>
          <p:cNvSpPr txBox="1"/>
          <p:nvPr/>
        </p:nvSpPr>
        <p:spPr>
          <a:xfrm>
            <a:off x="653374" y="1903829"/>
            <a:ext cx="206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April Revenue</a:t>
            </a:r>
            <a:endParaRPr lang="en-NG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AC97A-7C6C-5D0A-8874-4439A44693F8}"/>
              </a:ext>
            </a:extLst>
          </p:cNvPr>
          <p:cNvSpPr txBox="1"/>
          <p:nvPr/>
        </p:nvSpPr>
        <p:spPr>
          <a:xfrm>
            <a:off x="4602782" y="1883261"/>
            <a:ext cx="276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May Revenue</a:t>
            </a:r>
            <a:endParaRPr lang="en-NG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0BC29-708F-2256-2959-34BC965610D1}"/>
              </a:ext>
            </a:extLst>
          </p:cNvPr>
          <p:cNvSpPr txBox="1"/>
          <p:nvPr/>
        </p:nvSpPr>
        <p:spPr>
          <a:xfrm>
            <a:off x="8552190" y="1862693"/>
            <a:ext cx="276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June Revenue</a:t>
            </a:r>
            <a:endParaRPr lang="en-NG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6B368F-2AD0-1870-4F29-016F71F12387}"/>
              </a:ext>
            </a:extLst>
          </p:cNvPr>
          <p:cNvSpPr txBox="1"/>
          <p:nvPr/>
        </p:nvSpPr>
        <p:spPr>
          <a:xfrm>
            <a:off x="679875" y="2103943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£344.14K</a:t>
            </a:r>
            <a:endParaRPr lang="en-NG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F92720-4746-EE73-3042-AE00E7914AC8}"/>
              </a:ext>
            </a:extLst>
          </p:cNvPr>
          <p:cNvSpPr txBox="1"/>
          <p:nvPr/>
        </p:nvSpPr>
        <p:spPr>
          <a:xfrm>
            <a:off x="4595080" y="2103943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£362.15K</a:t>
            </a:r>
            <a:endParaRPr lang="en-NG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B69C98-ABF1-615B-AD2F-4300A4806EFA}"/>
              </a:ext>
            </a:extLst>
          </p:cNvPr>
          <p:cNvSpPr txBox="1"/>
          <p:nvPr/>
        </p:nvSpPr>
        <p:spPr>
          <a:xfrm>
            <a:off x="8552190" y="2103943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£415.42K</a:t>
            </a:r>
            <a:endParaRPr lang="en-NG" sz="28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16C57C-AE2F-DF08-63C5-468B98213E78}"/>
              </a:ext>
            </a:extLst>
          </p:cNvPr>
          <p:cNvSpPr/>
          <p:nvPr/>
        </p:nvSpPr>
        <p:spPr>
          <a:xfrm>
            <a:off x="684797" y="2602852"/>
            <a:ext cx="2003940" cy="23753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Baseline Month</a:t>
            </a:r>
            <a:endParaRPr lang="en-NG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8995CD-6311-5718-7755-9582E977B85C}"/>
              </a:ext>
            </a:extLst>
          </p:cNvPr>
          <p:cNvSpPr/>
          <p:nvPr/>
        </p:nvSpPr>
        <p:spPr>
          <a:xfrm>
            <a:off x="4529409" y="2602852"/>
            <a:ext cx="2003940" cy="237532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+5.2% Growth</a:t>
            </a:r>
            <a:endParaRPr lang="en-NG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483A1C-1D7E-BCA7-B846-317F9E683993}"/>
              </a:ext>
            </a:extLst>
          </p:cNvPr>
          <p:cNvSpPr/>
          <p:nvPr/>
        </p:nvSpPr>
        <p:spPr>
          <a:xfrm>
            <a:off x="8505399" y="2602852"/>
            <a:ext cx="2003940" cy="237532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+14.7% Growth (MoM)</a:t>
            </a:r>
            <a:endParaRPr lang="en-NG" sz="14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791EA7-C98D-1B93-14A4-E0CE8308E3AA}"/>
              </a:ext>
            </a:extLst>
          </p:cNvPr>
          <p:cNvGrpSpPr/>
          <p:nvPr/>
        </p:nvGrpSpPr>
        <p:grpSpPr>
          <a:xfrm>
            <a:off x="342372" y="3154312"/>
            <a:ext cx="11582498" cy="1201646"/>
            <a:chOff x="345502" y="3465208"/>
            <a:chExt cx="11582498" cy="12016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2B2E36-67C7-55E0-EB91-5032ABCDC867}"/>
                </a:ext>
              </a:extLst>
            </p:cNvPr>
            <p:cNvGrpSpPr/>
            <p:nvPr/>
          </p:nvGrpSpPr>
          <p:grpSpPr>
            <a:xfrm>
              <a:off x="345502" y="3465208"/>
              <a:ext cx="11582498" cy="1201646"/>
              <a:chOff x="938816" y="1975386"/>
              <a:chExt cx="3798658" cy="1504993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E004A43-FB21-9936-142E-E05673CBD529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504993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B2EE296-5355-52F9-268C-11CE1586304C}"/>
                  </a:ext>
                </a:extLst>
              </p:cNvPr>
              <p:cNvSpPr/>
              <p:nvPr/>
            </p:nvSpPr>
            <p:spPr>
              <a:xfrm>
                <a:off x="958750" y="1975386"/>
                <a:ext cx="3778724" cy="1504993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35026F-7903-BDE6-6F41-A2EC5AD58602}"/>
                </a:ext>
              </a:extLst>
            </p:cNvPr>
            <p:cNvSpPr txBox="1"/>
            <p:nvPr/>
          </p:nvSpPr>
          <p:spPr>
            <a:xfrm>
              <a:off x="519619" y="3588978"/>
              <a:ext cx="1123426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📈 </a:t>
              </a:r>
              <a:r>
                <a:rPr lang="en-US" sz="1400" b="1" dirty="0"/>
                <a:t>Growth Insight</a:t>
              </a:r>
            </a:p>
            <a:p>
              <a:endParaRPr lang="en-US" sz="1400" dirty="0"/>
            </a:p>
            <a:p>
              <a:r>
                <a:rPr lang="en-US" sz="1400" dirty="0"/>
                <a:t>Revenue acceleration throughout Q2 demonstrates strong market momentum. The 20.7% total growth from April to June indicates effective campaign </a:t>
              </a:r>
              <a:r>
                <a:rPr lang="en-US" sz="1400" dirty="0" err="1"/>
                <a:t>optimisation</a:t>
              </a:r>
              <a:r>
                <a:rPr lang="en-US" sz="1400" dirty="0"/>
                <a:t> and market penetration.</a:t>
              </a:r>
              <a:endParaRPr lang="en-NG" sz="14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70DB510-177C-67C2-D0EA-A96BDA9DBC1C}"/>
              </a:ext>
            </a:extLst>
          </p:cNvPr>
          <p:cNvSpPr txBox="1"/>
          <p:nvPr/>
        </p:nvSpPr>
        <p:spPr>
          <a:xfrm>
            <a:off x="1172513" y="6004046"/>
            <a:ext cx="300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Cost Efficiency Trends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1AB577-FFA7-76EC-CD20-6AB674EEF2FD}"/>
              </a:ext>
            </a:extLst>
          </p:cNvPr>
          <p:cNvGrpSpPr/>
          <p:nvPr/>
        </p:nvGrpSpPr>
        <p:grpSpPr>
          <a:xfrm>
            <a:off x="342372" y="4502791"/>
            <a:ext cx="11582498" cy="1201646"/>
            <a:chOff x="345502" y="3465208"/>
            <a:chExt cx="11582498" cy="12016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37A51C5-C317-230F-CA15-B2F282163492}"/>
                </a:ext>
              </a:extLst>
            </p:cNvPr>
            <p:cNvGrpSpPr/>
            <p:nvPr/>
          </p:nvGrpSpPr>
          <p:grpSpPr>
            <a:xfrm>
              <a:off x="345502" y="3465208"/>
              <a:ext cx="11582498" cy="1201646"/>
              <a:chOff x="938816" y="1975386"/>
              <a:chExt cx="3798658" cy="1504993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E494493B-1E59-020F-EE1B-4486478706EE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504993"/>
              </a:xfrm>
              <a:prstGeom prst="roundRect">
                <a:avLst>
                  <a:gd name="adj" fmla="val 13471"/>
                </a:avLst>
              </a:prstGeom>
              <a:solidFill>
                <a:srgbClr val="DC35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FA394B-1361-0DA8-BB85-2B2CCEBBC99C}"/>
                  </a:ext>
                </a:extLst>
              </p:cNvPr>
              <p:cNvSpPr/>
              <p:nvPr/>
            </p:nvSpPr>
            <p:spPr>
              <a:xfrm>
                <a:off x="958750" y="1975386"/>
                <a:ext cx="3778724" cy="1504993"/>
              </a:xfrm>
              <a:prstGeom prst="roundRect">
                <a:avLst>
                  <a:gd name="adj" fmla="val 12710"/>
                </a:avLst>
              </a:prstGeom>
              <a:solidFill>
                <a:srgbClr val="F8D7D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376643-8425-6635-FFB7-6D6105A6653E}"/>
                </a:ext>
              </a:extLst>
            </p:cNvPr>
            <p:cNvSpPr txBox="1"/>
            <p:nvPr/>
          </p:nvSpPr>
          <p:spPr>
            <a:xfrm>
              <a:off x="519619" y="3588978"/>
              <a:ext cx="1123426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🎯 </a:t>
              </a:r>
              <a:r>
                <a:rPr lang="en-US" sz="1400" b="1" dirty="0"/>
                <a:t>Strategic Recommendation</a:t>
              </a:r>
            </a:p>
            <a:p>
              <a:endParaRPr lang="en-US" sz="1400" dirty="0"/>
            </a:p>
            <a:p>
              <a:r>
                <a:rPr lang="en-US" sz="1400" dirty="0" err="1"/>
                <a:t>Capitalise</a:t>
              </a:r>
              <a:r>
                <a:rPr lang="en-US" sz="1400" dirty="0"/>
                <a:t> on Growth Momentum: The consistent upward trajectory suggests optimal timing for increased marketing investment. Consider scaling successful campaigns by 25-30% to </a:t>
              </a:r>
              <a:r>
                <a:rPr lang="en-US" sz="1400" dirty="0" err="1"/>
                <a:t>maximise</a:t>
              </a:r>
              <a:r>
                <a:rPr lang="en-US" sz="1400" dirty="0"/>
                <a:t> Q3 revenue potential.</a:t>
              </a:r>
              <a:endParaRPr lang="en-NG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79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572">
              <a:srgbClr val="65B7B5"/>
            </a:gs>
            <a:gs pos="65000">
              <a:srgbClr val="499693"/>
            </a:gs>
            <a:gs pos="4000">
              <a:srgbClr val="DBEDEC"/>
            </a:gs>
            <a:gs pos="86000">
              <a:srgbClr val="356D6B"/>
            </a:gs>
            <a:gs pos="100000">
              <a:srgbClr val="02807C"/>
            </a:gs>
          </a:gsLst>
          <a:lin ang="18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8A23E-B45E-AE16-276F-E0455F521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25EB-F27E-66ED-3002-094856B9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16109-123F-00A0-521C-C42F3DDA5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642" y="4079875"/>
            <a:ext cx="9144000" cy="1655762"/>
          </a:xfrm>
        </p:spPr>
        <p:txBody>
          <a:bodyPr/>
          <a:lstStyle/>
          <a:p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52A975-10CA-533A-9727-30E151FEEE52}"/>
              </a:ext>
            </a:extLst>
          </p:cNvPr>
          <p:cNvSpPr/>
          <p:nvPr/>
        </p:nvSpPr>
        <p:spPr>
          <a:xfrm>
            <a:off x="111057" y="87549"/>
            <a:ext cx="11969886" cy="6682903"/>
          </a:xfrm>
          <a:prstGeom prst="roundRect">
            <a:avLst>
              <a:gd name="adj" fmla="val 31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4BFAE-53D6-F39B-715A-FF4489A495AE}"/>
              </a:ext>
            </a:extLst>
          </p:cNvPr>
          <p:cNvSpPr txBox="1"/>
          <p:nvPr/>
        </p:nvSpPr>
        <p:spPr>
          <a:xfrm>
            <a:off x="653375" y="190275"/>
            <a:ext cx="1088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Service Line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12D10-92BE-0A6C-5690-AC6D6430E6A2}"/>
              </a:ext>
            </a:extLst>
          </p:cNvPr>
          <p:cNvSpPr txBox="1"/>
          <p:nvPr/>
        </p:nvSpPr>
        <p:spPr>
          <a:xfrm>
            <a:off x="525293" y="988912"/>
            <a:ext cx="10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Regional ROAS Analysis by Service Type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DC79B-6F2F-1CC2-6C26-A4F125B142FB}"/>
              </a:ext>
            </a:extLst>
          </p:cNvPr>
          <p:cNvSpPr/>
          <p:nvPr/>
        </p:nvSpPr>
        <p:spPr>
          <a:xfrm>
            <a:off x="264000" y="1440279"/>
            <a:ext cx="11664000" cy="45719"/>
          </a:xfrm>
          <a:prstGeom prst="rect">
            <a:avLst/>
          </a:prstGeom>
          <a:solidFill>
            <a:srgbClr val="356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B831EE-3B31-6B86-5660-5A35902B5C45}"/>
              </a:ext>
            </a:extLst>
          </p:cNvPr>
          <p:cNvGrpSpPr/>
          <p:nvPr/>
        </p:nvGrpSpPr>
        <p:grpSpPr>
          <a:xfrm>
            <a:off x="623890" y="3320642"/>
            <a:ext cx="4681964" cy="1554793"/>
            <a:chOff x="345502" y="3465208"/>
            <a:chExt cx="11582498" cy="15547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1353B0-F3F0-4F10-A223-E4E347C93378}"/>
                </a:ext>
              </a:extLst>
            </p:cNvPr>
            <p:cNvGrpSpPr/>
            <p:nvPr/>
          </p:nvGrpSpPr>
          <p:grpSpPr>
            <a:xfrm>
              <a:off x="345502" y="3465208"/>
              <a:ext cx="11582498" cy="1554793"/>
              <a:chOff x="938816" y="1975385"/>
              <a:chExt cx="3798658" cy="194728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F1676C6-0A6E-792E-CED2-68525A033DB0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931329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ADC944A-54D2-EBCD-9A3E-98A02FCB9CD0}"/>
                  </a:ext>
                </a:extLst>
              </p:cNvPr>
              <p:cNvSpPr/>
              <p:nvPr/>
            </p:nvSpPr>
            <p:spPr>
              <a:xfrm>
                <a:off x="958750" y="1975385"/>
                <a:ext cx="3778724" cy="1947289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476F12-6155-9E0D-A37B-32F01AA9AA6F}"/>
                </a:ext>
              </a:extLst>
            </p:cNvPr>
            <p:cNvSpPr txBox="1"/>
            <p:nvPr/>
          </p:nvSpPr>
          <p:spPr>
            <a:xfrm>
              <a:off x="550008" y="3541338"/>
              <a:ext cx="1123426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🏆 </a:t>
              </a:r>
              <a:r>
                <a:rPr lang="en-US" sz="1400" b="1" dirty="0"/>
                <a:t>Top Performers</a:t>
              </a:r>
            </a:p>
            <a:p>
              <a:endParaRPr lang="en-US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/>
                <a:t>Roofing in Birmingham: 535.24 ROAS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/>
                <a:t>Insulation in Birmingham: 469.38 ROAS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/>
                <a:t>Solar Panel Install in Leeds: 377.97 ROAS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/>
                <a:t>Roofing in Manchester: 378.94 ROAS</a:t>
              </a:r>
              <a:endParaRPr lang="en-NG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BEA09C-C17C-3E81-1EB3-AF983AFE2C55}"/>
              </a:ext>
            </a:extLst>
          </p:cNvPr>
          <p:cNvGrpSpPr/>
          <p:nvPr/>
        </p:nvGrpSpPr>
        <p:grpSpPr>
          <a:xfrm>
            <a:off x="623889" y="5078963"/>
            <a:ext cx="11144439" cy="1444584"/>
            <a:chOff x="345502" y="3465208"/>
            <a:chExt cx="11562948" cy="12016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74E247F-83D1-285A-66E5-A38907BD2BC2}"/>
                </a:ext>
              </a:extLst>
            </p:cNvPr>
            <p:cNvGrpSpPr/>
            <p:nvPr/>
          </p:nvGrpSpPr>
          <p:grpSpPr>
            <a:xfrm>
              <a:off x="345502" y="3465208"/>
              <a:ext cx="11562948" cy="1201646"/>
              <a:chOff x="938816" y="1975386"/>
              <a:chExt cx="3792246" cy="1504993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E99023E-BB46-57BB-6D42-DFFE10F8CB94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504993"/>
              </a:xfrm>
              <a:prstGeom prst="roundRect">
                <a:avLst>
                  <a:gd name="adj" fmla="val 13471"/>
                </a:avLst>
              </a:prstGeom>
              <a:solidFill>
                <a:srgbClr val="DC35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8952854-A7AD-2B09-40EE-8D97CB9415C2}"/>
                  </a:ext>
                </a:extLst>
              </p:cNvPr>
              <p:cNvSpPr/>
              <p:nvPr/>
            </p:nvSpPr>
            <p:spPr>
              <a:xfrm>
                <a:off x="952338" y="1975386"/>
                <a:ext cx="3778724" cy="1504993"/>
              </a:xfrm>
              <a:prstGeom prst="roundRect">
                <a:avLst>
                  <a:gd name="adj" fmla="val 12710"/>
                </a:avLst>
              </a:prstGeom>
              <a:solidFill>
                <a:srgbClr val="F8D7D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F1893C-78C3-0C28-62C7-944A0AD4DE6A}"/>
                </a:ext>
              </a:extLst>
            </p:cNvPr>
            <p:cNvSpPr txBox="1"/>
            <p:nvPr/>
          </p:nvSpPr>
          <p:spPr>
            <a:xfrm>
              <a:off x="519619" y="3588978"/>
              <a:ext cx="11234264" cy="9728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🚀 </a:t>
              </a:r>
              <a:r>
                <a:rPr lang="en-US" sz="1400" b="1" dirty="0"/>
                <a:t>Strategic Action</a:t>
              </a:r>
            </a:p>
            <a:p>
              <a:endParaRPr lang="en-US" sz="1400" dirty="0"/>
            </a:p>
            <a:p>
              <a:r>
                <a:rPr lang="en-US" sz="1400" dirty="0"/>
                <a:t>Service-Region Combinations: Window Installation critically underperforms in London (103.18 ROAS), necessitating an immediate campaign pause or a complete strategy overhaul. Meanwhile, </a:t>
              </a:r>
              <a:r>
                <a:rPr lang="en-US" sz="1400" dirty="0" err="1"/>
                <a:t>capitalise</a:t>
              </a:r>
              <a:r>
                <a:rPr lang="en-US" sz="1400" dirty="0"/>
                <a:t> on </a:t>
              </a:r>
              <a:r>
                <a:rPr lang="en-US" sz="1400" dirty="0" err="1"/>
                <a:t>Leeds'</a:t>
              </a:r>
              <a:r>
                <a:rPr lang="en-US" sz="1400" dirty="0"/>
                <a:t> Solar Panel dominance (377.97 ROAS) by reallocating Solar budgets from underperforming London and Manchester markets to </a:t>
              </a:r>
              <a:r>
                <a:rPr lang="en-US" sz="1400" dirty="0" err="1"/>
                <a:t>maximise</a:t>
              </a:r>
              <a:r>
                <a:rPr lang="en-US" sz="1400" dirty="0"/>
                <a:t> this geographic advantage.</a:t>
              </a:r>
              <a:endParaRPr lang="en-NG" sz="1400" dirty="0"/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9046FA5-9BA2-060A-AE39-E829457F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01490"/>
              </p:ext>
            </p:extLst>
          </p:nvPr>
        </p:nvGraphicFramePr>
        <p:xfrm>
          <a:off x="786771" y="1598812"/>
          <a:ext cx="10757167" cy="1434702"/>
        </p:xfrm>
        <a:graphic>
          <a:graphicData uri="http://schemas.openxmlformats.org/drawingml/2006/table">
            <a:tbl>
              <a:tblPr/>
              <a:tblGrid>
                <a:gridCol w="2438975">
                  <a:extLst>
                    <a:ext uri="{9D8B030D-6E8A-4147-A177-3AD203B41FA5}">
                      <a16:colId xmlns:a16="http://schemas.microsoft.com/office/drawing/2014/main" val="1610509741"/>
                    </a:ext>
                  </a:extLst>
                </a:gridCol>
                <a:gridCol w="1489059">
                  <a:extLst>
                    <a:ext uri="{9D8B030D-6E8A-4147-A177-3AD203B41FA5}">
                      <a16:colId xmlns:a16="http://schemas.microsoft.com/office/drawing/2014/main" val="1663071343"/>
                    </a:ext>
                  </a:extLst>
                </a:gridCol>
                <a:gridCol w="1232325">
                  <a:extLst>
                    <a:ext uri="{9D8B030D-6E8A-4147-A177-3AD203B41FA5}">
                      <a16:colId xmlns:a16="http://schemas.microsoft.com/office/drawing/2014/main" val="1724392106"/>
                    </a:ext>
                  </a:extLst>
                </a:gridCol>
                <a:gridCol w="1412039">
                  <a:extLst>
                    <a:ext uri="{9D8B030D-6E8A-4147-A177-3AD203B41FA5}">
                      <a16:colId xmlns:a16="http://schemas.microsoft.com/office/drawing/2014/main" val="405589575"/>
                    </a:ext>
                  </a:extLst>
                </a:gridCol>
                <a:gridCol w="1232325">
                  <a:extLst>
                    <a:ext uri="{9D8B030D-6E8A-4147-A177-3AD203B41FA5}">
                      <a16:colId xmlns:a16="http://schemas.microsoft.com/office/drawing/2014/main" val="2982432680"/>
                    </a:ext>
                  </a:extLst>
                </a:gridCol>
                <a:gridCol w="1489059">
                  <a:extLst>
                    <a:ext uri="{9D8B030D-6E8A-4147-A177-3AD203B41FA5}">
                      <a16:colId xmlns:a16="http://schemas.microsoft.com/office/drawing/2014/main" val="1997483035"/>
                    </a:ext>
                  </a:extLst>
                </a:gridCol>
                <a:gridCol w="1463385">
                  <a:extLst>
                    <a:ext uri="{9D8B030D-6E8A-4147-A177-3AD203B41FA5}">
                      <a16:colId xmlns:a16="http://schemas.microsoft.com/office/drawing/2014/main" val="241359427"/>
                    </a:ext>
                  </a:extLst>
                </a:gridCol>
              </a:tblGrid>
              <a:tr h="239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Birmingham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Leeds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Liverpool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London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Manchester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Best Region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855066"/>
                  </a:ext>
                </a:extLst>
              </a:tr>
              <a:tr h="239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Garden Redesign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250.79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190.84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202.84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169.74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153.35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12564"/>
                  </a:ext>
                </a:extLst>
              </a:tr>
              <a:tr h="239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Insulation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469.38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281.91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295.88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276.61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223.09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717561"/>
                  </a:ext>
                </a:extLst>
              </a:tr>
              <a:tr h="239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Roofing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535.24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215.66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373.45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332.58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378.94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425887"/>
                  </a:ext>
                </a:extLst>
              </a:tr>
              <a:tr h="239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Solar Panel Install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290.46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377.97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224.16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174.81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158.47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424330"/>
                  </a:ext>
                </a:extLst>
              </a:tr>
              <a:tr h="239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Window Installation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336.06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145.91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267.46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103.18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154.39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825529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5B0DADC-A14B-6B2B-E139-1C2467E21AE1}"/>
              </a:ext>
            </a:extLst>
          </p:cNvPr>
          <p:cNvGrpSpPr/>
          <p:nvPr/>
        </p:nvGrpSpPr>
        <p:grpSpPr>
          <a:xfrm>
            <a:off x="5727071" y="3320643"/>
            <a:ext cx="6023297" cy="1554793"/>
            <a:chOff x="-577086" y="3465208"/>
            <a:chExt cx="12505086" cy="12016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74BEA25-2466-6069-5B92-D16617D141C7}"/>
                </a:ext>
              </a:extLst>
            </p:cNvPr>
            <p:cNvGrpSpPr/>
            <p:nvPr/>
          </p:nvGrpSpPr>
          <p:grpSpPr>
            <a:xfrm>
              <a:off x="-577086" y="3465208"/>
              <a:ext cx="12505086" cy="1201646"/>
              <a:chOff x="636239" y="1975386"/>
              <a:chExt cx="4101235" cy="1504993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6635F52-54B7-9AE9-9D9B-AA46E21CF8E9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504993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F1C384C-D914-7FC1-33BA-5B527187AE9D}"/>
                  </a:ext>
                </a:extLst>
              </p:cNvPr>
              <p:cNvSpPr/>
              <p:nvPr/>
            </p:nvSpPr>
            <p:spPr>
              <a:xfrm>
                <a:off x="636239" y="1975386"/>
                <a:ext cx="4101235" cy="1504993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3F052-EDDF-65FF-A406-50E5581ECBCE}"/>
                </a:ext>
              </a:extLst>
            </p:cNvPr>
            <p:cNvSpPr txBox="1"/>
            <p:nvPr/>
          </p:nvSpPr>
          <p:spPr>
            <a:xfrm>
              <a:off x="-309904" y="3495493"/>
              <a:ext cx="12129919" cy="1073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🎯 </a:t>
              </a:r>
              <a:r>
                <a:rPr lang="en-US" sz="1400" b="1" dirty="0" err="1"/>
                <a:t>Optimisation</a:t>
              </a:r>
              <a:r>
                <a:rPr lang="en-US" sz="1400" b="1" dirty="0"/>
                <a:t> Opportunity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Geographic Focus: Birmingham dominates with 4 out of 5 service categories, while London consistently underperforms across all services. Consider reallocating 25-30% of London's budget to Birmingham, particularly for Roofing (535.24 ROAS) and Insulation (469.38 ROAS) campaigns.</a:t>
              </a:r>
              <a:endParaRPr lang="en-N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64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572">
              <a:srgbClr val="65B7B5"/>
            </a:gs>
            <a:gs pos="65000">
              <a:srgbClr val="499693"/>
            </a:gs>
            <a:gs pos="4000">
              <a:srgbClr val="DBEDEC"/>
            </a:gs>
            <a:gs pos="86000">
              <a:srgbClr val="356D6B"/>
            </a:gs>
            <a:gs pos="100000">
              <a:srgbClr val="02807C"/>
            </a:gs>
          </a:gsLst>
          <a:lin ang="18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05708-B312-7F38-8E29-3A0CB432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573-AFE0-EE5B-769A-A9D824C15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8475-1D5E-BE07-D56C-51B6B497E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642" y="4079875"/>
            <a:ext cx="9144000" cy="1655762"/>
          </a:xfrm>
        </p:spPr>
        <p:txBody>
          <a:bodyPr/>
          <a:lstStyle/>
          <a:p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09F8FB-5A35-0F88-D201-9A99DE1242CE}"/>
              </a:ext>
            </a:extLst>
          </p:cNvPr>
          <p:cNvSpPr/>
          <p:nvPr/>
        </p:nvSpPr>
        <p:spPr>
          <a:xfrm>
            <a:off x="111057" y="87549"/>
            <a:ext cx="11969886" cy="6682903"/>
          </a:xfrm>
          <a:prstGeom prst="roundRect">
            <a:avLst>
              <a:gd name="adj" fmla="val 31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A71C2-3201-4050-9FAE-6789983CB04E}"/>
              </a:ext>
            </a:extLst>
          </p:cNvPr>
          <p:cNvSpPr txBox="1"/>
          <p:nvPr/>
        </p:nvSpPr>
        <p:spPr>
          <a:xfrm>
            <a:off x="653375" y="190275"/>
            <a:ext cx="1088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Channel 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3575-F66A-69D2-55CC-6DA411F9C82A}"/>
              </a:ext>
            </a:extLst>
          </p:cNvPr>
          <p:cNvSpPr txBox="1"/>
          <p:nvPr/>
        </p:nvSpPr>
        <p:spPr>
          <a:xfrm>
            <a:off x="525293" y="988912"/>
            <a:ext cx="10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Ads vs Meta Ads Efficiency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71BE4-6F55-562E-B533-3DDC1604F649}"/>
              </a:ext>
            </a:extLst>
          </p:cNvPr>
          <p:cNvSpPr/>
          <p:nvPr/>
        </p:nvSpPr>
        <p:spPr>
          <a:xfrm>
            <a:off x="264000" y="1440279"/>
            <a:ext cx="11664000" cy="45719"/>
          </a:xfrm>
          <a:prstGeom prst="rect">
            <a:avLst/>
          </a:prstGeom>
          <a:solidFill>
            <a:srgbClr val="356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DBED02-28AE-6A4A-A698-D1A01D79B70A}"/>
              </a:ext>
            </a:extLst>
          </p:cNvPr>
          <p:cNvGrpSpPr/>
          <p:nvPr/>
        </p:nvGrpSpPr>
        <p:grpSpPr>
          <a:xfrm>
            <a:off x="441280" y="3028034"/>
            <a:ext cx="11340195" cy="1051315"/>
            <a:chOff x="345502" y="3465208"/>
            <a:chExt cx="11582498" cy="15547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58A65CC-C3F3-4262-6506-EB59ACB424D3}"/>
                </a:ext>
              </a:extLst>
            </p:cNvPr>
            <p:cNvGrpSpPr/>
            <p:nvPr/>
          </p:nvGrpSpPr>
          <p:grpSpPr>
            <a:xfrm>
              <a:off x="345502" y="3465208"/>
              <a:ext cx="11582498" cy="1554793"/>
              <a:chOff x="938816" y="1975385"/>
              <a:chExt cx="3798658" cy="194728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E9BC29A-0B06-0E84-DF67-75E363531D39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931329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0E61340-BF6D-3214-0C38-2DAB607FE88E}"/>
                  </a:ext>
                </a:extLst>
              </p:cNvPr>
              <p:cNvSpPr/>
              <p:nvPr/>
            </p:nvSpPr>
            <p:spPr>
              <a:xfrm>
                <a:off x="958750" y="1975385"/>
                <a:ext cx="3778724" cy="1947289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B5DB7-E994-5EDA-6976-7AC3060A21B4}"/>
                </a:ext>
              </a:extLst>
            </p:cNvPr>
            <p:cNvSpPr txBox="1"/>
            <p:nvPr/>
          </p:nvSpPr>
          <p:spPr>
            <a:xfrm>
              <a:off x="550008" y="3541337"/>
              <a:ext cx="11234265" cy="1411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⚖️</a:t>
              </a:r>
              <a:r>
                <a:rPr lang="en-US" sz="1400" b="1" dirty="0"/>
                <a:t> Channel Balance Analysis</a:t>
              </a:r>
            </a:p>
            <a:p>
              <a:endParaRPr lang="en-US" sz="1400" dirty="0"/>
            </a:p>
            <a:p>
              <a:r>
                <a:rPr lang="en-US" sz="1400" dirty="0"/>
                <a:t>The near-equal investment split (£54.18K Meta vs £48.61K Google) suggests a balanced approach targeting both high-intent search traffic and discovery-based audiences. The CLTV vs CPA positioning indicates healthy unit economics across both channels.</a:t>
              </a:r>
              <a:endParaRPr lang="en-NG" sz="1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6E040B-CFC8-6D4C-4737-420E2612587B}"/>
              </a:ext>
            </a:extLst>
          </p:cNvPr>
          <p:cNvGrpSpPr/>
          <p:nvPr/>
        </p:nvGrpSpPr>
        <p:grpSpPr>
          <a:xfrm>
            <a:off x="428133" y="1719577"/>
            <a:ext cx="5338323" cy="1159780"/>
            <a:chOff x="938816" y="1975386"/>
            <a:chExt cx="3822874" cy="150499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5C591D-F5A5-DFBC-2511-0A62DBD9B6FF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3D99E69-369E-F5E6-AEAB-DF655405774C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574137E-C14D-131B-2EF2-9854B897A072}"/>
              </a:ext>
            </a:extLst>
          </p:cNvPr>
          <p:cNvSpPr txBox="1"/>
          <p:nvPr/>
        </p:nvSpPr>
        <p:spPr>
          <a:xfrm>
            <a:off x="653374" y="1717106"/>
            <a:ext cx="206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Google ADS Investment</a:t>
            </a:r>
            <a:endParaRPr lang="en-N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179A2-02F9-D6B9-C891-D6EAF7FC6D72}"/>
              </a:ext>
            </a:extLst>
          </p:cNvPr>
          <p:cNvSpPr txBox="1"/>
          <p:nvPr/>
        </p:nvSpPr>
        <p:spPr>
          <a:xfrm>
            <a:off x="694512" y="1994381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£48.61K</a:t>
            </a:r>
            <a:endParaRPr lang="en-NG" sz="2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74AFA0-F7A7-5ECF-4B8B-F9FCBB4F6916}"/>
              </a:ext>
            </a:extLst>
          </p:cNvPr>
          <p:cNvSpPr/>
          <p:nvPr/>
        </p:nvSpPr>
        <p:spPr>
          <a:xfrm>
            <a:off x="746328" y="2569076"/>
            <a:ext cx="1973646" cy="1978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Search Intent Focus</a:t>
            </a:r>
            <a:endParaRPr lang="en-NG" sz="14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9BE0E-C2CD-2B45-D706-BD040DCB2AAE}"/>
              </a:ext>
            </a:extLst>
          </p:cNvPr>
          <p:cNvGrpSpPr/>
          <p:nvPr/>
        </p:nvGrpSpPr>
        <p:grpSpPr>
          <a:xfrm>
            <a:off x="6509000" y="1692671"/>
            <a:ext cx="5274616" cy="1159780"/>
            <a:chOff x="938816" y="1975386"/>
            <a:chExt cx="3822874" cy="150499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1794268-A376-C504-623B-B4FDC3C0D33F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2A92A45-2A61-B2A4-9582-2BE86EAC0957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DC4F39-8164-4A1A-AEB3-204686CC3490}"/>
              </a:ext>
            </a:extLst>
          </p:cNvPr>
          <p:cNvSpPr txBox="1"/>
          <p:nvPr/>
        </p:nvSpPr>
        <p:spPr>
          <a:xfrm>
            <a:off x="6779053" y="1717106"/>
            <a:ext cx="206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 ADS Investment</a:t>
            </a:r>
            <a:endParaRPr lang="en-N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C8622-E150-95FD-F7D2-16AE9FDD2CE6}"/>
              </a:ext>
            </a:extLst>
          </p:cNvPr>
          <p:cNvSpPr txBox="1"/>
          <p:nvPr/>
        </p:nvSpPr>
        <p:spPr>
          <a:xfrm>
            <a:off x="6745774" y="1994381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£54.18K</a:t>
            </a:r>
            <a:endParaRPr lang="en-NG" sz="28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52129D-0A4C-A2B6-107F-13DD7B6E3F18}"/>
              </a:ext>
            </a:extLst>
          </p:cNvPr>
          <p:cNvSpPr/>
          <p:nvPr/>
        </p:nvSpPr>
        <p:spPr>
          <a:xfrm>
            <a:off x="6808620" y="2534282"/>
            <a:ext cx="2663406" cy="21064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Brand Awareness Focus</a:t>
            </a:r>
            <a:endParaRPr lang="en-NG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7679F-3607-E7A5-DE55-A5BC09AEF95E}"/>
              </a:ext>
            </a:extLst>
          </p:cNvPr>
          <p:cNvSpPr txBox="1"/>
          <p:nvPr/>
        </p:nvSpPr>
        <p:spPr>
          <a:xfrm>
            <a:off x="1258131" y="4142426"/>
            <a:ext cx="302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Google ADS Strength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FD2240-BE9D-8FC8-7C86-E17C9A8D74C7}"/>
              </a:ext>
            </a:extLst>
          </p:cNvPr>
          <p:cNvSpPr txBox="1"/>
          <p:nvPr/>
        </p:nvSpPr>
        <p:spPr>
          <a:xfrm>
            <a:off x="1174743" y="4374155"/>
            <a:ext cx="3090461" cy="117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High-intent traffic capture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 response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optimisation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Immediate conversion focus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search dominance</a:t>
            </a:r>
            <a:endParaRPr lang="en-N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6B2EC-103B-212E-DD14-E2D71A18699E}"/>
              </a:ext>
            </a:extLst>
          </p:cNvPr>
          <p:cNvSpPr txBox="1"/>
          <p:nvPr/>
        </p:nvSpPr>
        <p:spPr>
          <a:xfrm>
            <a:off x="4251616" y="4129526"/>
            <a:ext cx="302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Meta ADS Strength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F8B19-09DF-890E-5997-6271B35590AB}"/>
              </a:ext>
            </a:extLst>
          </p:cNvPr>
          <p:cNvSpPr txBox="1"/>
          <p:nvPr/>
        </p:nvSpPr>
        <p:spPr>
          <a:xfrm>
            <a:off x="4180641" y="4328430"/>
            <a:ext cx="3090461" cy="117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Advanced audience targeting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creative opportunities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Brand awareness building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Lookalike audience expansion</a:t>
            </a:r>
            <a:endParaRPr lang="en-N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3BEE81-8440-47F0-DEAB-87073FFF3A40}"/>
              </a:ext>
            </a:extLst>
          </p:cNvPr>
          <p:cNvGrpSpPr/>
          <p:nvPr/>
        </p:nvGrpSpPr>
        <p:grpSpPr>
          <a:xfrm>
            <a:off x="441280" y="5570690"/>
            <a:ext cx="11340195" cy="1051315"/>
            <a:chOff x="345502" y="3465207"/>
            <a:chExt cx="11582498" cy="15547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C04D68-E608-3A8B-71ED-C2615C8B8BF7}"/>
                </a:ext>
              </a:extLst>
            </p:cNvPr>
            <p:cNvGrpSpPr/>
            <p:nvPr/>
          </p:nvGrpSpPr>
          <p:grpSpPr>
            <a:xfrm>
              <a:off x="345502" y="3465207"/>
              <a:ext cx="11582498" cy="1554793"/>
              <a:chOff x="938816" y="1975384"/>
              <a:chExt cx="3798658" cy="194728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151DA8D-C1BA-0271-0128-7695A1A5CEED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931329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C9910CF-DF05-72E8-B961-ADD2397BE608}"/>
                  </a:ext>
                </a:extLst>
              </p:cNvPr>
              <p:cNvSpPr/>
              <p:nvPr/>
            </p:nvSpPr>
            <p:spPr>
              <a:xfrm>
                <a:off x="958750" y="1975384"/>
                <a:ext cx="3778724" cy="1947289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838670-4589-D81C-70AE-32C98F0C4A23}"/>
                </a:ext>
              </a:extLst>
            </p:cNvPr>
            <p:cNvSpPr txBox="1"/>
            <p:nvPr/>
          </p:nvSpPr>
          <p:spPr>
            <a:xfrm>
              <a:off x="550008" y="3541336"/>
              <a:ext cx="11234265" cy="1411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📊 </a:t>
              </a:r>
              <a:r>
                <a:rPr lang="en-US" sz="1400" b="1" dirty="0"/>
                <a:t>Data-Driven </a:t>
              </a:r>
              <a:r>
                <a:rPr lang="en-US" sz="1400" b="1" dirty="0" err="1"/>
                <a:t>Optimisation</a:t>
              </a:r>
              <a:endParaRPr lang="en-US" sz="1400" b="1" dirty="0"/>
            </a:p>
            <a:p>
              <a:endParaRPr lang="en-US" sz="1400" dirty="0"/>
            </a:p>
            <a:p>
              <a:r>
                <a:rPr lang="en-US" sz="1400" dirty="0"/>
                <a:t>Channel Allocation: With current strong performance, test increasing the Meta budget by 20% to expand reach while maintaining Google Ads for intent capture. Monitor a ROAS threshold of 8.0x minimum or higher for any budget shifts.</a:t>
              </a:r>
              <a:endParaRPr lang="en-NG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A20C2B8-0C7C-A15D-6609-31D757E8CD26}"/>
              </a:ext>
            </a:extLst>
          </p:cNvPr>
          <p:cNvSpPr txBox="1"/>
          <p:nvPr/>
        </p:nvSpPr>
        <p:spPr>
          <a:xfrm>
            <a:off x="6934803" y="4112159"/>
            <a:ext cx="302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CLTV vs CPA Efficiency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1DEBC5-BFED-84B6-D2CF-041A13881C79}"/>
              </a:ext>
            </a:extLst>
          </p:cNvPr>
          <p:cNvSpPr txBox="1"/>
          <p:nvPr/>
        </p:nvSpPr>
        <p:spPr>
          <a:xfrm>
            <a:off x="6958585" y="4337144"/>
            <a:ext cx="4869154" cy="117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positioning of both channels in the optimal CLTV/CPA ratio zone (around £10.00-£11.00 range) indicates healthy long-term profitability. This suggests effective audience targeting and campaign optimization across both platforms.</a:t>
            </a:r>
            <a:endParaRPr lang="en-N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68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572">
              <a:srgbClr val="65B7B5"/>
            </a:gs>
            <a:gs pos="65000">
              <a:srgbClr val="499693"/>
            </a:gs>
            <a:gs pos="4000">
              <a:srgbClr val="DBEDEC"/>
            </a:gs>
            <a:gs pos="86000">
              <a:srgbClr val="356D6B"/>
            </a:gs>
            <a:gs pos="100000">
              <a:srgbClr val="02807C"/>
            </a:gs>
          </a:gsLst>
          <a:lin ang="18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14588-2BFE-27FF-7EE8-98F75EDF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B324-E286-2500-CE69-FE72B2EAA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4109BE-9740-2532-638C-01CBF45B727C}"/>
              </a:ext>
            </a:extLst>
          </p:cNvPr>
          <p:cNvSpPr/>
          <p:nvPr/>
        </p:nvSpPr>
        <p:spPr>
          <a:xfrm>
            <a:off x="111057" y="87549"/>
            <a:ext cx="11969886" cy="6682903"/>
          </a:xfrm>
          <a:prstGeom prst="roundRect">
            <a:avLst>
              <a:gd name="adj" fmla="val 31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D534-B086-3E6D-6A8F-55A6D06CC9C2}"/>
              </a:ext>
            </a:extLst>
          </p:cNvPr>
          <p:cNvSpPr txBox="1"/>
          <p:nvPr/>
        </p:nvSpPr>
        <p:spPr>
          <a:xfrm>
            <a:off x="653375" y="190275"/>
            <a:ext cx="1088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Conversion Funnel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B930D-EEB6-C979-7248-CAE0CE07B0FE}"/>
              </a:ext>
            </a:extLst>
          </p:cNvPr>
          <p:cNvSpPr txBox="1"/>
          <p:nvPr/>
        </p:nvSpPr>
        <p:spPr>
          <a:xfrm>
            <a:off x="525293" y="988912"/>
            <a:ext cx="10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Leak Detection &amp; Optimization Opportunities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69B29-C1C9-8960-F7B0-FE5BD3319258}"/>
              </a:ext>
            </a:extLst>
          </p:cNvPr>
          <p:cNvSpPr/>
          <p:nvPr/>
        </p:nvSpPr>
        <p:spPr>
          <a:xfrm>
            <a:off x="264000" y="1440279"/>
            <a:ext cx="11664000" cy="45719"/>
          </a:xfrm>
          <a:prstGeom prst="rect">
            <a:avLst/>
          </a:prstGeom>
          <a:solidFill>
            <a:srgbClr val="356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6B0BE1-9E44-DB96-0122-DAF0B6401E7A}"/>
              </a:ext>
            </a:extLst>
          </p:cNvPr>
          <p:cNvGrpSpPr/>
          <p:nvPr/>
        </p:nvGrpSpPr>
        <p:grpSpPr>
          <a:xfrm>
            <a:off x="441280" y="2918303"/>
            <a:ext cx="11486720" cy="1250999"/>
            <a:chOff x="345502" y="3465208"/>
            <a:chExt cx="11582498" cy="15547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CB627A2-F80D-CD25-AB0D-3CCA0E076955}"/>
                </a:ext>
              </a:extLst>
            </p:cNvPr>
            <p:cNvGrpSpPr/>
            <p:nvPr/>
          </p:nvGrpSpPr>
          <p:grpSpPr>
            <a:xfrm>
              <a:off x="345502" y="3465208"/>
              <a:ext cx="11582498" cy="1554793"/>
              <a:chOff x="938816" y="1975385"/>
              <a:chExt cx="3798658" cy="194728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8EC6280-B635-A32E-BF7D-ECF7A4218726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931329"/>
              </a:xfrm>
              <a:prstGeom prst="roundRect">
                <a:avLst>
                  <a:gd name="adj" fmla="val 13471"/>
                </a:avLst>
              </a:prstGeom>
              <a:solidFill>
                <a:srgbClr val="28A7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A8A2107-3987-893F-5F12-DA8689632D11}"/>
                  </a:ext>
                </a:extLst>
              </p:cNvPr>
              <p:cNvSpPr/>
              <p:nvPr/>
            </p:nvSpPr>
            <p:spPr>
              <a:xfrm>
                <a:off x="958750" y="1975385"/>
                <a:ext cx="3778724" cy="1947289"/>
              </a:xfrm>
              <a:prstGeom prst="roundRect">
                <a:avLst>
                  <a:gd name="adj" fmla="val 12710"/>
                </a:avLst>
              </a:prstGeom>
              <a:solidFill>
                <a:srgbClr val="F8F9F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BB87F2-2C65-F726-7416-C71D828CA958}"/>
                </a:ext>
              </a:extLst>
            </p:cNvPr>
            <p:cNvSpPr txBox="1"/>
            <p:nvPr/>
          </p:nvSpPr>
          <p:spPr>
            <a:xfrm>
              <a:off x="550008" y="3529974"/>
              <a:ext cx="11234265" cy="14535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Funnel Performance Breakdown</a:t>
              </a:r>
            </a:p>
            <a:p>
              <a:r>
                <a:rPr lang="en-US" sz="1400" dirty="0"/>
                <a:t>9,983,133 Impressions → 510,850 Clicks = 5.12% CTR</a:t>
              </a:r>
            </a:p>
            <a:p>
              <a:r>
                <a:rPr lang="en-US" sz="1400" dirty="0"/>
                <a:t>510,850 Clicks → 19,503 Leads = 3.82% Click-to-Lead Rate</a:t>
              </a:r>
            </a:p>
            <a:p>
              <a:r>
                <a:rPr lang="en-US" sz="1400" dirty="0"/>
                <a:t>510,850 Clicks → 9,630 Conversions = 1.89% CVR (Click-to-Conversion)</a:t>
              </a:r>
            </a:p>
            <a:p>
              <a:r>
                <a:rPr lang="en-US" sz="1400" dirty="0"/>
                <a:t>9,630 Conversions → 368 Customers = 3.82% Conversion-to-Customer Rate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42FE45-6B23-8E0D-697A-818928952805}"/>
              </a:ext>
            </a:extLst>
          </p:cNvPr>
          <p:cNvGrpSpPr/>
          <p:nvPr/>
        </p:nvGrpSpPr>
        <p:grpSpPr>
          <a:xfrm>
            <a:off x="428133" y="1638752"/>
            <a:ext cx="3719071" cy="1159780"/>
            <a:chOff x="938816" y="1975386"/>
            <a:chExt cx="3822874" cy="150499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EF144C-0700-2B36-E023-6C62F2B3F73F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39CE0E8-0032-89B8-D8F3-2C00ED52B970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CE91BE-3296-F80D-D95A-8C49949D3434}"/>
              </a:ext>
            </a:extLst>
          </p:cNvPr>
          <p:cNvSpPr txBox="1"/>
          <p:nvPr/>
        </p:nvSpPr>
        <p:spPr>
          <a:xfrm>
            <a:off x="653374" y="1662242"/>
            <a:ext cx="206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Traffic Volume</a:t>
            </a:r>
            <a:endParaRPr lang="en-N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81333-1E1B-30FF-853B-CB9AEAE413A3}"/>
              </a:ext>
            </a:extLst>
          </p:cNvPr>
          <p:cNvSpPr txBox="1"/>
          <p:nvPr/>
        </p:nvSpPr>
        <p:spPr>
          <a:xfrm>
            <a:off x="694512" y="1939517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9,983,133</a:t>
            </a:r>
            <a:endParaRPr lang="en-NG" sz="2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723DDB-9FB9-48CD-252B-A116456C5EEB}"/>
              </a:ext>
            </a:extLst>
          </p:cNvPr>
          <p:cNvSpPr/>
          <p:nvPr/>
        </p:nvSpPr>
        <p:spPr>
          <a:xfrm>
            <a:off x="653374" y="2475637"/>
            <a:ext cx="1973646" cy="197885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Strong Reach</a:t>
            </a:r>
            <a:endParaRPr lang="en-NG" sz="1400" b="1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DA9208-C311-BA7B-9089-1E0C07B4675C}"/>
              </a:ext>
            </a:extLst>
          </p:cNvPr>
          <p:cNvGrpSpPr/>
          <p:nvPr/>
        </p:nvGrpSpPr>
        <p:grpSpPr>
          <a:xfrm>
            <a:off x="425902" y="4298217"/>
            <a:ext cx="11502098" cy="1051315"/>
            <a:chOff x="345502" y="3465207"/>
            <a:chExt cx="11582498" cy="15547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D3023F6-208F-030C-30B3-418C032B7FE0}"/>
                </a:ext>
              </a:extLst>
            </p:cNvPr>
            <p:cNvGrpSpPr/>
            <p:nvPr/>
          </p:nvGrpSpPr>
          <p:grpSpPr>
            <a:xfrm>
              <a:off x="345502" y="3465207"/>
              <a:ext cx="11582498" cy="1554793"/>
              <a:chOff x="938816" y="1975384"/>
              <a:chExt cx="3798658" cy="194728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12B4F05-EAD1-7F5F-72D7-EE4ADB6E9914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931329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98709F8-DB31-58DC-BDCA-65F4DC14F065}"/>
                  </a:ext>
                </a:extLst>
              </p:cNvPr>
              <p:cNvSpPr/>
              <p:nvPr/>
            </p:nvSpPr>
            <p:spPr>
              <a:xfrm>
                <a:off x="958750" y="1975384"/>
                <a:ext cx="3778724" cy="1947289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D299A7-1B0C-8D3E-0F2F-2E8AFEEA0F25}"/>
                </a:ext>
              </a:extLst>
            </p:cNvPr>
            <p:cNvSpPr txBox="1"/>
            <p:nvPr/>
          </p:nvSpPr>
          <p:spPr>
            <a:xfrm>
              <a:off x="550008" y="3514290"/>
              <a:ext cx="11234265" cy="1502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🔍 </a:t>
              </a:r>
              <a:r>
                <a:rPr lang="en-US" sz="1200" b="1" dirty="0"/>
                <a:t>Conversion Leak Analysis</a:t>
              </a:r>
            </a:p>
            <a:p>
              <a:endParaRPr lang="en-US" sz="1200" b="1" dirty="0"/>
            </a:p>
            <a:p>
              <a:r>
                <a:rPr lang="en-US" sz="1200" dirty="0"/>
                <a:t>The 1.89% conversion rate from clicks to conversions is significantly below the 3.75% Google Ads industry average, indicating major </a:t>
              </a:r>
              <a:r>
                <a:rPr lang="en-US" sz="1200" dirty="0" err="1"/>
                <a:t>optimisation</a:t>
              </a:r>
              <a:r>
                <a:rPr lang="en-US" sz="1200" dirty="0"/>
                <a:t> opportunities in landing pages and lead capture processes. However, the 49.4% lead-to-conversion rate suggests strong lead qualification, while the critical bottleneck appears in converting the 9,630 conversions into just 368 paying customers (3.82% conversion-to-customer rate).</a:t>
              </a:r>
              <a:endParaRPr lang="en-NG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98483-35AC-DC81-DDDA-B27721110277}"/>
              </a:ext>
            </a:extLst>
          </p:cNvPr>
          <p:cNvGrpSpPr/>
          <p:nvPr/>
        </p:nvGrpSpPr>
        <p:grpSpPr>
          <a:xfrm>
            <a:off x="4312386" y="1638752"/>
            <a:ext cx="3719071" cy="1159780"/>
            <a:chOff x="938816" y="1975386"/>
            <a:chExt cx="3822874" cy="150499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A1D4002-C04E-0D89-47B1-72ACE30DD9FA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1776020-71FE-7BC4-344D-22A16E579165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96EAEA-69A4-3040-1360-23CDC589DE44}"/>
              </a:ext>
            </a:extLst>
          </p:cNvPr>
          <p:cNvGrpSpPr/>
          <p:nvPr/>
        </p:nvGrpSpPr>
        <p:grpSpPr>
          <a:xfrm>
            <a:off x="8196639" y="1638752"/>
            <a:ext cx="3719071" cy="1159780"/>
            <a:chOff x="938816" y="1975386"/>
            <a:chExt cx="3822874" cy="15049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8C61466-7F36-F889-1FB5-11E4BA5B32E4}"/>
                </a:ext>
              </a:extLst>
            </p:cNvPr>
            <p:cNvSpPr/>
            <p:nvPr/>
          </p:nvSpPr>
          <p:spPr>
            <a:xfrm>
              <a:off x="938816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rgbClr val="0280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A6F14E3-6F24-DE56-FEA1-B3908B43E6E5}"/>
                </a:ext>
              </a:extLst>
            </p:cNvPr>
            <p:cNvSpPr/>
            <p:nvPr/>
          </p:nvSpPr>
          <p:spPr>
            <a:xfrm>
              <a:off x="998447" y="1975386"/>
              <a:ext cx="3763243" cy="1504993"/>
            </a:xfrm>
            <a:prstGeom prst="roundRect">
              <a:avLst>
                <a:gd name="adj" fmla="val 738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1A76C61-8AF3-D7C6-0A6B-22AC6924C385}"/>
              </a:ext>
            </a:extLst>
          </p:cNvPr>
          <p:cNvSpPr txBox="1"/>
          <p:nvPr/>
        </p:nvSpPr>
        <p:spPr>
          <a:xfrm>
            <a:off x="4480805" y="1670851"/>
            <a:ext cx="206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Click-Through Rate</a:t>
            </a:r>
            <a:endParaRPr lang="en-N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C96F71-C258-C2D8-4C23-E6B0A5A69ED8}"/>
              </a:ext>
            </a:extLst>
          </p:cNvPr>
          <p:cNvSpPr txBox="1"/>
          <p:nvPr/>
        </p:nvSpPr>
        <p:spPr>
          <a:xfrm>
            <a:off x="8308236" y="1679460"/>
            <a:ext cx="259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to Conversion Rate</a:t>
            </a:r>
            <a:endParaRPr lang="en-NG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3EDF10-CD42-6D09-4D6E-2AFD9F5EB9CD}"/>
              </a:ext>
            </a:extLst>
          </p:cNvPr>
          <p:cNvSpPr txBox="1"/>
          <p:nvPr/>
        </p:nvSpPr>
        <p:spPr>
          <a:xfrm>
            <a:off x="4480805" y="1938062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5.12%</a:t>
            </a:r>
            <a:endParaRPr lang="en-NG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69BB02-16E1-25A6-5A21-119F13437306}"/>
              </a:ext>
            </a:extLst>
          </p:cNvPr>
          <p:cNvSpPr txBox="1"/>
          <p:nvPr/>
        </p:nvSpPr>
        <p:spPr>
          <a:xfrm>
            <a:off x="8292000" y="1938062"/>
            <a:ext cx="2066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1.89%</a:t>
            </a:r>
            <a:endParaRPr lang="en-NG" sz="2800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50F4D3F-6692-0DF4-1918-22453155BF19}"/>
              </a:ext>
            </a:extLst>
          </p:cNvPr>
          <p:cNvSpPr/>
          <p:nvPr/>
        </p:nvSpPr>
        <p:spPr>
          <a:xfrm>
            <a:off x="4480804" y="2440230"/>
            <a:ext cx="2302891" cy="20705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Below Industry Average</a:t>
            </a:r>
            <a:endParaRPr lang="en-NG" sz="14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7173FEC-1FB7-2A5B-7414-BD56658B2725}"/>
              </a:ext>
            </a:extLst>
          </p:cNvPr>
          <p:cNvSpPr/>
          <p:nvPr/>
        </p:nvSpPr>
        <p:spPr>
          <a:xfrm>
            <a:off x="8402458" y="2456657"/>
            <a:ext cx="3095030" cy="1906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Critically below Industry Average</a:t>
            </a:r>
            <a:endParaRPr lang="en-NG" sz="1400" b="1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5716A1-E541-9725-CA60-ECA3DF409F7B}"/>
              </a:ext>
            </a:extLst>
          </p:cNvPr>
          <p:cNvGrpSpPr/>
          <p:nvPr/>
        </p:nvGrpSpPr>
        <p:grpSpPr>
          <a:xfrm>
            <a:off x="405818" y="5531462"/>
            <a:ext cx="5303651" cy="1104136"/>
            <a:chOff x="345502" y="3465208"/>
            <a:chExt cx="11582920" cy="120164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8F6A29-051D-4229-C655-78E47AF922E9}"/>
                </a:ext>
              </a:extLst>
            </p:cNvPr>
            <p:cNvGrpSpPr/>
            <p:nvPr/>
          </p:nvGrpSpPr>
          <p:grpSpPr>
            <a:xfrm>
              <a:off x="345502" y="3465208"/>
              <a:ext cx="11582920" cy="1201646"/>
              <a:chOff x="938816" y="1975386"/>
              <a:chExt cx="3798796" cy="1504993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A7E5D74-83CC-399D-037C-D85906F1EBC4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504993"/>
              </a:xfrm>
              <a:prstGeom prst="roundRect">
                <a:avLst>
                  <a:gd name="adj" fmla="val 13471"/>
                </a:avLst>
              </a:prstGeom>
              <a:solidFill>
                <a:srgbClr val="DC35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F6CE0081-34CD-7C33-7A4E-AF1198599849}"/>
                  </a:ext>
                </a:extLst>
              </p:cNvPr>
              <p:cNvSpPr/>
              <p:nvPr/>
            </p:nvSpPr>
            <p:spPr>
              <a:xfrm>
                <a:off x="958888" y="1975386"/>
                <a:ext cx="3778724" cy="1504993"/>
              </a:xfrm>
              <a:prstGeom prst="roundRect">
                <a:avLst>
                  <a:gd name="adj" fmla="val 12710"/>
                </a:avLst>
              </a:prstGeom>
              <a:solidFill>
                <a:srgbClr val="F8D7D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2AE0F4-E6CF-4028-1CFB-2734D7B0934D}"/>
                </a:ext>
              </a:extLst>
            </p:cNvPr>
            <p:cNvSpPr txBox="1"/>
            <p:nvPr/>
          </p:nvSpPr>
          <p:spPr>
            <a:xfrm>
              <a:off x="519620" y="3559123"/>
              <a:ext cx="11234263" cy="1105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🎯 </a:t>
              </a:r>
              <a:r>
                <a:rPr lang="en-US" sz="1200" b="1" dirty="0"/>
                <a:t>Immediate Action</a:t>
              </a:r>
            </a:p>
            <a:p>
              <a:r>
                <a:rPr lang="en-US" sz="1200" dirty="0"/>
                <a:t>The 1.89% CVR is 50% below industry average (3.75%), indicating landing page optimization needs. The real bottleneck is converting 9,630 conversions into only 368 customers (3.82% close rate), representing a critical sales process gap.</a:t>
              </a:r>
              <a:endParaRPr lang="en-NG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CABC5F-C13B-D8C2-BC53-59C84C95D801}"/>
              </a:ext>
            </a:extLst>
          </p:cNvPr>
          <p:cNvGrpSpPr/>
          <p:nvPr/>
        </p:nvGrpSpPr>
        <p:grpSpPr>
          <a:xfrm>
            <a:off x="5853267" y="5580615"/>
            <a:ext cx="6074733" cy="1051315"/>
            <a:chOff x="345502" y="3465207"/>
            <a:chExt cx="11582498" cy="155479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BF55A5-BEDF-F86B-5782-E70303396F41}"/>
                </a:ext>
              </a:extLst>
            </p:cNvPr>
            <p:cNvGrpSpPr/>
            <p:nvPr/>
          </p:nvGrpSpPr>
          <p:grpSpPr>
            <a:xfrm>
              <a:off x="345502" y="3465207"/>
              <a:ext cx="11582498" cy="1554793"/>
              <a:chOff x="938816" y="1975384"/>
              <a:chExt cx="3798658" cy="1947289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545461D4-41B3-0893-87A6-0646298C037F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931329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D80296-C856-0297-C762-5BEAED4BF16F}"/>
                  </a:ext>
                </a:extLst>
              </p:cNvPr>
              <p:cNvSpPr/>
              <p:nvPr/>
            </p:nvSpPr>
            <p:spPr>
              <a:xfrm>
                <a:off x="958750" y="1975384"/>
                <a:ext cx="3778724" cy="1947289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E1C4A0-428F-272F-E11B-96D2D0BCA622}"/>
                </a:ext>
              </a:extLst>
            </p:cNvPr>
            <p:cNvSpPr txBox="1"/>
            <p:nvPr/>
          </p:nvSpPr>
          <p:spPr>
            <a:xfrm>
              <a:off x="550007" y="3500767"/>
              <a:ext cx="11234264" cy="1502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📞 </a:t>
              </a:r>
              <a:r>
                <a:rPr lang="en-US" sz="1200" b="1" dirty="0"/>
                <a:t>Sales Process</a:t>
              </a:r>
            </a:p>
            <a:p>
              <a:endParaRPr lang="en-US" sz="1200" dirty="0"/>
            </a:p>
            <a:p>
              <a:r>
                <a:rPr lang="en-US" sz="1200" dirty="0"/>
                <a:t>Conversion-to-Customer Gap: Only 368 customers from 9,630 conversions (3.82% close rate) indicates a sales execution problem. Implement faster lead response times and improve quote-to-close processes to capture the 9,262 lost prospects.</a:t>
              </a:r>
              <a:endParaRPr lang="en-N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7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572">
              <a:srgbClr val="65B7B5"/>
            </a:gs>
            <a:gs pos="65000">
              <a:srgbClr val="499693"/>
            </a:gs>
            <a:gs pos="4000">
              <a:srgbClr val="DBEDEC"/>
            </a:gs>
            <a:gs pos="86000">
              <a:srgbClr val="356D6B"/>
            </a:gs>
            <a:gs pos="100000">
              <a:srgbClr val="02807C"/>
            </a:gs>
          </a:gsLst>
          <a:lin ang="18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2A7A9-C147-8830-97B0-8E18831D1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C7AF-BAFD-5060-CC41-DAF11A6EE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B88A5B-301A-DB52-2724-86A723C0171E}"/>
              </a:ext>
            </a:extLst>
          </p:cNvPr>
          <p:cNvSpPr/>
          <p:nvPr/>
        </p:nvSpPr>
        <p:spPr>
          <a:xfrm>
            <a:off x="111057" y="87549"/>
            <a:ext cx="11969886" cy="6682903"/>
          </a:xfrm>
          <a:prstGeom prst="roundRect">
            <a:avLst>
              <a:gd name="adj" fmla="val 31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D9861-35CD-B9DD-BC78-328D12506F4F}"/>
              </a:ext>
            </a:extLst>
          </p:cNvPr>
          <p:cNvSpPr txBox="1"/>
          <p:nvPr/>
        </p:nvSpPr>
        <p:spPr>
          <a:xfrm>
            <a:off x="653375" y="126267"/>
            <a:ext cx="1088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Strategic 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364A0-E2C2-CF5E-E98F-039B968F06EA}"/>
              </a:ext>
            </a:extLst>
          </p:cNvPr>
          <p:cNvSpPr txBox="1"/>
          <p:nvPr/>
        </p:nvSpPr>
        <p:spPr>
          <a:xfrm>
            <a:off x="525293" y="833464"/>
            <a:ext cx="10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Priority Actions for Q3 Growth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1195A-5669-D40C-D212-F6F9B6B252AE}"/>
              </a:ext>
            </a:extLst>
          </p:cNvPr>
          <p:cNvSpPr/>
          <p:nvPr/>
        </p:nvSpPr>
        <p:spPr>
          <a:xfrm>
            <a:off x="264000" y="1239111"/>
            <a:ext cx="11664000" cy="45719"/>
          </a:xfrm>
          <a:prstGeom prst="rect">
            <a:avLst/>
          </a:prstGeom>
          <a:solidFill>
            <a:srgbClr val="356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AF071-7375-72C4-574C-D5DB97C739D5}"/>
              </a:ext>
            </a:extLst>
          </p:cNvPr>
          <p:cNvGrpSpPr/>
          <p:nvPr/>
        </p:nvGrpSpPr>
        <p:grpSpPr>
          <a:xfrm>
            <a:off x="850321" y="4073882"/>
            <a:ext cx="10360223" cy="1239381"/>
            <a:chOff x="345502" y="3465207"/>
            <a:chExt cx="11582498" cy="155770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10B56F-CAED-9AD3-C28B-9BB9E1F021AF}"/>
                </a:ext>
              </a:extLst>
            </p:cNvPr>
            <p:cNvGrpSpPr/>
            <p:nvPr/>
          </p:nvGrpSpPr>
          <p:grpSpPr>
            <a:xfrm>
              <a:off x="345502" y="3465207"/>
              <a:ext cx="11582498" cy="1554793"/>
              <a:chOff x="938816" y="1975384"/>
              <a:chExt cx="3798658" cy="194728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B392E60-98C0-ABD9-B08E-9DE51FCCBB04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931329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ED11C8F-A226-28C8-D5B4-7C96BBBF71D2}"/>
                  </a:ext>
                </a:extLst>
              </p:cNvPr>
              <p:cNvSpPr/>
              <p:nvPr/>
            </p:nvSpPr>
            <p:spPr>
              <a:xfrm>
                <a:off x="958750" y="1975384"/>
                <a:ext cx="3778724" cy="1947289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050A33-A9FE-5035-6761-6177675477B7}"/>
                </a:ext>
              </a:extLst>
            </p:cNvPr>
            <p:cNvSpPr txBox="1"/>
            <p:nvPr/>
          </p:nvSpPr>
          <p:spPr>
            <a:xfrm>
              <a:off x="550008" y="3514290"/>
              <a:ext cx="11234265" cy="15086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🎯 </a:t>
              </a:r>
              <a:r>
                <a:rPr lang="en-US" sz="1200" b="1" dirty="0"/>
                <a:t>MEDIUM PRIORITY: Channel Strategy Refinement</a:t>
              </a:r>
            </a:p>
            <a:p>
              <a:endParaRPr lang="en-US" sz="1200" dirty="0"/>
            </a:p>
            <a:p>
              <a:r>
                <a:rPr lang="en-US" sz="1200" dirty="0"/>
                <a:t>A/B test landing pages to improve 1.89% CVR to industry average of 3.75%</a:t>
              </a:r>
            </a:p>
            <a:p>
              <a:r>
                <a:rPr lang="en-US" sz="1200" dirty="0"/>
                <a:t>Implement cross-channel attribution to optimize customer journey</a:t>
              </a:r>
            </a:p>
            <a:p>
              <a:r>
                <a:rPr lang="en-US" sz="1200" dirty="0"/>
                <a:t>Launch retargeting campaigns for the 9,262 unconverted prospects</a:t>
              </a:r>
            </a:p>
            <a:p>
              <a:r>
                <a:rPr lang="en-US" sz="1200" dirty="0"/>
                <a:t>Test Meta budget reallocation based on Birmingham market dominance</a:t>
              </a:r>
              <a:endParaRPr lang="en-NG" sz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140690D-01DB-8C82-FEED-98ABCE009E8E}"/>
              </a:ext>
            </a:extLst>
          </p:cNvPr>
          <p:cNvGrpSpPr/>
          <p:nvPr/>
        </p:nvGrpSpPr>
        <p:grpSpPr>
          <a:xfrm>
            <a:off x="850321" y="1332429"/>
            <a:ext cx="10292325" cy="1298002"/>
            <a:chOff x="345502" y="3465208"/>
            <a:chExt cx="11582920" cy="124805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308C56B-6F76-F44B-D7F2-8AD90E6FCB87}"/>
                </a:ext>
              </a:extLst>
            </p:cNvPr>
            <p:cNvGrpSpPr/>
            <p:nvPr/>
          </p:nvGrpSpPr>
          <p:grpSpPr>
            <a:xfrm>
              <a:off x="345502" y="3465208"/>
              <a:ext cx="11582920" cy="1201646"/>
              <a:chOff x="938816" y="1975386"/>
              <a:chExt cx="3798796" cy="1504993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07DCFCF-4BCF-D516-894B-F3E06E840600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504993"/>
              </a:xfrm>
              <a:prstGeom prst="roundRect">
                <a:avLst>
                  <a:gd name="adj" fmla="val 13471"/>
                </a:avLst>
              </a:prstGeom>
              <a:solidFill>
                <a:srgbClr val="DC35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788AFA0-7494-86F4-8B1B-F0BBBFD272F0}"/>
                  </a:ext>
                </a:extLst>
              </p:cNvPr>
              <p:cNvSpPr/>
              <p:nvPr/>
            </p:nvSpPr>
            <p:spPr>
              <a:xfrm>
                <a:off x="958888" y="1975386"/>
                <a:ext cx="3778724" cy="1504993"/>
              </a:xfrm>
              <a:prstGeom prst="roundRect">
                <a:avLst>
                  <a:gd name="adj" fmla="val 12710"/>
                </a:avLst>
              </a:prstGeom>
              <a:solidFill>
                <a:srgbClr val="F8D7D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13F746-499E-DDA9-5BF9-D80884399A90}"/>
                </a:ext>
              </a:extLst>
            </p:cNvPr>
            <p:cNvSpPr txBox="1"/>
            <p:nvPr/>
          </p:nvSpPr>
          <p:spPr>
            <a:xfrm>
              <a:off x="519620" y="3559123"/>
              <a:ext cx="11234263" cy="1154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🚀 </a:t>
              </a:r>
              <a:r>
                <a:rPr lang="en-US" sz="1200" b="1" dirty="0"/>
                <a:t>HIGH PRIORITY: Scale Winning Combinations</a:t>
              </a:r>
            </a:p>
            <a:p>
              <a:endParaRPr lang="en-US" sz="1200" dirty="0"/>
            </a:p>
            <a:p>
              <a:r>
                <a:rPr lang="en-US" sz="1200" dirty="0"/>
                <a:t>Increase Birmingham budget by 40% for Roofing (535.24 ROAS) and Insulation (469.38 ROAS) services</a:t>
              </a:r>
            </a:p>
            <a:p>
              <a:r>
                <a:rPr lang="en-US" sz="1200" dirty="0"/>
                <a:t>Shift Solar Panel budgets to Leeds to capitalize on 377.97 ROAS vs other regions</a:t>
              </a:r>
            </a:p>
            <a:p>
              <a:r>
                <a:rPr lang="en-US" sz="1200" dirty="0"/>
                <a:t>Pause London Window Installation campaigns immediately (103.18 ROAS is unprofitable)</a:t>
              </a:r>
            </a:p>
            <a:p>
              <a:r>
                <a:rPr lang="en-US" sz="1200" dirty="0"/>
                <a:t>Timeline: Implement within 2 weeks to capture Q3 momentum</a:t>
              </a:r>
              <a:endParaRPr lang="en-NG" sz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174D72-E20C-DA1F-3E29-6108340C7462}"/>
              </a:ext>
            </a:extLst>
          </p:cNvPr>
          <p:cNvGrpSpPr/>
          <p:nvPr/>
        </p:nvGrpSpPr>
        <p:grpSpPr>
          <a:xfrm>
            <a:off x="850321" y="2682139"/>
            <a:ext cx="10292325" cy="1300822"/>
            <a:chOff x="345502" y="3465208"/>
            <a:chExt cx="11582920" cy="12156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D79223-84F0-0815-1FC4-DBA99B19EC55}"/>
                </a:ext>
              </a:extLst>
            </p:cNvPr>
            <p:cNvGrpSpPr/>
            <p:nvPr/>
          </p:nvGrpSpPr>
          <p:grpSpPr>
            <a:xfrm>
              <a:off x="345502" y="3465208"/>
              <a:ext cx="11582920" cy="1201646"/>
              <a:chOff x="938816" y="1975386"/>
              <a:chExt cx="3798796" cy="150499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BDD5BEA-EB6E-4898-5E0E-89F48D8D55BF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504993"/>
              </a:xfrm>
              <a:prstGeom prst="roundRect">
                <a:avLst>
                  <a:gd name="adj" fmla="val 13471"/>
                </a:avLst>
              </a:prstGeom>
              <a:solidFill>
                <a:srgbClr val="DC35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C556B3D-E34F-0EFC-16D0-953FDC4D4CE8}"/>
                  </a:ext>
                </a:extLst>
              </p:cNvPr>
              <p:cNvSpPr/>
              <p:nvPr/>
            </p:nvSpPr>
            <p:spPr>
              <a:xfrm>
                <a:off x="958888" y="1975386"/>
                <a:ext cx="3778724" cy="1504993"/>
              </a:xfrm>
              <a:prstGeom prst="roundRect">
                <a:avLst>
                  <a:gd name="adj" fmla="val 12710"/>
                </a:avLst>
              </a:prstGeom>
              <a:solidFill>
                <a:srgbClr val="F8D7D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8AAED5-45F2-6F80-F233-DC13F84357F2}"/>
                </a:ext>
              </a:extLst>
            </p:cNvPr>
            <p:cNvSpPr txBox="1"/>
            <p:nvPr/>
          </p:nvSpPr>
          <p:spPr>
            <a:xfrm>
              <a:off x="519620" y="3559123"/>
              <a:ext cx="11234263" cy="11217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💰 </a:t>
              </a:r>
              <a:r>
                <a:rPr lang="en-US" sz="1200" b="1" dirty="0"/>
                <a:t>HIGH PRIORITY: Sales Conversion Optimization</a:t>
              </a:r>
            </a:p>
            <a:p>
              <a:endParaRPr lang="en-US" sz="1200" dirty="0"/>
            </a:p>
            <a:p>
              <a:r>
                <a:rPr lang="en-US" sz="1200" dirty="0"/>
                <a:t>Implement lead scoring system to prioritize the 9,630 conversions for sales follow-up</a:t>
              </a:r>
            </a:p>
            <a:p>
              <a:r>
                <a:rPr lang="en-US" sz="1200" dirty="0"/>
                <a:t>Overhaul sales process to improve 3.82% conversion-to-customer rate</a:t>
              </a:r>
            </a:p>
            <a:p>
              <a:r>
                <a:rPr lang="en-US" sz="1200" dirty="0"/>
                <a:t>Reduce lead response time to under 5 minutes and improve quote-to-close procedures</a:t>
              </a:r>
            </a:p>
            <a:p>
              <a:r>
                <a:rPr lang="en-US" sz="1200" dirty="0"/>
                <a:t>Expected Impact: 10% improvement could add 926 customers worth £2.8M revenue</a:t>
              </a:r>
              <a:endParaRPr lang="en-NG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3CCC70-A2E3-8FB5-025C-7D38E90F921D}"/>
              </a:ext>
            </a:extLst>
          </p:cNvPr>
          <p:cNvGrpSpPr/>
          <p:nvPr/>
        </p:nvGrpSpPr>
        <p:grpSpPr>
          <a:xfrm>
            <a:off x="850321" y="5418769"/>
            <a:ext cx="10360223" cy="1265623"/>
            <a:chOff x="345502" y="3465207"/>
            <a:chExt cx="11582498" cy="15547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5B57CB-7B93-0C00-086E-AB5216051508}"/>
                </a:ext>
              </a:extLst>
            </p:cNvPr>
            <p:cNvGrpSpPr/>
            <p:nvPr/>
          </p:nvGrpSpPr>
          <p:grpSpPr>
            <a:xfrm>
              <a:off x="345502" y="3465207"/>
              <a:ext cx="11582498" cy="1554793"/>
              <a:chOff x="938816" y="1975384"/>
              <a:chExt cx="3798658" cy="1947289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25A206B-E374-669D-0CB6-9A102A90A31B}"/>
                  </a:ext>
                </a:extLst>
              </p:cNvPr>
              <p:cNvSpPr/>
              <p:nvPr/>
            </p:nvSpPr>
            <p:spPr>
              <a:xfrm>
                <a:off x="938816" y="1975386"/>
                <a:ext cx="3763243" cy="1931329"/>
              </a:xfrm>
              <a:prstGeom prst="roundRect">
                <a:avLst>
                  <a:gd name="adj" fmla="val 13471"/>
                </a:avLst>
              </a:prstGeom>
              <a:solidFill>
                <a:srgbClr val="F39C1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5554045-3CA1-57B9-F30A-57C0EAF2CA21}"/>
                  </a:ext>
                </a:extLst>
              </p:cNvPr>
              <p:cNvSpPr/>
              <p:nvPr/>
            </p:nvSpPr>
            <p:spPr>
              <a:xfrm>
                <a:off x="958750" y="1975384"/>
                <a:ext cx="3778724" cy="1947289"/>
              </a:xfrm>
              <a:prstGeom prst="roundRect">
                <a:avLst>
                  <a:gd name="adj" fmla="val 12710"/>
                </a:avLst>
              </a:prstGeom>
              <a:solidFill>
                <a:srgbClr val="FFF2C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05AF2C-704D-4997-97CA-CF14D6AFA8C1}"/>
                </a:ext>
              </a:extLst>
            </p:cNvPr>
            <p:cNvSpPr txBox="1"/>
            <p:nvPr/>
          </p:nvSpPr>
          <p:spPr>
            <a:xfrm>
              <a:off x="550008" y="3514288"/>
              <a:ext cx="11234265" cy="147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📊 </a:t>
              </a:r>
              <a:r>
                <a:rPr lang="en-US" sz="1200" b="1" dirty="0"/>
                <a:t>LOW PRIORITY: Performance Monitoring</a:t>
              </a:r>
            </a:p>
            <a:p>
              <a:endParaRPr lang="en-US" sz="1200" dirty="0"/>
            </a:p>
            <a:p>
              <a:r>
                <a:rPr lang="en-US" sz="1200" dirty="0"/>
                <a:t>Investigate London underperformance across all services (especially 103.18 ROAS Window Installation)</a:t>
              </a:r>
            </a:p>
            <a:p>
              <a:r>
                <a:rPr lang="en-US" sz="1200" dirty="0"/>
                <a:t>Implement advanced tracking for service-specific customer lifetime value beyond current £3,048 average</a:t>
              </a:r>
            </a:p>
            <a:p>
              <a:r>
                <a:rPr lang="en-US" sz="1200" dirty="0"/>
                <a:t>Create monthly competitive analysis reports for strategic positioning</a:t>
              </a:r>
            </a:p>
            <a:p>
              <a:r>
                <a:rPr lang="en-US" sz="1200" dirty="0"/>
                <a:t>Develop predictive models for seasonal demand patterns</a:t>
              </a:r>
              <a:endParaRPr lang="en-N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45234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1137</Words>
  <Application>Microsoft Office PowerPoint</Application>
  <PresentationFormat>Widescreen</PresentationFormat>
  <Paragraphs>183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Timileyin Oladayo</dc:creator>
  <cp:lastModifiedBy>Timileyin Oladayo</cp:lastModifiedBy>
  <cp:revision>1</cp:revision>
  <dcterms:created xsi:type="dcterms:W3CDTF">2025-07-27T15:01:58Z</dcterms:created>
  <dcterms:modified xsi:type="dcterms:W3CDTF">2025-07-27T18:57:51Z</dcterms:modified>
</cp:coreProperties>
</file>