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4BA2"/>
    <a:srgbClr val="667BE6"/>
    <a:srgbClr val="667EEA"/>
    <a:srgbClr val="796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ileyin Oladayo" userId="5455ccb9b9132931" providerId="LiveId" clId="{DCB412D3-364B-4422-A7BA-A849598755D2}"/>
    <pc:docChg chg="undo redo custSel addSld modSld sldOrd">
      <pc:chgData name="Timileyin Oladayo" userId="5455ccb9b9132931" providerId="LiveId" clId="{DCB412D3-364B-4422-A7BA-A849598755D2}" dt="2025-07-15T17:21:04.058" v="1054" actId="113"/>
      <pc:docMkLst>
        <pc:docMk/>
      </pc:docMkLst>
      <pc:sldChg chg="addSp delSp modSp new mod setBg">
        <pc:chgData name="Timileyin Oladayo" userId="5455ccb9b9132931" providerId="LiveId" clId="{DCB412D3-364B-4422-A7BA-A849598755D2}" dt="2025-07-15T16:33:27.261" v="345" actId="14861"/>
        <pc:sldMkLst>
          <pc:docMk/>
          <pc:sldMk cId="351914712" sldId="256"/>
        </pc:sldMkLst>
        <pc:spChg chg="add del mod">
          <ac:chgData name="Timileyin Oladayo" userId="5455ccb9b9132931" providerId="LiveId" clId="{DCB412D3-364B-4422-A7BA-A849598755D2}" dt="2025-07-15T16:26:47.258" v="256" actId="403"/>
          <ac:spMkLst>
            <pc:docMk/>
            <pc:sldMk cId="351914712" sldId="256"/>
            <ac:spMk id="2" creationId="{FFE5F13D-1068-18C3-27DD-1A4845822FCB}"/>
          </ac:spMkLst>
        </pc:spChg>
        <pc:spChg chg="mod">
          <ac:chgData name="Timileyin Oladayo" userId="5455ccb9b9132931" providerId="LiveId" clId="{DCB412D3-364B-4422-A7BA-A849598755D2}" dt="2025-07-15T16:26:57.213" v="270" actId="1035"/>
          <ac:spMkLst>
            <pc:docMk/>
            <pc:sldMk cId="351914712" sldId="256"/>
            <ac:spMk id="3" creationId="{6C865BE2-795C-74EF-EFE8-988928739095}"/>
          </ac:spMkLst>
        </pc:spChg>
        <pc:spChg chg="add mod">
          <ac:chgData name="Timileyin Oladayo" userId="5455ccb9b9132931" providerId="LiveId" clId="{DCB412D3-364B-4422-A7BA-A849598755D2}" dt="2025-07-15T16:26:57.213" v="270" actId="1035"/>
          <ac:spMkLst>
            <pc:docMk/>
            <pc:sldMk cId="351914712" sldId="256"/>
            <ac:spMk id="6" creationId="{D816E8F8-AF7D-6912-6A3D-4DC83FACA496}"/>
          </ac:spMkLst>
        </pc:spChg>
        <pc:spChg chg="add mod">
          <ac:chgData name="Timileyin Oladayo" userId="5455ccb9b9132931" providerId="LiveId" clId="{DCB412D3-364B-4422-A7BA-A849598755D2}" dt="2025-07-15T16:28:47.465" v="280" actId="207"/>
          <ac:spMkLst>
            <pc:docMk/>
            <pc:sldMk cId="351914712" sldId="256"/>
            <ac:spMk id="7" creationId="{4903158C-45B7-C638-FD97-D6A7FC10AE3C}"/>
          </ac:spMkLst>
        </pc:spChg>
        <pc:spChg chg="add mod">
          <ac:chgData name="Timileyin Oladayo" userId="5455ccb9b9132931" providerId="LiveId" clId="{DCB412D3-364B-4422-A7BA-A849598755D2}" dt="2025-07-15T16:33:27.261" v="345" actId="14861"/>
          <ac:spMkLst>
            <pc:docMk/>
            <pc:sldMk cId="351914712" sldId="256"/>
            <ac:spMk id="8" creationId="{2B9185EE-BC4D-0C0E-7D2C-B01AE2BECADD}"/>
          </ac:spMkLst>
        </pc:spChg>
        <pc:spChg chg="add mod">
          <ac:chgData name="Timileyin Oladayo" userId="5455ccb9b9132931" providerId="LiveId" clId="{DCB412D3-364B-4422-A7BA-A849598755D2}" dt="2025-07-15T16:30:20.576" v="311" actId="403"/>
          <ac:spMkLst>
            <pc:docMk/>
            <pc:sldMk cId="351914712" sldId="256"/>
            <ac:spMk id="9" creationId="{1F21A4AD-9F99-DEDF-0036-78D2A1C54CC9}"/>
          </ac:spMkLst>
        </pc:spChg>
        <pc:spChg chg="add mod">
          <ac:chgData name="Timileyin Oladayo" userId="5455ccb9b9132931" providerId="LiveId" clId="{DCB412D3-364B-4422-A7BA-A849598755D2}" dt="2025-07-15T16:30:36.204" v="328" actId="20577"/>
          <ac:spMkLst>
            <pc:docMk/>
            <pc:sldMk cId="351914712" sldId="256"/>
            <ac:spMk id="10" creationId="{5E3FED2C-9280-9AC0-E475-8C2F164EC8F1}"/>
          </ac:spMkLst>
        </pc:spChg>
        <pc:spChg chg="add mod ord">
          <ac:chgData name="Timileyin Oladayo" userId="5455ccb9b9132931" providerId="LiveId" clId="{DCB412D3-364B-4422-A7BA-A849598755D2}" dt="2025-07-15T16:33:15.422" v="344" actId="14861"/>
          <ac:spMkLst>
            <pc:docMk/>
            <pc:sldMk cId="351914712" sldId="256"/>
            <ac:spMk id="13" creationId="{D5BB1E36-43F0-85D5-59A2-CDCBA68CA4EA}"/>
          </ac:spMkLst>
        </pc:spChg>
        <pc:picChg chg="add del mod">
          <ac:chgData name="Timileyin Oladayo" userId="5455ccb9b9132931" providerId="LiveId" clId="{DCB412D3-364B-4422-A7BA-A849598755D2}" dt="2025-07-15T16:25:49.580" v="247" actId="478"/>
          <ac:picMkLst>
            <pc:docMk/>
            <pc:sldMk cId="351914712" sldId="256"/>
            <ac:picMk id="5" creationId="{C3F2470E-9AB0-1A48-A947-3BDEF89854E0}"/>
          </ac:picMkLst>
        </pc:picChg>
        <pc:picChg chg="add del mod">
          <ac:chgData name="Timileyin Oladayo" userId="5455ccb9b9132931" providerId="LiveId" clId="{DCB412D3-364B-4422-A7BA-A849598755D2}" dt="2025-07-15T16:31:39.532" v="332" actId="478"/>
          <ac:picMkLst>
            <pc:docMk/>
            <pc:sldMk cId="351914712" sldId="256"/>
            <ac:picMk id="12" creationId="{FD25916A-7E2A-0B91-2597-9346B1A2BE81}"/>
          </ac:picMkLst>
        </pc:picChg>
      </pc:sldChg>
      <pc:sldChg chg="addSp delSp modSp add mod">
        <pc:chgData name="Timileyin Oladayo" userId="5455ccb9b9132931" providerId="LiveId" clId="{DCB412D3-364B-4422-A7BA-A849598755D2}" dt="2025-07-15T16:57:27.638" v="736" actId="478"/>
        <pc:sldMkLst>
          <pc:docMk/>
          <pc:sldMk cId="4170010303" sldId="257"/>
        </pc:sldMkLst>
        <pc:spChg chg="del">
          <ac:chgData name="Timileyin Oladayo" userId="5455ccb9b9132931" providerId="LiveId" clId="{DCB412D3-364B-4422-A7BA-A849598755D2}" dt="2025-07-15T16:36:18.307" v="347" actId="478"/>
          <ac:spMkLst>
            <pc:docMk/>
            <pc:sldMk cId="4170010303" sldId="257"/>
            <ac:spMk id="2" creationId="{7D646F63-E2DB-8820-2FAD-EBC082F0A8F5}"/>
          </ac:spMkLst>
        </pc:spChg>
        <pc:spChg chg="del">
          <ac:chgData name="Timileyin Oladayo" userId="5455ccb9b9132931" providerId="LiveId" clId="{DCB412D3-364B-4422-A7BA-A849598755D2}" dt="2025-07-15T16:38:47.857" v="405" actId="478"/>
          <ac:spMkLst>
            <pc:docMk/>
            <pc:sldMk cId="4170010303" sldId="257"/>
            <ac:spMk id="3" creationId="{E1769040-4EF4-8587-8453-C9417FA2827A}"/>
          </ac:spMkLst>
        </pc:spChg>
        <pc:spChg chg="add del mod">
          <ac:chgData name="Timileyin Oladayo" userId="5455ccb9b9132931" providerId="LiveId" clId="{DCB412D3-364B-4422-A7BA-A849598755D2}" dt="2025-07-15T16:36:26.308" v="348" actId="478"/>
          <ac:spMkLst>
            <pc:docMk/>
            <pc:sldMk cId="4170010303" sldId="257"/>
            <ac:spMk id="5" creationId="{8CE009E5-44E9-AC6A-07B7-627EBA7DAA96}"/>
          </ac:spMkLst>
        </pc:spChg>
        <pc:spChg chg="mod">
          <ac:chgData name="Timileyin Oladayo" userId="5455ccb9b9132931" providerId="LiveId" clId="{DCB412D3-364B-4422-A7BA-A849598755D2}" dt="2025-07-15T16:37:23.229" v="386" actId="1076"/>
          <ac:spMkLst>
            <pc:docMk/>
            <pc:sldMk cId="4170010303" sldId="257"/>
            <ac:spMk id="6" creationId="{C0219886-F0B0-E32D-5282-BEF0EBC957AD}"/>
          </ac:spMkLst>
        </pc:spChg>
        <pc:spChg chg="del">
          <ac:chgData name="Timileyin Oladayo" userId="5455ccb9b9132931" providerId="LiveId" clId="{DCB412D3-364B-4422-A7BA-A849598755D2}" dt="2025-07-15T16:38:47.857" v="405" actId="478"/>
          <ac:spMkLst>
            <pc:docMk/>
            <pc:sldMk cId="4170010303" sldId="257"/>
            <ac:spMk id="7" creationId="{A8D4700F-575D-0F0C-C210-8FB17917B8B5}"/>
          </ac:spMkLst>
        </pc:spChg>
        <pc:spChg chg="del">
          <ac:chgData name="Timileyin Oladayo" userId="5455ccb9b9132931" providerId="LiveId" clId="{DCB412D3-364B-4422-A7BA-A849598755D2}" dt="2025-07-15T16:40:17.005" v="424" actId="478"/>
          <ac:spMkLst>
            <pc:docMk/>
            <pc:sldMk cId="4170010303" sldId="257"/>
            <ac:spMk id="8" creationId="{D8AF573F-04B0-C0EB-D093-F485EA7A5ED2}"/>
          </ac:spMkLst>
        </pc:spChg>
        <pc:spChg chg="add del mod">
          <ac:chgData name="Timileyin Oladayo" userId="5455ccb9b9132931" providerId="LiveId" clId="{DCB412D3-364B-4422-A7BA-A849598755D2}" dt="2025-07-15T16:57:27.638" v="736" actId="478"/>
          <ac:spMkLst>
            <pc:docMk/>
            <pc:sldMk cId="4170010303" sldId="257"/>
            <ac:spMk id="10" creationId="{0C024805-3ACE-365D-6ECD-8A478C0D2054}"/>
          </ac:spMkLst>
        </pc:spChg>
        <pc:spChg chg="add mod">
          <ac:chgData name="Timileyin Oladayo" userId="5455ccb9b9132931" providerId="LiveId" clId="{DCB412D3-364B-4422-A7BA-A849598755D2}" dt="2025-07-15T16:37:53.039" v="397" actId="1076"/>
          <ac:spMkLst>
            <pc:docMk/>
            <pc:sldMk cId="4170010303" sldId="257"/>
            <ac:spMk id="11" creationId="{D740BECD-75A1-8840-312E-F801D6222494}"/>
          </ac:spMkLst>
        </pc:spChg>
        <pc:spChg chg="add mod">
          <ac:chgData name="Timileyin Oladayo" userId="5455ccb9b9132931" providerId="LiveId" clId="{DCB412D3-364B-4422-A7BA-A849598755D2}" dt="2025-07-15T16:51:06.515" v="648" actId="554"/>
          <ac:spMkLst>
            <pc:docMk/>
            <pc:sldMk cId="4170010303" sldId="257"/>
            <ac:spMk id="12" creationId="{C9264882-668F-D7B0-9730-449E9A615F8D}"/>
          </ac:spMkLst>
        </pc:spChg>
        <pc:spChg chg="mod">
          <ac:chgData name="Timileyin Oladayo" userId="5455ccb9b9132931" providerId="LiveId" clId="{DCB412D3-364B-4422-A7BA-A849598755D2}" dt="2025-07-15T16:40:21.752" v="426" actId="1076"/>
          <ac:spMkLst>
            <pc:docMk/>
            <pc:sldMk cId="4170010303" sldId="257"/>
            <ac:spMk id="13" creationId="{A00DAE51-D59E-A3C9-3678-33B128E1C457}"/>
          </ac:spMkLst>
        </pc:spChg>
        <pc:spChg chg="add del mod">
          <ac:chgData name="Timileyin Oladayo" userId="5455ccb9b9132931" providerId="LiveId" clId="{DCB412D3-364B-4422-A7BA-A849598755D2}" dt="2025-07-15T16:38:54.383" v="406" actId="478"/>
          <ac:spMkLst>
            <pc:docMk/>
            <pc:sldMk cId="4170010303" sldId="257"/>
            <ac:spMk id="15" creationId="{819280A9-C3D9-217F-74B0-9ED1F015236C}"/>
          </ac:spMkLst>
        </pc:spChg>
        <pc:spChg chg="add del mod">
          <ac:chgData name="Timileyin Oladayo" userId="5455ccb9b9132931" providerId="LiveId" clId="{DCB412D3-364B-4422-A7BA-A849598755D2}" dt="2025-07-15T16:39:33.658" v="414" actId="478"/>
          <ac:spMkLst>
            <pc:docMk/>
            <pc:sldMk cId="4170010303" sldId="257"/>
            <ac:spMk id="16" creationId="{D74CA9B0-67F6-2500-B24E-D3A0E8FC41E1}"/>
          </ac:spMkLst>
        </pc:spChg>
        <pc:spChg chg="add del mod">
          <ac:chgData name="Timileyin Oladayo" userId="5455ccb9b9132931" providerId="LiveId" clId="{DCB412D3-364B-4422-A7BA-A849598755D2}" dt="2025-07-15T16:39:33.658" v="414" actId="478"/>
          <ac:spMkLst>
            <pc:docMk/>
            <pc:sldMk cId="4170010303" sldId="257"/>
            <ac:spMk id="17" creationId="{1AE62332-7AB1-2F68-803D-25F0CB402D16}"/>
          </ac:spMkLst>
        </pc:spChg>
        <pc:spChg chg="add del mod">
          <ac:chgData name="Timileyin Oladayo" userId="5455ccb9b9132931" providerId="LiveId" clId="{DCB412D3-364B-4422-A7BA-A849598755D2}" dt="2025-07-15T16:39:33.658" v="414" actId="478"/>
          <ac:spMkLst>
            <pc:docMk/>
            <pc:sldMk cId="4170010303" sldId="257"/>
            <ac:spMk id="18" creationId="{673C8F13-446D-83F0-8108-3DC3997445C0}"/>
          </ac:spMkLst>
        </pc:spChg>
        <pc:spChg chg="add mod">
          <ac:chgData name="Timileyin Oladayo" userId="5455ccb9b9132931" providerId="LiveId" clId="{DCB412D3-364B-4422-A7BA-A849598755D2}" dt="2025-07-15T16:51:06.515" v="648" actId="554"/>
          <ac:spMkLst>
            <pc:docMk/>
            <pc:sldMk cId="4170010303" sldId="257"/>
            <ac:spMk id="19" creationId="{7A154A06-9155-E02D-BFC4-B78CBB674313}"/>
          </ac:spMkLst>
        </pc:spChg>
        <pc:spChg chg="add mod">
          <ac:chgData name="Timileyin Oladayo" userId="5455ccb9b9132931" providerId="LiveId" clId="{DCB412D3-364B-4422-A7BA-A849598755D2}" dt="2025-07-15T16:51:06.515" v="648" actId="554"/>
          <ac:spMkLst>
            <pc:docMk/>
            <pc:sldMk cId="4170010303" sldId="257"/>
            <ac:spMk id="20" creationId="{215D9EBA-7C75-FEE8-9A9B-00DBE8EE18D0}"/>
          </ac:spMkLst>
        </pc:spChg>
        <pc:spChg chg="add mod">
          <ac:chgData name="Timileyin Oladayo" userId="5455ccb9b9132931" providerId="LiveId" clId="{DCB412D3-364B-4422-A7BA-A849598755D2}" dt="2025-07-15T16:51:06.515" v="648" actId="554"/>
          <ac:spMkLst>
            <pc:docMk/>
            <pc:sldMk cId="4170010303" sldId="257"/>
            <ac:spMk id="21" creationId="{AD03A814-0A0A-80F5-0723-858323A43C71}"/>
          </ac:spMkLst>
        </pc:spChg>
        <pc:spChg chg="add mod">
          <ac:chgData name="Timileyin Oladayo" userId="5455ccb9b9132931" providerId="LiveId" clId="{DCB412D3-364B-4422-A7BA-A849598755D2}" dt="2025-07-15T16:40:46.989" v="444" actId="1076"/>
          <ac:spMkLst>
            <pc:docMk/>
            <pc:sldMk cId="4170010303" sldId="257"/>
            <ac:spMk id="22" creationId="{0A775EB5-CE23-4093-370E-E76725A8F64F}"/>
          </ac:spMkLst>
        </pc:spChg>
        <pc:spChg chg="add mod">
          <ac:chgData name="Timileyin Oladayo" userId="5455ccb9b9132931" providerId="LiveId" clId="{DCB412D3-364B-4422-A7BA-A849598755D2}" dt="2025-07-15T16:41:02.833" v="461" actId="20577"/>
          <ac:spMkLst>
            <pc:docMk/>
            <pc:sldMk cId="4170010303" sldId="257"/>
            <ac:spMk id="23" creationId="{744A176F-203A-5DB8-DAED-8112CA754C7A}"/>
          </ac:spMkLst>
        </pc:spChg>
        <pc:spChg chg="add mod">
          <ac:chgData name="Timileyin Oladayo" userId="5455ccb9b9132931" providerId="LiveId" clId="{DCB412D3-364B-4422-A7BA-A849598755D2}" dt="2025-07-15T16:44:11.615" v="498" actId="1076"/>
          <ac:spMkLst>
            <pc:docMk/>
            <pc:sldMk cId="4170010303" sldId="257"/>
            <ac:spMk id="24" creationId="{7EC19AB5-01F1-755D-BFF3-9B868D91E039}"/>
          </ac:spMkLst>
        </pc:spChg>
        <pc:spChg chg="add mod">
          <ac:chgData name="Timileyin Oladayo" userId="5455ccb9b9132931" providerId="LiveId" clId="{DCB412D3-364B-4422-A7BA-A849598755D2}" dt="2025-07-15T16:43:39.165" v="488" actId="14100"/>
          <ac:spMkLst>
            <pc:docMk/>
            <pc:sldMk cId="4170010303" sldId="257"/>
            <ac:spMk id="25" creationId="{EC0C75C5-3375-61C9-ACBE-D91FDACC5F04}"/>
          </ac:spMkLst>
        </pc:spChg>
        <pc:spChg chg="add mod">
          <ac:chgData name="Timileyin Oladayo" userId="5455ccb9b9132931" providerId="LiveId" clId="{DCB412D3-364B-4422-A7BA-A849598755D2}" dt="2025-07-15T16:43:52.370" v="491" actId="1076"/>
          <ac:spMkLst>
            <pc:docMk/>
            <pc:sldMk cId="4170010303" sldId="257"/>
            <ac:spMk id="26" creationId="{8E566CA3-2FC8-4B58-41BA-D8CA4FA0D1A7}"/>
          </ac:spMkLst>
        </pc:spChg>
        <pc:spChg chg="add mod">
          <ac:chgData name="Timileyin Oladayo" userId="5455ccb9b9132931" providerId="LiveId" clId="{DCB412D3-364B-4422-A7BA-A849598755D2}" dt="2025-07-15T16:43:53.304" v="492"/>
          <ac:spMkLst>
            <pc:docMk/>
            <pc:sldMk cId="4170010303" sldId="257"/>
            <ac:spMk id="27" creationId="{66B75FB5-EC2C-F7F9-B996-B0EEA130E99A}"/>
          </ac:spMkLst>
        </pc:spChg>
        <pc:spChg chg="add mod">
          <ac:chgData name="Timileyin Oladayo" userId="5455ccb9b9132931" providerId="LiveId" clId="{DCB412D3-364B-4422-A7BA-A849598755D2}" dt="2025-07-15T16:43:54.710" v="493"/>
          <ac:spMkLst>
            <pc:docMk/>
            <pc:sldMk cId="4170010303" sldId="257"/>
            <ac:spMk id="28" creationId="{9AF0566F-6FEC-D6B8-769E-F706E43CAC71}"/>
          </ac:spMkLst>
        </pc:spChg>
        <pc:spChg chg="add mod">
          <ac:chgData name="Timileyin Oladayo" userId="5455ccb9b9132931" providerId="LiveId" clId="{DCB412D3-364B-4422-A7BA-A849598755D2}" dt="2025-07-15T16:43:55.700" v="494"/>
          <ac:spMkLst>
            <pc:docMk/>
            <pc:sldMk cId="4170010303" sldId="257"/>
            <ac:spMk id="29" creationId="{40BFC1E7-368A-DD9D-87B8-4F3C7919F5BB}"/>
          </ac:spMkLst>
        </pc:spChg>
        <pc:spChg chg="mod">
          <ac:chgData name="Timileyin Oladayo" userId="5455ccb9b9132931" providerId="LiveId" clId="{DCB412D3-364B-4422-A7BA-A849598755D2}" dt="2025-07-15T16:44:08.181" v="496"/>
          <ac:spMkLst>
            <pc:docMk/>
            <pc:sldMk cId="4170010303" sldId="257"/>
            <ac:spMk id="32" creationId="{9BD8E21F-D2BF-D915-8AA2-1321A690E6A3}"/>
          </ac:spMkLst>
        </pc:spChg>
        <pc:spChg chg="mod">
          <ac:chgData name="Timileyin Oladayo" userId="5455ccb9b9132931" providerId="LiveId" clId="{DCB412D3-364B-4422-A7BA-A849598755D2}" dt="2025-07-15T16:44:08.181" v="496"/>
          <ac:spMkLst>
            <pc:docMk/>
            <pc:sldMk cId="4170010303" sldId="257"/>
            <ac:spMk id="33" creationId="{B2F88F1E-8083-05DE-EE51-024CB1DEA8F9}"/>
          </ac:spMkLst>
        </pc:spChg>
        <pc:spChg chg="mod">
          <ac:chgData name="Timileyin Oladayo" userId="5455ccb9b9132931" providerId="LiveId" clId="{DCB412D3-364B-4422-A7BA-A849598755D2}" dt="2025-07-15T16:44:08.181" v="496"/>
          <ac:spMkLst>
            <pc:docMk/>
            <pc:sldMk cId="4170010303" sldId="257"/>
            <ac:spMk id="34" creationId="{BDD39A82-DF0E-15D0-CF90-FB72286D11BF}"/>
          </ac:spMkLst>
        </pc:spChg>
        <pc:spChg chg="mod">
          <ac:chgData name="Timileyin Oladayo" userId="5455ccb9b9132931" providerId="LiveId" clId="{DCB412D3-364B-4422-A7BA-A849598755D2}" dt="2025-07-15T16:44:08.181" v="496"/>
          <ac:spMkLst>
            <pc:docMk/>
            <pc:sldMk cId="4170010303" sldId="257"/>
            <ac:spMk id="35" creationId="{C02E5710-195C-D9CC-22EC-F491837AA624}"/>
          </ac:spMkLst>
        </pc:spChg>
        <pc:spChg chg="mod">
          <ac:chgData name="Timileyin Oladayo" userId="5455ccb9b9132931" providerId="LiveId" clId="{DCB412D3-364B-4422-A7BA-A849598755D2}" dt="2025-07-15T16:44:08.181" v="496"/>
          <ac:spMkLst>
            <pc:docMk/>
            <pc:sldMk cId="4170010303" sldId="257"/>
            <ac:spMk id="36" creationId="{191E8D8A-EE9B-4340-ACE1-1576875198DB}"/>
          </ac:spMkLst>
        </pc:spChg>
        <pc:spChg chg="add mod">
          <ac:chgData name="Timileyin Oladayo" userId="5455ccb9b9132931" providerId="LiveId" clId="{DCB412D3-364B-4422-A7BA-A849598755D2}" dt="2025-07-15T16:44:36.929" v="502"/>
          <ac:spMkLst>
            <pc:docMk/>
            <pc:sldMk cId="4170010303" sldId="257"/>
            <ac:spMk id="37" creationId="{AA3D6EE3-2A84-4457-1399-18162C3A5FA0}"/>
          </ac:spMkLst>
        </pc:spChg>
        <pc:spChg chg="add mod">
          <ac:chgData name="Timileyin Oladayo" userId="5455ccb9b9132931" providerId="LiveId" clId="{DCB412D3-364B-4422-A7BA-A849598755D2}" dt="2025-07-15T16:49:39.360" v="591" actId="20577"/>
          <ac:spMkLst>
            <pc:docMk/>
            <pc:sldMk cId="4170010303" sldId="257"/>
            <ac:spMk id="38" creationId="{5D3E78E9-19AE-D285-3E56-03DE948788DB}"/>
          </ac:spMkLst>
        </pc:spChg>
        <pc:spChg chg="add mod">
          <ac:chgData name="Timileyin Oladayo" userId="5455ccb9b9132931" providerId="LiveId" clId="{DCB412D3-364B-4422-A7BA-A849598755D2}" dt="2025-07-15T16:49:50.936" v="609" actId="20577"/>
          <ac:spMkLst>
            <pc:docMk/>
            <pc:sldMk cId="4170010303" sldId="257"/>
            <ac:spMk id="39" creationId="{72C36230-6907-F173-CE3B-512AC43AF2D8}"/>
          </ac:spMkLst>
        </pc:spChg>
        <pc:spChg chg="add mod">
          <ac:chgData name="Timileyin Oladayo" userId="5455ccb9b9132931" providerId="LiveId" clId="{DCB412D3-364B-4422-A7BA-A849598755D2}" dt="2025-07-15T16:48:25.393" v="552" actId="122"/>
          <ac:spMkLst>
            <pc:docMk/>
            <pc:sldMk cId="4170010303" sldId="257"/>
            <ac:spMk id="40" creationId="{B3BBF80B-5E7C-C1F4-C231-AE70B11486F7}"/>
          </ac:spMkLst>
        </pc:spChg>
        <pc:spChg chg="add mod">
          <ac:chgData name="Timileyin Oladayo" userId="5455ccb9b9132931" providerId="LiveId" clId="{DCB412D3-364B-4422-A7BA-A849598755D2}" dt="2025-07-15T16:48:46.503" v="571" actId="122"/>
          <ac:spMkLst>
            <pc:docMk/>
            <pc:sldMk cId="4170010303" sldId="257"/>
            <ac:spMk id="41" creationId="{A9563675-2FD3-BF43-1557-62F5167014AB}"/>
          </ac:spMkLst>
        </pc:spChg>
        <pc:spChg chg="mod">
          <ac:chgData name="Timileyin Oladayo" userId="5455ccb9b9132931" providerId="LiveId" clId="{DCB412D3-364B-4422-A7BA-A849598755D2}" dt="2025-07-15T16:48:59.475" v="573"/>
          <ac:spMkLst>
            <pc:docMk/>
            <pc:sldMk cId="4170010303" sldId="257"/>
            <ac:spMk id="44" creationId="{C42F9699-EBA9-0793-C35D-2E0E897689C4}"/>
          </ac:spMkLst>
        </pc:spChg>
        <pc:spChg chg="mod">
          <ac:chgData name="Timileyin Oladayo" userId="5455ccb9b9132931" providerId="LiveId" clId="{DCB412D3-364B-4422-A7BA-A849598755D2}" dt="2025-07-15T16:48:59.475" v="573"/>
          <ac:spMkLst>
            <pc:docMk/>
            <pc:sldMk cId="4170010303" sldId="257"/>
            <ac:spMk id="45" creationId="{9327579D-5AE9-86E7-EC88-ADEAFC29AB6B}"/>
          </ac:spMkLst>
        </pc:spChg>
        <pc:spChg chg="mod">
          <ac:chgData name="Timileyin Oladayo" userId="5455ccb9b9132931" providerId="LiveId" clId="{DCB412D3-364B-4422-A7BA-A849598755D2}" dt="2025-07-15T16:50:10.336" v="616" actId="20577"/>
          <ac:spMkLst>
            <pc:docMk/>
            <pc:sldMk cId="4170010303" sldId="257"/>
            <ac:spMk id="47" creationId="{F466DE25-307B-D263-9D31-E3B394A1483C}"/>
          </ac:spMkLst>
        </pc:spChg>
        <pc:spChg chg="mod">
          <ac:chgData name="Timileyin Oladayo" userId="5455ccb9b9132931" providerId="LiveId" clId="{DCB412D3-364B-4422-A7BA-A849598755D2}" dt="2025-07-15T16:50:18.731" v="633" actId="20577"/>
          <ac:spMkLst>
            <pc:docMk/>
            <pc:sldMk cId="4170010303" sldId="257"/>
            <ac:spMk id="48" creationId="{BFBC4DA3-BBA4-737C-DD57-2307047DC031}"/>
          </ac:spMkLst>
        </pc:spChg>
        <pc:spChg chg="mod">
          <ac:chgData name="Timileyin Oladayo" userId="5455ccb9b9132931" providerId="LiveId" clId="{DCB412D3-364B-4422-A7BA-A849598755D2}" dt="2025-07-15T16:50:45.146" v="646"/>
          <ac:spMkLst>
            <pc:docMk/>
            <pc:sldMk cId="4170010303" sldId="257"/>
            <ac:spMk id="50" creationId="{76B9D895-B2BE-2A3C-B6B8-7BCFC46A7DA1}"/>
          </ac:spMkLst>
        </pc:spChg>
        <pc:spChg chg="mod">
          <ac:chgData name="Timileyin Oladayo" userId="5455ccb9b9132931" providerId="LiveId" clId="{DCB412D3-364B-4422-A7BA-A849598755D2}" dt="2025-07-15T16:50:45.146" v="646"/>
          <ac:spMkLst>
            <pc:docMk/>
            <pc:sldMk cId="4170010303" sldId="257"/>
            <ac:spMk id="51" creationId="{F703789F-FC5C-B5E8-9874-C151BB809FB6}"/>
          </ac:spMkLst>
        </pc:spChg>
        <pc:spChg chg="mod">
          <ac:chgData name="Timileyin Oladayo" userId="5455ccb9b9132931" providerId="LiveId" clId="{DCB412D3-364B-4422-A7BA-A849598755D2}" dt="2025-07-15T16:50:45.146" v="646"/>
          <ac:spMkLst>
            <pc:docMk/>
            <pc:sldMk cId="4170010303" sldId="257"/>
            <ac:spMk id="52" creationId="{8ADC7D85-8206-44C6-5A1C-55B88F533EC7}"/>
          </ac:spMkLst>
        </pc:spChg>
        <pc:spChg chg="mod">
          <ac:chgData name="Timileyin Oladayo" userId="5455ccb9b9132931" providerId="LiveId" clId="{DCB412D3-364B-4422-A7BA-A849598755D2}" dt="2025-07-15T16:50:45.146" v="646"/>
          <ac:spMkLst>
            <pc:docMk/>
            <pc:sldMk cId="4170010303" sldId="257"/>
            <ac:spMk id="53" creationId="{0C9861E7-4E1A-CE8F-0CFD-EFEA44DBBB1B}"/>
          </ac:spMkLst>
        </pc:spChg>
        <pc:spChg chg="mod">
          <ac:chgData name="Timileyin Oladayo" userId="5455ccb9b9132931" providerId="LiveId" clId="{DCB412D3-364B-4422-A7BA-A849598755D2}" dt="2025-07-15T16:50:45.146" v="646"/>
          <ac:spMkLst>
            <pc:docMk/>
            <pc:sldMk cId="4170010303" sldId="257"/>
            <ac:spMk id="54" creationId="{E02CDB66-C41D-900F-B140-EBA147CFAE70}"/>
          </ac:spMkLst>
        </pc:spChg>
        <pc:grpChg chg="add mod">
          <ac:chgData name="Timileyin Oladayo" userId="5455ccb9b9132931" providerId="LiveId" clId="{DCB412D3-364B-4422-A7BA-A849598755D2}" dt="2025-07-15T16:50:43.999" v="645" actId="1035"/>
          <ac:grpSpMkLst>
            <pc:docMk/>
            <pc:sldMk cId="4170010303" sldId="257"/>
            <ac:grpSpMk id="30" creationId="{B7AD67DD-D9A7-E99F-2DB8-E9AA0ACEA904}"/>
          </ac:grpSpMkLst>
        </pc:grpChg>
        <pc:grpChg chg="add del mod">
          <ac:chgData name="Timileyin Oladayo" userId="5455ccb9b9132931" providerId="LiveId" clId="{DCB412D3-364B-4422-A7BA-A849598755D2}" dt="2025-07-15T16:50:37.475" v="635" actId="478"/>
          <ac:grpSpMkLst>
            <pc:docMk/>
            <pc:sldMk cId="4170010303" sldId="257"/>
            <ac:grpSpMk id="31" creationId="{3B8A9458-DDBE-A588-0295-F0674131C8FD}"/>
          </ac:grpSpMkLst>
        </pc:grpChg>
        <pc:grpChg chg="add mod">
          <ac:chgData name="Timileyin Oladayo" userId="5455ccb9b9132931" providerId="LiveId" clId="{DCB412D3-364B-4422-A7BA-A849598755D2}" dt="2025-07-15T16:49:57.466" v="612" actId="1076"/>
          <ac:grpSpMkLst>
            <pc:docMk/>
            <pc:sldMk cId="4170010303" sldId="257"/>
            <ac:grpSpMk id="42" creationId="{CDF34C3A-111B-62BB-09C6-092D10DD3DED}"/>
          </ac:grpSpMkLst>
        </pc:grpChg>
        <pc:grpChg chg="add mod">
          <ac:chgData name="Timileyin Oladayo" userId="5455ccb9b9132931" providerId="LiveId" clId="{DCB412D3-364B-4422-A7BA-A849598755D2}" dt="2025-07-15T16:48:59.475" v="573"/>
          <ac:grpSpMkLst>
            <pc:docMk/>
            <pc:sldMk cId="4170010303" sldId="257"/>
            <ac:grpSpMk id="43" creationId="{40D7C9CF-912E-8FCE-99EE-783168C8F526}"/>
          </ac:grpSpMkLst>
        </pc:grpChg>
        <pc:grpChg chg="add mod">
          <ac:chgData name="Timileyin Oladayo" userId="5455ccb9b9132931" providerId="LiveId" clId="{DCB412D3-364B-4422-A7BA-A849598755D2}" dt="2025-07-15T16:50:03.239" v="613" actId="1076"/>
          <ac:grpSpMkLst>
            <pc:docMk/>
            <pc:sldMk cId="4170010303" sldId="257"/>
            <ac:grpSpMk id="46" creationId="{0289780D-A52D-688D-75AA-3DC2DD893ACB}"/>
          </ac:grpSpMkLst>
        </pc:grpChg>
        <pc:grpChg chg="add mod">
          <ac:chgData name="Timileyin Oladayo" userId="5455ccb9b9132931" providerId="LiveId" clId="{DCB412D3-364B-4422-A7BA-A849598755D2}" dt="2025-07-15T16:50:51.186" v="647" actId="1076"/>
          <ac:grpSpMkLst>
            <pc:docMk/>
            <pc:sldMk cId="4170010303" sldId="257"/>
            <ac:grpSpMk id="49" creationId="{D5084AB4-4306-AAE0-5E3C-E280B4341BD4}"/>
          </ac:grpSpMkLst>
        </pc:grpChg>
      </pc:sldChg>
      <pc:sldChg chg="addSp delSp modSp add mod setBg">
        <pc:chgData name="Timileyin Oladayo" userId="5455ccb9b9132931" providerId="LiveId" clId="{DCB412D3-364B-4422-A7BA-A849598755D2}" dt="2025-07-15T17:21:04.058" v="1054" actId="113"/>
        <pc:sldMkLst>
          <pc:docMk/>
          <pc:sldMk cId="697301720" sldId="258"/>
        </pc:sldMkLst>
        <pc:spChg chg="add mod">
          <ac:chgData name="Timileyin Oladayo" userId="5455ccb9b9132931" providerId="LiveId" clId="{DCB412D3-364B-4422-A7BA-A849598755D2}" dt="2025-07-15T16:56:14.387" v="723" actId="207"/>
          <ac:spMkLst>
            <pc:docMk/>
            <pc:sldMk cId="697301720" sldId="258"/>
            <ac:spMk id="2" creationId="{033A0AC8-E776-D487-80B7-F236762A6731}"/>
          </ac:spMkLst>
        </pc:spChg>
        <pc:spChg chg="add mod">
          <ac:chgData name="Timileyin Oladayo" userId="5455ccb9b9132931" providerId="LiveId" clId="{DCB412D3-364B-4422-A7BA-A849598755D2}" dt="2025-07-15T16:56:23.884" v="725" actId="207"/>
          <ac:spMkLst>
            <pc:docMk/>
            <pc:sldMk cId="697301720" sldId="258"/>
            <ac:spMk id="3" creationId="{3FC969B2-AF86-8F2F-04D1-68451463E708}"/>
          </ac:spMkLst>
        </pc:spChg>
        <pc:spChg chg="add mod">
          <ac:chgData name="Timileyin Oladayo" userId="5455ccb9b9132931" providerId="LiveId" clId="{DCB412D3-364B-4422-A7BA-A849598755D2}" dt="2025-07-15T16:56:26.257" v="726" actId="207"/>
          <ac:spMkLst>
            <pc:docMk/>
            <pc:sldMk cId="697301720" sldId="258"/>
            <ac:spMk id="4" creationId="{A0D6F6A7-8402-3F1B-7BBC-49F20E9EA69D}"/>
          </ac:spMkLst>
        </pc:spChg>
        <pc:spChg chg="mod">
          <ac:chgData name="Timileyin Oladayo" userId="5455ccb9b9132931" providerId="LiveId" clId="{DCB412D3-364B-4422-A7BA-A849598755D2}" dt="2025-07-15T16:57:50.588" v="740" actId="207"/>
          <ac:spMkLst>
            <pc:docMk/>
            <pc:sldMk cId="697301720" sldId="258"/>
            <ac:spMk id="6" creationId="{4C56EC2F-BA06-AD16-0D8B-275F7C88BD45}"/>
          </ac:spMkLst>
        </pc:spChg>
        <pc:spChg chg="add mod">
          <ac:chgData name="Timileyin Oladayo" userId="5455ccb9b9132931" providerId="LiveId" clId="{DCB412D3-364B-4422-A7BA-A849598755D2}" dt="2025-07-15T17:12:31.038" v="946" actId="2711"/>
          <ac:spMkLst>
            <pc:docMk/>
            <pc:sldMk cId="697301720" sldId="258"/>
            <ac:spMk id="8" creationId="{FB93FD28-B0DA-D5EC-C9CF-808AF9C43A3F}"/>
          </ac:spMkLst>
        </pc:spChg>
        <pc:spChg chg="del mod">
          <ac:chgData name="Timileyin Oladayo" userId="5455ccb9b9132931" providerId="LiveId" clId="{DCB412D3-364B-4422-A7BA-A849598755D2}" dt="2025-07-15T16:56:57.060" v="730" actId="478"/>
          <ac:spMkLst>
            <pc:docMk/>
            <pc:sldMk cId="697301720" sldId="258"/>
            <ac:spMk id="10" creationId="{AD67A883-3546-D59F-3CD8-F1FB64922324}"/>
          </ac:spMkLst>
        </pc:spChg>
        <pc:spChg chg="mod">
          <ac:chgData name="Timileyin Oladayo" userId="5455ccb9b9132931" providerId="LiveId" clId="{DCB412D3-364B-4422-A7BA-A849598755D2}" dt="2025-07-15T16:57:41.248" v="738" actId="207"/>
          <ac:spMkLst>
            <pc:docMk/>
            <pc:sldMk cId="697301720" sldId="258"/>
            <ac:spMk id="11" creationId="{701B20FD-4CA5-A1DB-60AC-21BA93678A52}"/>
          </ac:spMkLst>
        </pc:spChg>
        <pc:spChg chg="mod">
          <ac:chgData name="Timileyin Oladayo" userId="5455ccb9b9132931" providerId="LiveId" clId="{DCB412D3-364B-4422-A7BA-A849598755D2}" dt="2025-07-15T16:56:17.674" v="724" actId="207"/>
          <ac:spMkLst>
            <pc:docMk/>
            <pc:sldMk cId="697301720" sldId="258"/>
            <ac:spMk id="12" creationId="{399A2E7C-5C2D-39AE-0C9C-21B9BCC9B3F7}"/>
          </ac:spMkLst>
        </pc:spChg>
        <pc:spChg chg="mod">
          <ac:chgData name="Timileyin Oladayo" userId="5455ccb9b9132931" providerId="LiveId" clId="{DCB412D3-364B-4422-A7BA-A849598755D2}" dt="2025-07-15T16:57:45.680" v="739" actId="207"/>
          <ac:spMkLst>
            <pc:docMk/>
            <pc:sldMk cId="697301720" sldId="258"/>
            <ac:spMk id="13" creationId="{15759CF4-2AAB-2478-0341-0A072DB95660}"/>
          </ac:spMkLst>
        </pc:spChg>
        <pc:spChg chg="add mod">
          <ac:chgData name="Timileyin Oladayo" userId="5455ccb9b9132931" providerId="LiveId" clId="{DCB412D3-364B-4422-A7BA-A849598755D2}" dt="2025-07-15T17:12:21.570" v="944" actId="207"/>
          <ac:spMkLst>
            <pc:docMk/>
            <pc:sldMk cId="697301720" sldId="258"/>
            <ac:spMk id="14" creationId="{6C38F69C-3167-35CF-AE9A-FD4E8B4B7F2E}"/>
          </ac:spMkLst>
        </pc:spChg>
        <pc:spChg chg="add mod">
          <ac:chgData name="Timileyin Oladayo" userId="5455ccb9b9132931" providerId="LiveId" clId="{DCB412D3-364B-4422-A7BA-A849598755D2}" dt="2025-07-15T17:12:26.078" v="945" actId="2711"/>
          <ac:spMkLst>
            <pc:docMk/>
            <pc:sldMk cId="697301720" sldId="258"/>
            <ac:spMk id="15" creationId="{2299CFFE-1DB7-1284-0D05-CE948C403C1D}"/>
          </ac:spMkLst>
        </pc:spChg>
        <pc:spChg chg="add mod">
          <ac:chgData name="Timileyin Oladayo" userId="5455ccb9b9132931" providerId="LiveId" clId="{DCB412D3-364B-4422-A7BA-A849598755D2}" dt="2025-07-15T17:08:40.755" v="832" actId="404"/>
          <ac:spMkLst>
            <pc:docMk/>
            <pc:sldMk cId="697301720" sldId="258"/>
            <ac:spMk id="17" creationId="{8F9950EF-2F61-ACE3-6479-B07FE86F8E8F}"/>
          </ac:spMkLst>
        </pc:spChg>
        <pc:spChg chg="add mod">
          <ac:chgData name="Timileyin Oladayo" userId="5455ccb9b9132931" providerId="LiveId" clId="{DCB412D3-364B-4422-A7BA-A849598755D2}" dt="2025-07-15T17:20:27.467" v="1047" actId="1035"/>
          <ac:spMkLst>
            <pc:docMk/>
            <pc:sldMk cId="697301720" sldId="258"/>
            <ac:spMk id="18" creationId="{D07C0463-7125-1C81-D337-CEE3B8EC7BA6}"/>
          </ac:spMkLst>
        </pc:spChg>
        <pc:spChg chg="del">
          <ac:chgData name="Timileyin Oladayo" userId="5455ccb9b9132931" providerId="LiveId" clId="{DCB412D3-364B-4422-A7BA-A849598755D2}" dt="2025-07-15T16:53:17.979" v="681" actId="478"/>
          <ac:spMkLst>
            <pc:docMk/>
            <pc:sldMk cId="697301720" sldId="258"/>
            <ac:spMk id="19" creationId="{1BEBA88D-B78F-AE7E-2AE0-40E064AB945A}"/>
          </ac:spMkLst>
        </pc:spChg>
        <pc:spChg chg="del">
          <ac:chgData name="Timileyin Oladayo" userId="5455ccb9b9132931" providerId="LiveId" clId="{DCB412D3-364B-4422-A7BA-A849598755D2}" dt="2025-07-15T16:53:21.405" v="682" actId="478"/>
          <ac:spMkLst>
            <pc:docMk/>
            <pc:sldMk cId="697301720" sldId="258"/>
            <ac:spMk id="20" creationId="{E2AAD206-3A21-E93B-74E6-18382E54A793}"/>
          </ac:spMkLst>
        </pc:spChg>
        <pc:spChg chg="del">
          <ac:chgData name="Timileyin Oladayo" userId="5455ccb9b9132931" providerId="LiveId" clId="{DCB412D3-364B-4422-A7BA-A849598755D2}" dt="2025-07-15T16:53:21.405" v="682" actId="478"/>
          <ac:spMkLst>
            <pc:docMk/>
            <pc:sldMk cId="697301720" sldId="258"/>
            <ac:spMk id="21" creationId="{C8110554-BC71-500D-CA42-B01E6B302B38}"/>
          </ac:spMkLst>
        </pc:spChg>
        <pc:spChg chg="del">
          <ac:chgData name="Timileyin Oladayo" userId="5455ccb9b9132931" providerId="LiveId" clId="{DCB412D3-364B-4422-A7BA-A849598755D2}" dt="2025-07-15T16:52:41.226" v="676" actId="478"/>
          <ac:spMkLst>
            <pc:docMk/>
            <pc:sldMk cId="697301720" sldId="258"/>
            <ac:spMk id="22" creationId="{DE89D7D7-0EE4-B44B-CC8D-5C33862C0E6A}"/>
          </ac:spMkLst>
        </pc:spChg>
        <pc:spChg chg="del">
          <ac:chgData name="Timileyin Oladayo" userId="5455ccb9b9132931" providerId="LiveId" clId="{DCB412D3-364B-4422-A7BA-A849598755D2}" dt="2025-07-15T16:52:41.226" v="676" actId="478"/>
          <ac:spMkLst>
            <pc:docMk/>
            <pc:sldMk cId="697301720" sldId="258"/>
            <ac:spMk id="23" creationId="{5BA7DF7D-6881-4CB9-A9D7-81CCD38E3775}"/>
          </ac:spMkLst>
        </pc:spChg>
        <pc:spChg chg="del">
          <ac:chgData name="Timileyin Oladayo" userId="5455ccb9b9132931" providerId="LiveId" clId="{DCB412D3-364B-4422-A7BA-A849598755D2}" dt="2025-07-15T16:52:41.226" v="676" actId="478"/>
          <ac:spMkLst>
            <pc:docMk/>
            <pc:sldMk cId="697301720" sldId="258"/>
            <ac:spMk id="24" creationId="{38F1D6DB-6253-E8CE-9DCB-5B284686A0C0}"/>
          </ac:spMkLst>
        </pc:spChg>
        <pc:spChg chg="mod">
          <ac:chgData name="Timileyin Oladayo" userId="5455ccb9b9132931" providerId="LiveId" clId="{DCB412D3-364B-4422-A7BA-A849598755D2}" dt="2025-07-15T17:09:52.678" v="922"/>
          <ac:spMkLst>
            <pc:docMk/>
            <pc:sldMk cId="697301720" sldId="258"/>
            <ac:spMk id="32" creationId="{55A0936A-FA31-F1B6-B7C9-D339637F8DE7}"/>
          </ac:spMkLst>
        </pc:spChg>
        <pc:spChg chg="mod">
          <ac:chgData name="Timileyin Oladayo" userId="5455ccb9b9132931" providerId="LiveId" clId="{DCB412D3-364B-4422-A7BA-A849598755D2}" dt="2025-07-15T17:09:52.678" v="922"/>
          <ac:spMkLst>
            <pc:docMk/>
            <pc:sldMk cId="697301720" sldId="258"/>
            <ac:spMk id="33" creationId="{065B2469-A9A2-7A79-EE01-0CD1FD64925B}"/>
          </ac:spMkLst>
        </pc:spChg>
        <pc:spChg chg="mod">
          <ac:chgData name="Timileyin Oladayo" userId="5455ccb9b9132931" providerId="LiveId" clId="{DCB412D3-364B-4422-A7BA-A849598755D2}" dt="2025-07-15T17:09:52.678" v="922"/>
          <ac:spMkLst>
            <pc:docMk/>
            <pc:sldMk cId="697301720" sldId="258"/>
            <ac:spMk id="34" creationId="{DFC72AF8-242C-8394-60D3-FC7EA1EB2E38}"/>
          </ac:spMkLst>
        </pc:spChg>
        <pc:spChg chg="del mod">
          <ac:chgData name="Timileyin Oladayo" userId="5455ccb9b9132931" providerId="LiveId" clId="{DCB412D3-364B-4422-A7BA-A849598755D2}" dt="2025-07-15T17:11:27.216" v="934" actId="478"/>
          <ac:spMkLst>
            <pc:docMk/>
            <pc:sldMk cId="697301720" sldId="258"/>
            <ac:spMk id="35" creationId="{6A425341-4913-753B-6866-B55F8E271D67}"/>
          </ac:spMkLst>
        </pc:spChg>
        <pc:spChg chg="del mod">
          <ac:chgData name="Timileyin Oladayo" userId="5455ccb9b9132931" providerId="LiveId" clId="{DCB412D3-364B-4422-A7BA-A849598755D2}" dt="2025-07-15T17:11:23.284" v="933" actId="478"/>
          <ac:spMkLst>
            <pc:docMk/>
            <pc:sldMk cId="697301720" sldId="258"/>
            <ac:spMk id="36" creationId="{D9246FD3-BE6B-2331-FB94-4AFCAACE0972}"/>
          </ac:spMkLst>
        </pc:spChg>
        <pc:spChg chg="del">
          <ac:chgData name="Timileyin Oladayo" userId="5455ccb9b9132931" providerId="LiveId" clId="{DCB412D3-364B-4422-A7BA-A849598755D2}" dt="2025-07-15T16:52:41.226" v="676" actId="478"/>
          <ac:spMkLst>
            <pc:docMk/>
            <pc:sldMk cId="697301720" sldId="258"/>
            <ac:spMk id="37" creationId="{C720E214-68FA-6B50-D864-B56BDBE03441}"/>
          </ac:spMkLst>
        </pc:spChg>
        <pc:spChg chg="del">
          <ac:chgData name="Timileyin Oladayo" userId="5455ccb9b9132931" providerId="LiveId" clId="{DCB412D3-364B-4422-A7BA-A849598755D2}" dt="2025-07-15T16:53:13.840" v="680" actId="478"/>
          <ac:spMkLst>
            <pc:docMk/>
            <pc:sldMk cId="697301720" sldId="258"/>
            <ac:spMk id="40" creationId="{4397FA81-F9C6-E69F-8BC8-3A4F1ACF11DB}"/>
          </ac:spMkLst>
        </pc:spChg>
        <pc:spChg chg="del">
          <ac:chgData name="Timileyin Oladayo" userId="5455ccb9b9132931" providerId="LiveId" clId="{DCB412D3-364B-4422-A7BA-A849598755D2}" dt="2025-07-15T16:53:13.840" v="680" actId="478"/>
          <ac:spMkLst>
            <pc:docMk/>
            <pc:sldMk cId="697301720" sldId="258"/>
            <ac:spMk id="41" creationId="{065662D5-6656-A029-43B2-0D365F30C05B}"/>
          </ac:spMkLst>
        </pc:spChg>
        <pc:spChg chg="add mod">
          <ac:chgData name="Timileyin Oladayo" userId="5455ccb9b9132931" providerId="LiveId" clId="{DCB412D3-364B-4422-A7BA-A849598755D2}" dt="2025-07-15T17:12:03.452" v="940" actId="14100"/>
          <ac:spMkLst>
            <pc:docMk/>
            <pc:sldMk cId="697301720" sldId="258"/>
            <ac:spMk id="55" creationId="{E7ED5B07-B093-9F34-B75F-0FB6FE2E3B2F}"/>
          </ac:spMkLst>
        </pc:spChg>
        <pc:grpChg chg="del">
          <ac:chgData name="Timileyin Oladayo" userId="5455ccb9b9132931" providerId="LiveId" clId="{DCB412D3-364B-4422-A7BA-A849598755D2}" dt="2025-07-15T16:52:50.030" v="678" actId="478"/>
          <ac:grpSpMkLst>
            <pc:docMk/>
            <pc:sldMk cId="697301720" sldId="258"/>
            <ac:grpSpMk id="30" creationId="{BF5184DF-3EB3-7E97-AA53-88875933B9A0}"/>
          </ac:grpSpMkLst>
        </pc:grpChg>
        <pc:grpChg chg="add mod">
          <ac:chgData name="Timileyin Oladayo" userId="5455ccb9b9132931" providerId="LiveId" clId="{DCB412D3-364B-4422-A7BA-A849598755D2}" dt="2025-07-15T17:11:50.304" v="938" actId="14100"/>
          <ac:grpSpMkLst>
            <pc:docMk/>
            <pc:sldMk cId="697301720" sldId="258"/>
            <ac:grpSpMk id="31" creationId="{68AB69C7-9271-D646-8058-E401BCD77126}"/>
          </ac:grpSpMkLst>
        </pc:grpChg>
        <pc:grpChg chg="del">
          <ac:chgData name="Timileyin Oladayo" userId="5455ccb9b9132931" providerId="LiveId" clId="{DCB412D3-364B-4422-A7BA-A849598755D2}" dt="2025-07-15T16:53:17.979" v="681" actId="478"/>
          <ac:grpSpMkLst>
            <pc:docMk/>
            <pc:sldMk cId="697301720" sldId="258"/>
            <ac:grpSpMk id="42" creationId="{9D238766-C39F-AE5B-E693-19C8C60D5EC0}"/>
          </ac:grpSpMkLst>
        </pc:grpChg>
        <pc:grpChg chg="del">
          <ac:chgData name="Timileyin Oladayo" userId="5455ccb9b9132931" providerId="LiveId" clId="{DCB412D3-364B-4422-A7BA-A849598755D2}" dt="2025-07-15T16:53:10.718" v="679" actId="478"/>
          <ac:grpSpMkLst>
            <pc:docMk/>
            <pc:sldMk cId="697301720" sldId="258"/>
            <ac:grpSpMk id="43" creationId="{AA971E92-078E-C66E-49C3-2579E917CB2C}"/>
          </ac:grpSpMkLst>
        </pc:grpChg>
        <pc:grpChg chg="del">
          <ac:chgData name="Timileyin Oladayo" userId="5455ccb9b9132931" providerId="LiveId" clId="{DCB412D3-364B-4422-A7BA-A849598755D2}" dt="2025-07-15T16:53:17.979" v="681" actId="478"/>
          <ac:grpSpMkLst>
            <pc:docMk/>
            <pc:sldMk cId="697301720" sldId="258"/>
            <ac:grpSpMk id="46" creationId="{DDB2A882-0269-9BCA-F64A-F49661E3E174}"/>
          </ac:grpSpMkLst>
        </pc:grpChg>
        <pc:grpChg chg="del">
          <ac:chgData name="Timileyin Oladayo" userId="5455ccb9b9132931" providerId="LiveId" clId="{DCB412D3-364B-4422-A7BA-A849598755D2}" dt="2025-07-15T16:52:43.497" v="677" actId="478"/>
          <ac:grpSpMkLst>
            <pc:docMk/>
            <pc:sldMk cId="697301720" sldId="258"/>
            <ac:grpSpMk id="49" creationId="{EE78C43B-7278-5675-7433-7FBDDB8CC1ED}"/>
          </ac:grpSpMkLst>
        </pc:grpChg>
        <pc:graphicFrameChg chg="add mod">
          <ac:chgData name="Timileyin Oladayo" userId="5455ccb9b9132931" providerId="LiveId" clId="{DCB412D3-364B-4422-A7BA-A849598755D2}" dt="2025-07-15T17:20:58.235" v="1053" actId="403"/>
          <ac:graphicFrameMkLst>
            <pc:docMk/>
            <pc:sldMk cId="697301720" sldId="258"/>
            <ac:graphicFrameMk id="5" creationId="{D6EC2A15-568F-4EE0-AE0A-6EC1CF57132D}"/>
          </ac:graphicFrameMkLst>
        </pc:graphicFrameChg>
        <pc:graphicFrameChg chg="add mod">
          <ac:chgData name="Timileyin Oladayo" userId="5455ccb9b9132931" providerId="LiveId" clId="{DCB412D3-364B-4422-A7BA-A849598755D2}" dt="2025-07-15T16:58:34.611" v="750" actId="403"/>
          <ac:graphicFrameMkLst>
            <pc:docMk/>
            <pc:sldMk cId="697301720" sldId="258"/>
            <ac:graphicFrameMk id="7" creationId="{0EEA987F-CCFC-4CCF-B14D-397E39D6934A}"/>
          </ac:graphicFrameMkLst>
        </pc:graphicFrameChg>
        <pc:graphicFrameChg chg="add mod">
          <ac:chgData name="Timileyin Oladayo" userId="5455ccb9b9132931" providerId="LiveId" clId="{DCB412D3-364B-4422-A7BA-A849598755D2}" dt="2025-07-15T17:21:04.058" v="1054" actId="113"/>
          <ac:graphicFrameMkLst>
            <pc:docMk/>
            <pc:sldMk cId="697301720" sldId="258"/>
            <ac:graphicFrameMk id="16" creationId="{DF297D32-BE8B-4766-8E10-FC66CACEE55F}"/>
          </ac:graphicFrameMkLst>
        </pc:graphicFrameChg>
      </pc:sldChg>
      <pc:sldChg chg="addSp delSp modSp add mod ord">
        <pc:chgData name="Timileyin Oladayo" userId="5455ccb9b9132931" providerId="LiveId" clId="{DCB412D3-364B-4422-A7BA-A849598755D2}" dt="2025-07-15T17:19:39.573" v="986" actId="1076"/>
        <pc:sldMkLst>
          <pc:docMk/>
          <pc:sldMk cId="3694463871" sldId="259"/>
        </pc:sldMkLst>
        <pc:spChg chg="add mod">
          <ac:chgData name="Timileyin Oladayo" userId="5455ccb9b9132931" providerId="LiveId" clId="{DCB412D3-364B-4422-A7BA-A849598755D2}" dt="2025-07-15T17:19:39.573" v="986" actId="1076"/>
          <ac:spMkLst>
            <pc:docMk/>
            <pc:sldMk cId="3694463871" sldId="259"/>
            <ac:spMk id="2" creationId="{A9422AC2-DC4F-99CA-26F8-15F0F70F57E4}"/>
          </ac:spMkLst>
        </pc:spChg>
        <pc:spChg chg="mod">
          <ac:chgData name="Timileyin Oladayo" userId="5455ccb9b9132931" providerId="LiveId" clId="{DCB412D3-364B-4422-A7BA-A849598755D2}" dt="2025-07-15T17:18:39.074" v="976" actId="20577"/>
          <ac:spMkLst>
            <pc:docMk/>
            <pc:sldMk cId="3694463871" sldId="259"/>
            <ac:spMk id="6" creationId="{F33AC19D-17FD-DEC4-8479-79E426B0D8F4}"/>
          </ac:spMkLst>
        </pc:spChg>
        <pc:spChg chg="del">
          <ac:chgData name="Timileyin Oladayo" userId="5455ccb9b9132931" providerId="LiveId" clId="{DCB412D3-364B-4422-A7BA-A849598755D2}" dt="2025-07-15T17:18:59.098" v="977" actId="478"/>
          <ac:spMkLst>
            <pc:docMk/>
            <pc:sldMk cId="3694463871" sldId="259"/>
            <ac:spMk id="9" creationId="{2CA6E0FB-E761-5417-10D7-ACF3A63884ED}"/>
          </ac:spMkLst>
        </pc:spChg>
        <pc:spChg chg="mod">
          <ac:chgData name="Timileyin Oladayo" userId="5455ccb9b9132931" providerId="LiveId" clId="{DCB412D3-364B-4422-A7BA-A849598755D2}" dt="2025-07-15T17:19:33.168" v="984" actId="1076"/>
          <ac:spMkLst>
            <pc:docMk/>
            <pc:sldMk cId="3694463871" sldId="259"/>
            <ac:spMk id="12" creationId="{18D0CD16-5869-2C05-F415-BAA163A9F00B}"/>
          </ac:spMkLst>
        </pc:spChg>
        <pc:spChg chg="del">
          <ac:chgData name="Timileyin Oladayo" userId="5455ccb9b9132931" providerId="LiveId" clId="{DCB412D3-364B-4422-A7BA-A849598755D2}" dt="2025-07-15T17:19:07.429" v="978" actId="478"/>
          <ac:spMkLst>
            <pc:docMk/>
            <pc:sldMk cId="3694463871" sldId="259"/>
            <ac:spMk id="19" creationId="{89719F3A-9A66-2269-E81A-C7EFF988BB72}"/>
          </ac:spMkLst>
        </pc:spChg>
        <pc:spChg chg="del">
          <ac:chgData name="Timileyin Oladayo" userId="5455ccb9b9132931" providerId="LiveId" clId="{DCB412D3-364B-4422-A7BA-A849598755D2}" dt="2025-07-15T17:19:07.429" v="978" actId="478"/>
          <ac:spMkLst>
            <pc:docMk/>
            <pc:sldMk cId="3694463871" sldId="259"/>
            <ac:spMk id="20" creationId="{072E731F-F9E1-813B-196F-A8C58A04C469}"/>
          </ac:spMkLst>
        </pc:spChg>
        <pc:spChg chg="del">
          <ac:chgData name="Timileyin Oladayo" userId="5455ccb9b9132931" providerId="LiveId" clId="{DCB412D3-364B-4422-A7BA-A849598755D2}" dt="2025-07-15T17:19:07.429" v="978" actId="478"/>
          <ac:spMkLst>
            <pc:docMk/>
            <pc:sldMk cId="3694463871" sldId="259"/>
            <ac:spMk id="21" creationId="{0AF0514A-3DD3-0F8F-790E-4C4A78B4AE65}"/>
          </ac:spMkLst>
        </pc:spChg>
        <pc:spChg chg="del">
          <ac:chgData name="Timileyin Oladayo" userId="5455ccb9b9132931" providerId="LiveId" clId="{DCB412D3-364B-4422-A7BA-A849598755D2}" dt="2025-07-15T17:18:59.098" v="977" actId="478"/>
          <ac:spMkLst>
            <pc:docMk/>
            <pc:sldMk cId="3694463871" sldId="259"/>
            <ac:spMk id="22" creationId="{C61763B6-D5D1-DB1A-3BCA-A0CFBDDD0C43}"/>
          </ac:spMkLst>
        </pc:spChg>
        <pc:spChg chg="del">
          <ac:chgData name="Timileyin Oladayo" userId="5455ccb9b9132931" providerId="LiveId" clId="{DCB412D3-364B-4422-A7BA-A849598755D2}" dt="2025-07-15T17:18:59.098" v="977" actId="478"/>
          <ac:spMkLst>
            <pc:docMk/>
            <pc:sldMk cId="3694463871" sldId="259"/>
            <ac:spMk id="23" creationId="{AE81C5BB-5B2F-0978-BA7F-9F7E428ADDDD}"/>
          </ac:spMkLst>
        </pc:spChg>
        <pc:spChg chg="del">
          <ac:chgData name="Timileyin Oladayo" userId="5455ccb9b9132931" providerId="LiveId" clId="{DCB412D3-364B-4422-A7BA-A849598755D2}" dt="2025-07-15T17:18:59.098" v="977" actId="478"/>
          <ac:spMkLst>
            <pc:docMk/>
            <pc:sldMk cId="3694463871" sldId="259"/>
            <ac:spMk id="24" creationId="{89D61591-E21D-C97A-7962-341003E2B640}"/>
          </ac:spMkLst>
        </pc:spChg>
        <pc:spChg chg="del">
          <ac:chgData name="Timileyin Oladayo" userId="5455ccb9b9132931" providerId="LiveId" clId="{DCB412D3-364B-4422-A7BA-A849598755D2}" dt="2025-07-15T17:18:59.098" v="977" actId="478"/>
          <ac:spMkLst>
            <pc:docMk/>
            <pc:sldMk cId="3694463871" sldId="259"/>
            <ac:spMk id="37" creationId="{8D1B5F87-4A6D-A504-9776-EAB50EEAA9FC}"/>
          </ac:spMkLst>
        </pc:spChg>
        <pc:spChg chg="del">
          <ac:chgData name="Timileyin Oladayo" userId="5455ccb9b9132931" providerId="LiveId" clId="{DCB412D3-364B-4422-A7BA-A849598755D2}" dt="2025-07-15T17:19:07.429" v="978" actId="478"/>
          <ac:spMkLst>
            <pc:docMk/>
            <pc:sldMk cId="3694463871" sldId="259"/>
            <ac:spMk id="40" creationId="{0EB0C4B4-9631-15E4-7B1C-7B2C26C72292}"/>
          </ac:spMkLst>
        </pc:spChg>
        <pc:spChg chg="del">
          <ac:chgData name="Timileyin Oladayo" userId="5455ccb9b9132931" providerId="LiveId" clId="{DCB412D3-364B-4422-A7BA-A849598755D2}" dt="2025-07-15T17:19:07.429" v="978" actId="478"/>
          <ac:spMkLst>
            <pc:docMk/>
            <pc:sldMk cId="3694463871" sldId="259"/>
            <ac:spMk id="41" creationId="{B81743CB-7DAF-A9ED-A3FB-8DC69223EC2B}"/>
          </ac:spMkLst>
        </pc:spChg>
        <pc:grpChg chg="del">
          <ac:chgData name="Timileyin Oladayo" userId="5455ccb9b9132931" providerId="LiveId" clId="{DCB412D3-364B-4422-A7BA-A849598755D2}" dt="2025-07-15T17:18:59.098" v="977" actId="478"/>
          <ac:grpSpMkLst>
            <pc:docMk/>
            <pc:sldMk cId="3694463871" sldId="259"/>
            <ac:grpSpMk id="30" creationId="{23983EE8-32F5-BF3B-5FD0-E45B4F6182AF}"/>
          </ac:grpSpMkLst>
        </pc:grpChg>
        <pc:grpChg chg="del">
          <ac:chgData name="Timileyin Oladayo" userId="5455ccb9b9132931" providerId="LiveId" clId="{DCB412D3-364B-4422-A7BA-A849598755D2}" dt="2025-07-15T17:19:07.429" v="978" actId="478"/>
          <ac:grpSpMkLst>
            <pc:docMk/>
            <pc:sldMk cId="3694463871" sldId="259"/>
            <ac:grpSpMk id="42" creationId="{95219361-F1B5-DB67-48AC-E9EDCD6458A0}"/>
          </ac:grpSpMkLst>
        </pc:grpChg>
        <pc:grpChg chg="mod">
          <ac:chgData name="Timileyin Oladayo" userId="5455ccb9b9132931" providerId="LiveId" clId="{DCB412D3-364B-4422-A7BA-A849598755D2}" dt="2025-07-15T17:19:23.321" v="980" actId="1076"/>
          <ac:grpSpMkLst>
            <pc:docMk/>
            <pc:sldMk cId="3694463871" sldId="259"/>
            <ac:grpSpMk id="43" creationId="{3E7BF634-5994-8FED-2D12-3D13DD9AA50E}"/>
          </ac:grpSpMkLst>
        </pc:grpChg>
        <pc:grpChg chg="del">
          <ac:chgData name="Timileyin Oladayo" userId="5455ccb9b9132931" providerId="LiveId" clId="{DCB412D3-364B-4422-A7BA-A849598755D2}" dt="2025-07-15T17:19:07.429" v="978" actId="478"/>
          <ac:grpSpMkLst>
            <pc:docMk/>
            <pc:sldMk cId="3694463871" sldId="259"/>
            <ac:grpSpMk id="46" creationId="{8E955ACC-E941-8150-65BC-2F0531CD3074}"/>
          </ac:grpSpMkLst>
        </pc:grpChg>
        <pc:grpChg chg="del">
          <ac:chgData name="Timileyin Oladayo" userId="5455ccb9b9132931" providerId="LiveId" clId="{DCB412D3-364B-4422-A7BA-A849598755D2}" dt="2025-07-15T17:18:59.098" v="977" actId="478"/>
          <ac:grpSpMkLst>
            <pc:docMk/>
            <pc:sldMk cId="3694463871" sldId="259"/>
            <ac:grpSpMk id="49" creationId="{A83347E8-B664-89FA-D87B-D450E205CC31}"/>
          </ac:grpSpMkLst>
        </pc:grpChg>
      </pc:sldChg>
    </pc:docChg>
  </pc:docChgLst>
  <pc:docChgLst>
    <pc:chgData name="Timileyin Oladayo" userId="5455ccb9b9132931" providerId="LiveId" clId="{B7A3919B-CD9D-4224-A0FE-24196B51FFC6}"/>
    <pc:docChg chg="undo redo custSel addSld modSld sldOrd">
      <pc:chgData name="Timileyin Oladayo" userId="5455ccb9b9132931" providerId="LiveId" clId="{B7A3919B-CD9D-4224-A0FE-24196B51FFC6}" dt="2025-07-15T20:34:49.647" v="2534" actId="27918"/>
      <pc:docMkLst>
        <pc:docMk/>
      </pc:docMkLst>
      <pc:sldChg chg="addSp modSp mod">
        <pc:chgData name="Timileyin Oladayo" userId="5455ccb9b9132931" providerId="LiveId" clId="{B7A3919B-CD9D-4224-A0FE-24196B51FFC6}" dt="2025-07-15T18:41:16.096" v="723" actId="20577"/>
        <pc:sldMkLst>
          <pc:docMk/>
          <pc:sldMk cId="351914712" sldId="256"/>
        </pc:sldMkLst>
        <pc:spChg chg="add mod">
          <ac:chgData name="Timileyin Oladayo" userId="5455ccb9b9132931" providerId="LiveId" clId="{B7A3919B-CD9D-4224-A0FE-24196B51FFC6}" dt="2025-07-15T18:41:16.096" v="723" actId="20577"/>
          <ac:spMkLst>
            <pc:docMk/>
            <pc:sldMk cId="351914712" sldId="256"/>
            <ac:spMk id="4" creationId="{6CB29990-2B09-BE50-D1DF-6B0ADB5D8910}"/>
          </ac:spMkLst>
        </pc:spChg>
        <pc:spChg chg="mod">
          <ac:chgData name="Timileyin Oladayo" userId="5455ccb9b9132931" providerId="LiveId" clId="{B7A3919B-CD9D-4224-A0FE-24196B51FFC6}" dt="2025-07-15T18:41:05.624" v="721" actId="1076"/>
          <ac:spMkLst>
            <pc:docMk/>
            <pc:sldMk cId="351914712" sldId="256"/>
            <ac:spMk id="8" creationId="{2B9185EE-BC4D-0C0E-7D2C-B01AE2BECADD}"/>
          </ac:spMkLst>
        </pc:spChg>
      </pc:sldChg>
      <pc:sldChg chg="addSp delSp modSp mod">
        <pc:chgData name="Timileyin Oladayo" userId="5455ccb9b9132931" providerId="LiveId" clId="{B7A3919B-CD9D-4224-A0FE-24196B51FFC6}" dt="2025-07-15T20:34:49.626" v="2532" actId="27918"/>
        <pc:sldMkLst>
          <pc:docMk/>
          <pc:sldMk cId="3694463871" sldId="259"/>
        </pc:sldMkLst>
        <pc:spChg chg="mod">
          <ac:chgData name="Timileyin Oladayo" userId="5455ccb9b9132931" providerId="LiveId" clId="{B7A3919B-CD9D-4224-A0FE-24196B51FFC6}" dt="2025-07-15T19:32:31.301" v="879" actId="1076"/>
          <ac:spMkLst>
            <pc:docMk/>
            <pc:sldMk cId="3694463871" sldId="259"/>
            <ac:spMk id="2" creationId="{A9422AC2-DC4F-99CA-26F8-15F0F70F57E4}"/>
          </ac:spMkLst>
        </pc:spChg>
        <pc:spChg chg="add mod">
          <ac:chgData name="Timileyin Oladayo" userId="5455ccb9b9132931" providerId="LiveId" clId="{B7A3919B-CD9D-4224-A0FE-24196B51FFC6}" dt="2025-07-15T19:25:09.170" v="857" actId="14100"/>
          <ac:spMkLst>
            <pc:docMk/>
            <pc:sldMk cId="3694463871" sldId="259"/>
            <ac:spMk id="3" creationId="{4F6CF844-FE57-E9E4-026F-F02FFD861065}"/>
          </ac:spMkLst>
        </pc:spChg>
        <pc:spChg chg="add mod">
          <ac:chgData name="Timileyin Oladayo" userId="5455ccb9b9132931" providerId="LiveId" clId="{B7A3919B-CD9D-4224-A0FE-24196B51FFC6}" dt="2025-07-15T18:42:10.144" v="728" actId="1076"/>
          <ac:spMkLst>
            <pc:docMk/>
            <pc:sldMk cId="3694463871" sldId="259"/>
            <ac:spMk id="4" creationId="{668EA325-CF45-F30D-8831-C4F0B2334FFF}"/>
          </ac:spMkLst>
        </pc:spChg>
        <pc:spChg chg="mod">
          <ac:chgData name="Timileyin Oladayo" userId="5455ccb9b9132931" providerId="LiveId" clId="{B7A3919B-CD9D-4224-A0FE-24196B51FFC6}" dt="2025-07-15T19:21:40.571" v="818" actId="122"/>
          <ac:spMkLst>
            <pc:docMk/>
            <pc:sldMk cId="3694463871" sldId="259"/>
            <ac:spMk id="8" creationId="{C4569C53-21CE-71F2-F61C-3D6D3C228ED4}"/>
          </ac:spMkLst>
        </pc:spChg>
        <pc:spChg chg="mod">
          <ac:chgData name="Timileyin Oladayo" userId="5455ccb9b9132931" providerId="LiveId" clId="{B7A3919B-CD9D-4224-A0FE-24196B51FFC6}" dt="2025-07-15T19:21:44.119" v="819" actId="122"/>
          <ac:spMkLst>
            <pc:docMk/>
            <pc:sldMk cId="3694463871" sldId="259"/>
            <ac:spMk id="9" creationId="{39719A62-F0C6-0D85-4CBC-FF90422E4026}"/>
          </ac:spMkLst>
        </pc:spChg>
        <pc:spChg chg="mod">
          <ac:chgData name="Timileyin Oladayo" userId="5455ccb9b9132931" providerId="LiveId" clId="{B7A3919B-CD9D-4224-A0FE-24196B51FFC6}" dt="2025-07-15T19:32:31.301" v="879" actId="1076"/>
          <ac:spMkLst>
            <pc:docMk/>
            <pc:sldMk cId="3694463871" sldId="259"/>
            <ac:spMk id="12" creationId="{18D0CD16-5869-2C05-F415-BAA163A9F00B}"/>
          </ac:spMkLst>
        </pc:spChg>
        <pc:spChg chg="mod">
          <ac:chgData name="Timileyin Oladayo" userId="5455ccb9b9132931" providerId="LiveId" clId="{B7A3919B-CD9D-4224-A0FE-24196B51FFC6}" dt="2025-07-15T19:24:29.944" v="846" actId="1076"/>
          <ac:spMkLst>
            <pc:docMk/>
            <pc:sldMk cId="3694463871" sldId="259"/>
            <ac:spMk id="13" creationId="{720945E6-CF8C-D3C6-3EE4-D29C4292BA1C}"/>
          </ac:spMkLst>
        </pc:spChg>
        <pc:spChg chg="mod">
          <ac:chgData name="Timileyin Oladayo" userId="5455ccb9b9132931" providerId="LiveId" clId="{B7A3919B-CD9D-4224-A0FE-24196B51FFC6}" dt="2025-07-15T19:23:38.647" v="833" actId="20577"/>
          <ac:spMkLst>
            <pc:docMk/>
            <pc:sldMk cId="3694463871" sldId="259"/>
            <ac:spMk id="14" creationId="{06071ACC-CD23-61A0-10D8-9CD9A64A1BD9}"/>
          </ac:spMkLst>
        </pc:spChg>
        <pc:spChg chg="mod">
          <ac:chgData name="Timileyin Oladayo" userId="5455ccb9b9132931" providerId="LiveId" clId="{B7A3919B-CD9D-4224-A0FE-24196B51FFC6}" dt="2025-07-15T19:22:25.664" v="824"/>
          <ac:spMkLst>
            <pc:docMk/>
            <pc:sldMk cId="3694463871" sldId="259"/>
            <ac:spMk id="15" creationId="{1B8C3BF4-75A1-36A5-3A37-DC4BD69BB431}"/>
          </ac:spMkLst>
        </pc:spChg>
        <pc:spChg chg="mod">
          <ac:chgData name="Timileyin Oladayo" userId="5455ccb9b9132931" providerId="LiveId" clId="{B7A3919B-CD9D-4224-A0FE-24196B51FFC6}" dt="2025-07-15T19:22:25.664" v="824"/>
          <ac:spMkLst>
            <pc:docMk/>
            <pc:sldMk cId="3694463871" sldId="259"/>
            <ac:spMk id="16" creationId="{09A5FA89-DB68-2161-3869-0A76B9862D74}"/>
          </ac:spMkLst>
        </pc:spChg>
        <pc:spChg chg="mod">
          <ac:chgData name="Timileyin Oladayo" userId="5455ccb9b9132931" providerId="LiveId" clId="{B7A3919B-CD9D-4224-A0FE-24196B51FFC6}" dt="2025-07-15T19:22:25.664" v="824"/>
          <ac:spMkLst>
            <pc:docMk/>
            <pc:sldMk cId="3694463871" sldId="259"/>
            <ac:spMk id="17" creationId="{AABDFA06-6097-E05B-4613-951F1CA6B7B1}"/>
          </ac:spMkLst>
        </pc:spChg>
        <pc:spChg chg="add mod">
          <ac:chgData name="Timileyin Oladayo" userId="5455ccb9b9132931" providerId="LiveId" clId="{B7A3919B-CD9D-4224-A0FE-24196B51FFC6}" dt="2025-07-15T19:23:54.915" v="839" actId="20577"/>
          <ac:spMkLst>
            <pc:docMk/>
            <pc:sldMk cId="3694463871" sldId="259"/>
            <ac:spMk id="18" creationId="{6C64BA42-AE87-5516-1415-A4326D43B62C}"/>
          </ac:spMkLst>
        </pc:spChg>
        <pc:spChg chg="add del mod">
          <ac:chgData name="Timileyin Oladayo" userId="5455ccb9b9132931" providerId="LiveId" clId="{B7A3919B-CD9D-4224-A0FE-24196B51FFC6}" dt="2025-07-15T19:33:31.152" v="885" actId="478"/>
          <ac:spMkLst>
            <pc:docMk/>
            <pc:sldMk cId="3694463871" sldId="259"/>
            <ac:spMk id="21" creationId="{EFE5AA65-7406-21B1-9EBC-6D13EE379B31}"/>
          </ac:spMkLst>
        </pc:spChg>
        <pc:spChg chg="add del mod">
          <ac:chgData name="Timileyin Oladayo" userId="5455ccb9b9132931" providerId="LiveId" clId="{B7A3919B-CD9D-4224-A0FE-24196B51FFC6}" dt="2025-07-15T19:33:31.152" v="885" actId="478"/>
          <ac:spMkLst>
            <pc:docMk/>
            <pc:sldMk cId="3694463871" sldId="259"/>
            <ac:spMk id="22" creationId="{DE8228C7-2FB8-B33E-4B04-B8DC88B3D223}"/>
          </ac:spMkLst>
        </pc:spChg>
        <pc:spChg chg="add del mod">
          <ac:chgData name="Timileyin Oladayo" userId="5455ccb9b9132931" providerId="LiveId" clId="{B7A3919B-CD9D-4224-A0FE-24196B51FFC6}" dt="2025-07-15T19:33:31.152" v="885" actId="478"/>
          <ac:spMkLst>
            <pc:docMk/>
            <pc:sldMk cId="3694463871" sldId="259"/>
            <ac:spMk id="23" creationId="{F5690C1B-9F74-EED3-C065-B8022A1100FF}"/>
          </ac:spMkLst>
        </pc:spChg>
        <pc:spChg chg="add mod">
          <ac:chgData name="Timileyin Oladayo" userId="5455ccb9b9132931" providerId="LiveId" clId="{B7A3919B-CD9D-4224-A0FE-24196B51FFC6}" dt="2025-07-15T19:34:26.937" v="914" actId="14100"/>
          <ac:spMkLst>
            <pc:docMk/>
            <pc:sldMk cId="3694463871" sldId="259"/>
            <ac:spMk id="24" creationId="{AAB2CB74-8C64-36F4-8E75-218F2439AAB7}"/>
          </ac:spMkLst>
        </pc:spChg>
        <pc:spChg chg="add mod">
          <ac:chgData name="Timileyin Oladayo" userId="5455ccb9b9132931" providerId="LiveId" clId="{B7A3919B-CD9D-4224-A0FE-24196B51FFC6}" dt="2025-07-15T19:34:32.253" v="915" actId="1076"/>
          <ac:spMkLst>
            <pc:docMk/>
            <pc:sldMk cId="3694463871" sldId="259"/>
            <ac:spMk id="25" creationId="{4682BBE2-8C23-CEF2-B0B2-ED6C0D2A361C}"/>
          </ac:spMkLst>
        </pc:spChg>
        <pc:spChg chg="add mod">
          <ac:chgData name="Timileyin Oladayo" userId="5455ccb9b9132931" providerId="LiveId" clId="{B7A3919B-CD9D-4224-A0FE-24196B51FFC6}" dt="2025-07-15T19:34:57.740" v="922" actId="1037"/>
          <ac:spMkLst>
            <pc:docMk/>
            <pc:sldMk cId="3694463871" sldId="259"/>
            <ac:spMk id="26" creationId="{F29A341D-C8A0-4628-C73D-7C9D55E8B47F}"/>
          </ac:spMkLst>
        </pc:spChg>
        <pc:spChg chg="mod">
          <ac:chgData name="Timileyin Oladayo" userId="5455ccb9b9132931" providerId="LiveId" clId="{B7A3919B-CD9D-4224-A0FE-24196B51FFC6}" dt="2025-07-15T19:33:32.116" v="886"/>
          <ac:spMkLst>
            <pc:docMk/>
            <pc:sldMk cId="3694463871" sldId="259"/>
            <ac:spMk id="28" creationId="{2613A27D-FC05-6539-D88C-E3688E939761}"/>
          </ac:spMkLst>
        </pc:spChg>
        <pc:spChg chg="mod">
          <ac:chgData name="Timileyin Oladayo" userId="5455ccb9b9132931" providerId="LiveId" clId="{B7A3919B-CD9D-4224-A0FE-24196B51FFC6}" dt="2025-07-15T19:33:32.116" v="886"/>
          <ac:spMkLst>
            <pc:docMk/>
            <pc:sldMk cId="3694463871" sldId="259"/>
            <ac:spMk id="29" creationId="{A950ABFA-8A49-91DE-7417-248D3FEC7E44}"/>
          </ac:spMkLst>
        </pc:spChg>
        <pc:spChg chg="mod">
          <ac:chgData name="Timileyin Oladayo" userId="5455ccb9b9132931" providerId="LiveId" clId="{B7A3919B-CD9D-4224-A0FE-24196B51FFC6}" dt="2025-07-15T19:33:32.116" v="886"/>
          <ac:spMkLst>
            <pc:docMk/>
            <pc:sldMk cId="3694463871" sldId="259"/>
            <ac:spMk id="30" creationId="{ECF8EEDD-6722-B7B8-68B2-8E6A6DC208A2}"/>
          </ac:spMkLst>
        </pc:spChg>
        <pc:spChg chg="add mod">
          <ac:chgData name="Timileyin Oladayo" userId="5455ccb9b9132931" providerId="LiveId" clId="{B7A3919B-CD9D-4224-A0FE-24196B51FFC6}" dt="2025-07-15T19:36:32.278" v="1049" actId="20577"/>
          <ac:spMkLst>
            <pc:docMk/>
            <pc:sldMk cId="3694463871" sldId="259"/>
            <ac:spMk id="31" creationId="{C111AD90-8110-B3E5-51BB-D524B847A392}"/>
          </ac:spMkLst>
        </pc:spChg>
        <pc:spChg chg="mod">
          <ac:chgData name="Timileyin Oladayo" userId="5455ccb9b9132931" providerId="LiveId" clId="{B7A3919B-CD9D-4224-A0FE-24196B51FFC6}" dt="2025-07-15T19:21:35.832" v="816" actId="122"/>
          <ac:spMkLst>
            <pc:docMk/>
            <pc:sldMk cId="3694463871" sldId="259"/>
            <ac:spMk id="44" creationId="{135448C0-55FD-F834-2854-1BED0FE292E6}"/>
          </ac:spMkLst>
        </pc:spChg>
        <pc:spChg chg="mod">
          <ac:chgData name="Timileyin Oladayo" userId="5455ccb9b9132931" providerId="LiveId" clId="{B7A3919B-CD9D-4224-A0FE-24196B51FFC6}" dt="2025-07-15T19:21:38.302" v="817" actId="122"/>
          <ac:spMkLst>
            <pc:docMk/>
            <pc:sldMk cId="3694463871" sldId="259"/>
            <ac:spMk id="45" creationId="{740EBFFA-2B65-7792-4D84-C08A5D7C3352}"/>
          </ac:spMkLst>
        </pc:spChg>
        <pc:grpChg chg="add mod">
          <ac:chgData name="Timileyin Oladayo" userId="5455ccb9b9132931" providerId="LiveId" clId="{B7A3919B-CD9D-4224-A0FE-24196B51FFC6}" dt="2025-07-15T19:32:31.301" v="879" actId="1076"/>
          <ac:grpSpMkLst>
            <pc:docMk/>
            <pc:sldMk cId="3694463871" sldId="259"/>
            <ac:grpSpMk id="7" creationId="{6C9710B0-B342-B706-A7E4-45DAC1D1BDAE}"/>
          </ac:grpSpMkLst>
        </pc:grpChg>
        <pc:grpChg chg="add mod">
          <ac:chgData name="Timileyin Oladayo" userId="5455ccb9b9132931" providerId="LiveId" clId="{B7A3919B-CD9D-4224-A0FE-24196B51FFC6}" dt="2025-07-15T19:32:19.899" v="878" actId="14100"/>
          <ac:grpSpMkLst>
            <pc:docMk/>
            <pc:sldMk cId="3694463871" sldId="259"/>
            <ac:grpSpMk id="10" creationId="{E4F3851C-DDD1-A87E-779C-D8DE18ECF6FE}"/>
          </ac:grpSpMkLst>
        </pc:grpChg>
        <pc:grpChg chg="add mod">
          <ac:chgData name="Timileyin Oladayo" userId="5455ccb9b9132931" providerId="LiveId" clId="{B7A3919B-CD9D-4224-A0FE-24196B51FFC6}" dt="2025-07-15T19:34:14.657" v="912" actId="1076"/>
          <ac:grpSpMkLst>
            <pc:docMk/>
            <pc:sldMk cId="3694463871" sldId="259"/>
            <ac:grpSpMk id="27" creationId="{944CE39C-2E64-E9BE-6F4A-14C3FF6F322F}"/>
          </ac:grpSpMkLst>
        </pc:grpChg>
        <pc:grpChg chg="mod">
          <ac:chgData name="Timileyin Oladayo" userId="5455ccb9b9132931" providerId="LiveId" clId="{B7A3919B-CD9D-4224-A0FE-24196B51FFC6}" dt="2025-07-15T19:32:31.301" v="879" actId="1076"/>
          <ac:grpSpMkLst>
            <pc:docMk/>
            <pc:sldMk cId="3694463871" sldId="259"/>
            <ac:grpSpMk id="43" creationId="{3E7BF634-5994-8FED-2D12-3D13DD9AA50E}"/>
          </ac:grpSpMkLst>
        </pc:grpChg>
        <pc:graphicFrameChg chg="add mod">
          <ac:chgData name="Timileyin Oladayo" userId="5455ccb9b9132931" providerId="LiveId" clId="{B7A3919B-CD9D-4224-A0FE-24196B51FFC6}" dt="2025-07-15T19:24:16.052" v="843" actId="1076"/>
          <ac:graphicFrameMkLst>
            <pc:docMk/>
            <pc:sldMk cId="3694463871" sldId="259"/>
            <ac:graphicFrameMk id="5" creationId="{05DE4DE2-FBD9-4F68-A3F7-0BBEFFFAC004}"/>
          </ac:graphicFrameMkLst>
        </pc:graphicFrameChg>
        <pc:graphicFrameChg chg="add mod">
          <ac:chgData name="Timileyin Oladayo" userId="5455ccb9b9132931" providerId="LiveId" clId="{B7A3919B-CD9D-4224-A0FE-24196B51FFC6}" dt="2025-07-15T19:28:47.611" v="858"/>
          <ac:graphicFrameMkLst>
            <pc:docMk/>
            <pc:sldMk cId="3694463871" sldId="259"/>
            <ac:graphicFrameMk id="19" creationId="{DCC0B8DA-69BD-491F-584C-571415DD5536}"/>
          </ac:graphicFrameMkLst>
        </pc:graphicFrameChg>
        <pc:graphicFrameChg chg="add del mod modGraphic">
          <ac:chgData name="Timileyin Oladayo" userId="5455ccb9b9132931" providerId="LiveId" clId="{B7A3919B-CD9D-4224-A0FE-24196B51FFC6}" dt="2025-07-15T19:45:36.040" v="1183" actId="478"/>
          <ac:graphicFrameMkLst>
            <pc:docMk/>
            <pc:sldMk cId="3694463871" sldId="259"/>
            <ac:graphicFrameMk id="20" creationId="{89C12D64-20AC-CDCC-CA80-F0AC38B99AF5}"/>
          </ac:graphicFrameMkLst>
        </pc:graphicFrameChg>
        <pc:graphicFrameChg chg="add mod">
          <ac:chgData name="Timileyin Oladayo" userId="5455ccb9b9132931" providerId="LiveId" clId="{B7A3919B-CD9D-4224-A0FE-24196B51FFC6}" dt="2025-07-15T19:45:37.198" v="1184"/>
          <ac:graphicFrameMkLst>
            <pc:docMk/>
            <pc:sldMk cId="3694463871" sldId="259"/>
            <ac:graphicFrameMk id="32" creationId="{5925D935-6DCB-D606-8C21-73806A918D4A}"/>
          </ac:graphicFrameMkLst>
        </pc:graphicFrameChg>
        <pc:graphicFrameChg chg="add mod modGraphic">
          <ac:chgData name="Timileyin Oladayo" userId="5455ccb9b9132931" providerId="LiveId" clId="{B7A3919B-CD9D-4224-A0FE-24196B51FFC6}" dt="2025-07-15T19:46:20.530" v="1196" actId="122"/>
          <ac:graphicFrameMkLst>
            <pc:docMk/>
            <pc:sldMk cId="3694463871" sldId="259"/>
            <ac:graphicFrameMk id="33" creationId="{EFC03EBF-AC32-8F51-3015-F4E4B8510C6F}"/>
          </ac:graphicFrameMkLst>
        </pc:graphicFrameChg>
      </pc:sldChg>
      <pc:sldChg chg="addSp delSp modSp add mod ord">
        <pc:chgData name="Timileyin Oladayo" userId="5455ccb9b9132931" providerId="LiveId" clId="{B7A3919B-CD9D-4224-A0FE-24196B51FFC6}" dt="2025-07-15T20:34:49.647" v="2534" actId="27918"/>
        <pc:sldMkLst>
          <pc:docMk/>
          <pc:sldMk cId="3009833516" sldId="260"/>
        </pc:sldMkLst>
        <pc:spChg chg="add del mod">
          <ac:chgData name="Timileyin Oladayo" userId="5455ccb9b9132931" providerId="LiveId" clId="{B7A3919B-CD9D-4224-A0FE-24196B51FFC6}" dt="2025-07-15T18:03:21.031" v="69" actId="478"/>
          <ac:spMkLst>
            <pc:docMk/>
            <pc:sldMk cId="3009833516" sldId="260"/>
            <ac:spMk id="2" creationId="{A94EB29E-E5C3-601E-534E-60AA2ECB3F48}"/>
          </ac:spMkLst>
        </pc:spChg>
        <pc:spChg chg="add mod">
          <ac:chgData name="Timileyin Oladayo" userId="5455ccb9b9132931" providerId="LiveId" clId="{B7A3919B-CD9D-4224-A0FE-24196B51FFC6}" dt="2025-07-15T18:30:28.035" v="248" actId="1076"/>
          <ac:spMkLst>
            <pc:docMk/>
            <pc:sldMk cId="3009833516" sldId="260"/>
            <ac:spMk id="4" creationId="{6DD8A5C3-8C62-8B00-AC39-2BDAA7DC2204}"/>
          </ac:spMkLst>
        </pc:spChg>
        <pc:spChg chg="add del mod">
          <ac:chgData name="Timileyin Oladayo" userId="5455ccb9b9132931" providerId="LiveId" clId="{B7A3919B-CD9D-4224-A0FE-24196B51FFC6}" dt="2025-07-15T18:26:42.599" v="195" actId="478"/>
          <ac:spMkLst>
            <pc:docMk/>
            <pc:sldMk cId="3009833516" sldId="260"/>
            <ac:spMk id="5" creationId="{F741AFF7-A479-C4AE-2161-CBBF217E01F3}"/>
          </ac:spMkLst>
        </pc:spChg>
        <pc:spChg chg="mod">
          <ac:chgData name="Timileyin Oladayo" userId="5455ccb9b9132931" providerId="LiveId" clId="{B7A3919B-CD9D-4224-A0FE-24196B51FFC6}" dt="2025-07-15T17:40:42.623" v="47" actId="14100"/>
          <ac:spMkLst>
            <pc:docMk/>
            <pc:sldMk cId="3009833516" sldId="260"/>
            <ac:spMk id="6" creationId="{5A7C6FF6-E473-87DB-EB6E-5C4144E7D843}"/>
          </ac:spMkLst>
        </pc:spChg>
        <pc:spChg chg="add mod">
          <ac:chgData name="Timileyin Oladayo" userId="5455ccb9b9132931" providerId="LiveId" clId="{B7A3919B-CD9D-4224-A0FE-24196B51FFC6}" dt="2025-07-15T18:30:17.860" v="247" actId="1076"/>
          <ac:spMkLst>
            <pc:docMk/>
            <pc:sldMk cId="3009833516" sldId="260"/>
            <ac:spMk id="8" creationId="{2A888EC3-9453-452F-B48C-245C5346A7A4}"/>
          </ac:spMkLst>
        </pc:spChg>
        <pc:spChg chg="del">
          <ac:chgData name="Timileyin Oladayo" userId="5455ccb9b9132931" providerId="LiveId" clId="{B7A3919B-CD9D-4224-A0FE-24196B51FFC6}" dt="2025-07-15T17:41:25.653" v="48" actId="478"/>
          <ac:spMkLst>
            <pc:docMk/>
            <pc:sldMk cId="3009833516" sldId="260"/>
            <ac:spMk id="9" creationId="{A3C9D5EE-B170-E66E-7056-192FC9B13C6F}"/>
          </ac:spMkLst>
        </pc:spChg>
        <pc:spChg chg="add mod">
          <ac:chgData name="Timileyin Oladayo" userId="5455ccb9b9132931" providerId="LiveId" clId="{B7A3919B-CD9D-4224-A0FE-24196B51FFC6}" dt="2025-07-15T18:13:02.356" v="121" actId="403"/>
          <ac:spMkLst>
            <pc:docMk/>
            <pc:sldMk cId="3009833516" sldId="260"/>
            <ac:spMk id="10" creationId="{E4278047-FA87-0A28-4F96-BC399B87538F}"/>
          </ac:spMkLst>
        </pc:spChg>
        <pc:spChg chg="mod">
          <ac:chgData name="Timileyin Oladayo" userId="5455ccb9b9132931" providerId="LiveId" clId="{B7A3919B-CD9D-4224-A0FE-24196B51FFC6}" dt="2025-07-15T18:31:13.364" v="280" actId="14100"/>
          <ac:spMkLst>
            <pc:docMk/>
            <pc:sldMk cId="3009833516" sldId="260"/>
            <ac:spMk id="12" creationId="{51BE8F90-48A4-DED2-F5C6-0814660AF80E}"/>
          </ac:spMkLst>
        </pc:spChg>
        <pc:spChg chg="mod">
          <ac:chgData name="Timileyin Oladayo" userId="5455ccb9b9132931" providerId="LiveId" clId="{B7A3919B-CD9D-4224-A0FE-24196B51FFC6}" dt="2025-07-15T18:30:36.737" v="250" actId="1076"/>
          <ac:spMkLst>
            <pc:docMk/>
            <pc:sldMk cId="3009833516" sldId="260"/>
            <ac:spMk id="13" creationId="{1A1EF675-0AFF-352E-9E47-FFDEFDD083DE}"/>
          </ac:spMkLst>
        </pc:spChg>
        <pc:spChg chg="add mod">
          <ac:chgData name="Timileyin Oladayo" userId="5455ccb9b9132931" providerId="LiveId" clId="{B7A3919B-CD9D-4224-A0FE-24196B51FFC6}" dt="2025-07-15T18:13:25.858" v="134" actId="403"/>
          <ac:spMkLst>
            <pc:docMk/>
            <pc:sldMk cId="3009833516" sldId="260"/>
            <ac:spMk id="14" creationId="{09CCD16D-774B-DE45-8D63-09C4C78BB02E}"/>
          </ac:spMkLst>
        </pc:spChg>
        <pc:spChg chg="add mod">
          <ac:chgData name="Timileyin Oladayo" userId="5455ccb9b9132931" providerId="LiveId" clId="{B7A3919B-CD9D-4224-A0FE-24196B51FFC6}" dt="2025-07-15T18:13:48.324" v="146" actId="120"/>
          <ac:spMkLst>
            <pc:docMk/>
            <pc:sldMk cId="3009833516" sldId="260"/>
            <ac:spMk id="15" creationId="{95098A18-34F8-BC5E-B2B8-93E964E6A84F}"/>
          </ac:spMkLst>
        </pc:spChg>
        <pc:spChg chg="add mod">
          <ac:chgData name="Timileyin Oladayo" userId="5455ccb9b9132931" providerId="LiveId" clId="{B7A3919B-CD9D-4224-A0FE-24196B51FFC6}" dt="2025-07-15T18:14:13.038" v="159" actId="120"/>
          <ac:spMkLst>
            <pc:docMk/>
            <pc:sldMk cId="3009833516" sldId="260"/>
            <ac:spMk id="16" creationId="{3451ABA3-7D83-74D6-8ED8-891727C68D4F}"/>
          </ac:spMkLst>
        </pc:spChg>
        <pc:spChg chg="del">
          <ac:chgData name="Timileyin Oladayo" userId="5455ccb9b9132931" providerId="LiveId" clId="{B7A3919B-CD9D-4224-A0FE-24196B51FFC6}" dt="2025-07-15T17:41:29.958" v="49" actId="478"/>
          <ac:spMkLst>
            <pc:docMk/>
            <pc:sldMk cId="3009833516" sldId="260"/>
            <ac:spMk id="19" creationId="{26D3B50F-58C1-B10B-C648-6EC0E4D17C05}"/>
          </ac:spMkLst>
        </pc:spChg>
        <pc:spChg chg="del">
          <ac:chgData name="Timileyin Oladayo" userId="5455ccb9b9132931" providerId="LiveId" clId="{B7A3919B-CD9D-4224-A0FE-24196B51FFC6}" dt="2025-07-15T17:41:29.958" v="49" actId="478"/>
          <ac:spMkLst>
            <pc:docMk/>
            <pc:sldMk cId="3009833516" sldId="260"/>
            <ac:spMk id="20" creationId="{05823822-1196-BCBB-B152-ECFD7A38FDB5}"/>
          </ac:spMkLst>
        </pc:spChg>
        <pc:spChg chg="del">
          <ac:chgData name="Timileyin Oladayo" userId="5455ccb9b9132931" providerId="LiveId" clId="{B7A3919B-CD9D-4224-A0FE-24196B51FFC6}" dt="2025-07-15T17:41:29.958" v="49" actId="478"/>
          <ac:spMkLst>
            <pc:docMk/>
            <pc:sldMk cId="3009833516" sldId="260"/>
            <ac:spMk id="21" creationId="{35E13273-4A34-2CF8-94A5-8EBE3F8DD5C5}"/>
          </ac:spMkLst>
        </pc:spChg>
        <pc:spChg chg="del">
          <ac:chgData name="Timileyin Oladayo" userId="5455ccb9b9132931" providerId="LiveId" clId="{B7A3919B-CD9D-4224-A0FE-24196B51FFC6}" dt="2025-07-15T17:41:25.653" v="48" actId="478"/>
          <ac:spMkLst>
            <pc:docMk/>
            <pc:sldMk cId="3009833516" sldId="260"/>
            <ac:spMk id="22" creationId="{5A225812-F68B-F7EF-66ED-2EFA636F4830}"/>
          </ac:spMkLst>
        </pc:spChg>
        <pc:spChg chg="del">
          <ac:chgData name="Timileyin Oladayo" userId="5455ccb9b9132931" providerId="LiveId" clId="{B7A3919B-CD9D-4224-A0FE-24196B51FFC6}" dt="2025-07-15T17:41:25.653" v="48" actId="478"/>
          <ac:spMkLst>
            <pc:docMk/>
            <pc:sldMk cId="3009833516" sldId="260"/>
            <ac:spMk id="23" creationId="{4DBCD67F-267F-0C1E-349D-2B6A07E933F3}"/>
          </ac:spMkLst>
        </pc:spChg>
        <pc:spChg chg="del">
          <ac:chgData name="Timileyin Oladayo" userId="5455ccb9b9132931" providerId="LiveId" clId="{B7A3919B-CD9D-4224-A0FE-24196B51FFC6}" dt="2025-07-15T17:41:25.653" v="48" actId="478"/>
          <ac:spMkLst>
            <pc:docMk/>
            <pc:sldMk cId="3009833516" sldId="260"/>
            <ac:spMk id="24" creationId="{FEEE5CEC-99C3-6657-2365-02E757143184}"/>
          </ac:spMkLst>
        </pc:spChg>
        <pc:spChg chg="add mod ord">
          <ac:chgData name="Timileyin Oladayo" userId="5455ccb9b9132931" providerId="LiveId" clId="{B7A3919B-CD9D-4224-A0FE-24196B51FFC6}" dt="2025-07-15T18:31:21.436" v="281" actId="14100"/>
          <ac:spMkLst>
            <pc:docMk/>
            <pc:sldMk cId="3009833516" sldId="260"/>
            <ac:spMk id="34" creationId="{C4B27C23-B01C-FB74-3407-DB0C2ECD6BE2}"/>
          </ac:spMkLst>
        </pc:spChg>
        <pc:spChg chg="add mod">
          <ac:chgData name="Timileyin Oladayo" userId="5455ccb9b9132931" providerId="LiveId" clId="{B7A3919B-CD9D-4224-A0FE-24196B51FFC6}" dt="2025-07-15T18:38:25.204" v="545" actId="14100"/>
          <ac:spMkLst>
            <pc:docMk/>
            <pc:sldMk cId="3009833516" sldId="260"/>
            <ac:spMk id="35" creationId="{09A57FA6-71E9-09AD-D216-294926BEE706}"/>
          </ac:spMkLst>
        </pc:spChg>
        <pc:spChg chg="add mod">
          <ac:chgData name="Timileyin Oladayo" userId="5455ccb9b9132931" providerId="LiveId" clId="{B7A3919B-CD9D-4224-A0FE-24196B51FFC6}" dt="2025-07-15T18:38:33.853" v="563" actId="1036"/>
          <ac:spMkLst>
            <pc:docMk/>
            <pc:sldMk cId="3009833516" sldId="260"/>
            <ac:spMk id="36" creationId="{2FACAEFC-C5B3-1447-4D30-12C927CF0A94}"/>
          </ac:spMkLst>
        </pc:spChg>
        <pc:spChg chg="del">
          <ac:chgData name="Timileyin Oladayo" userId="5455ccb9b9132931" providerId="LiveId" clId="{B7A3919B-CD9D-4224-A0FE-24196B51FFC6}" dt="2025-07-15T17:41:25.653" v="48" actId="478"/>
          <ac:spMkLst>
            <pc:docMk/>
            <pc:sldMk cId="3009833516" sldId="260"/>
            <ac:spMk id="37" creationId="{EC4DC19A-0707-8BD8-B0AE-63A2895F392D}"/>
          </ac:spMkLst>
        </pc:spChg>
        <pc:spChg chg="del">
          <ac:chgData name="Timileyin Oladayo" userId="5455ccb9b9132931" providerId="LiveId" clId="{B7A3919B-CD9D-4224-A0FE-24196B51FFC6}" dt="2025-07-15T17:41:29.958" v="49" actId="478"/>
          <ac:spMkLst>
            <pc:docMk/>
            <pc:sldMk cId="3009833516" sldId="260"/>
            <ac:spMk id="40" creationId="{67B304AE-CAC8-E658-F0ED-9058DFEDE2C8}"/>
          </ac:spMkLst>
        </pc:spChg>
        <pc:spChg chg="del">
          <ac:chgData name="Timileyin Oladayo" userId="5455ccb9b9132931" providerId="LiveId" clId="{B7A3919B-CD9D-4224-A0FE-24196B51FFC6}" dt="2025-07-15T17:41:29.958" v="49" actId="478"/>
          <ac:spMkLst>
            <pc:docMk/>
            <pc:sldMk cId="3009833516" sldId="260"/>
            <ac:spMk id="41" creationId="{F0A2CE6D-274C-E32E-68DE-7FF58929954E}"/>
          </ac:spMkLst>
        </pc:spChg>
        <pc:spChg chg="add mod">
          <ac:chgData name="Timileyin Oladayo" userId="5455ccb9b9132931" providerId="LiveId" clId="{B7A3919B-CD9D-4224-A0FE-24196B51FFC6}" dt="2025-07-15T20:05:29.477" v="1411" actId="20577"/>
          <ac:spMkLst>
            <pc:docMk/>
            <pc:sldMk cId="3009833516" sldId="260"/>
            <ac:spMk id="55" creationId="{B62A29FD-1AAA-1E12-5CCD-A633BC8CE300}"/>
          </ac:spMkLst>
        </pc:spChg>
        <pc:grpChg chg="add mod">
          <ac:chgData name="Timileyin Oladayo" userId="5455ccb9b9132931" providerId="LiveId" clId="{B7A3919B-CD9D-4224-A0FE-24196B51FFC6}" dt="2025-07-15T18:32:55.731" v="317" actId="1035"/>
          <ac:grpSpMkLst>
            <pc:docMk/>
            <pc:sldMk cId="3009833516" sldId="260"/>
            <ac:grpSpMk id="17" creationId="{65FAAC23-E989-FDD4-2D99-E1C7E8C5D8CE}"/>
          </ac:grpSpMkLst>
        </pc:grpChg>
        <pc:grpChg chg="del">
          <ac:chgData name="Timileyin Oladayo" userId="5455ccb9b9132931" providerId="LiveId" clId="{B7A3919B-CD9D-4224-A0FE-24196B51FFC6}" dt="2025-07-15T17:41:25.653" v="48" actId="478"/>
          <ac:grpSpMkLst>
            <pc:docMk/>
            <pc:sldMk cId="3009833516" sldId="260"/>
            <ac:grpSpMk id="30" creationId="{2113239A-A575-096F-A84F-86E85FB34CDC}"/>
          </ac:grpSpMkLst>
        </pc:grpChg>
        <pc:grpChg chg="del">
          <ac:chgData name="Timileyin Oladayo" userId="5455ccb9b9132931" providerId="LiveId" clId="{B7A3919B-CD9D-4224-A0FE-24196B51FFC6}" dt="2025-07-15T17:41:29.958" v="49" actId="478"/>
          <ac:grpSpMkLst>
            <pc:docMk/>
            <pc:sldMk cId="3009833516" sldId="260"/>
            <ac:grpSpMk id="42" creationId="{01EFB2FF-6AB6-6DAC-7EC8-B2118AA3D44E}"/>
          </ac:grpSpMkLst>
        </pc:grpChg>
        <pc:grpChg chg="del">
          <ac:chgData name="Timileyin Oladayo" userId="5455ccb9b9132931" providerId="LiveId" clId="{B7A3919B-CD9D-4224-A0FE-24196B51FFC6}" dt="2025-07-15T17:41:41.396" v="50" actId="478"/>
          <ac:grpSpMkLst>
            <pc:docMk/>
            <pc:sldMk cId="3009833516" sldId="260"/>
            <ac:grpSpMk id="43" creationId="{892D1190-B177-0C81-65AD-F33A4570B2C5}"/>
          </ac:grpSpMkLst>
        </pc:grpChg>
        <pc:grpChg chg="del">
          <ac:chgData name="Timileyin Oladayo" userId="5455ccb9b9132931" providerId="LiveId" clId="{B7A3919B-CD9D-4224-A0FE-24196B51FFC6}" dt="2025-07-15T17:41:29.958" v="49" actId="478"/>
          <ac:grpSpMkLst>
            <pc:docMk/>
            <pc:sldMk cId="3009833516" sldId="260"/>
            <ac:grpSpMk id="46" creationId="{D62246FE-6672-6055-C3A2-9E96C15C77C5}"/>
          </ac:grpSpMkLst>
        </pc:grpChg>
        <pc:grpChg chg="del">
          <ac:chgData name="Timileyin Oladayo" userId="5455ccb9b9132931" providerId="LiveId" clId="{B7A3919B-CD9D-4224-A0FE-24196B51FFC6}" dt="2025-07-15T17:41:25.653" v="48" actId="478"/>
          <ac:grpSpMkLst>
            <pc:docMk/>
            <pc:sldMk cId="3009833516" sldId="260"/>
            <ac:grpSpMk id="49" creationId="{5C6FEAA0-0213-E406-5E41-12874BEAD39D}"/>
          </ac:grpSpMkLst>
        </pc:grpChg>
        <pc:graphicFrameChg chg="add mod">
          <ac:chgData name="Timileyin Oladayo" userId="5455ccb9b9132931" providerId="LiveId" clId="{B7A3919B-CD9D-4224-A0FE-24196B51FFC6}" dt="2025-07-15T18:30:28.035" v="248" actId="1076"/>
          <ac:graphicFrameMkLst>
            <pc:docMk/>
            <pc:sldMk cId="3009833516" sldId="260"/>
            <ac:graphicFrameMk id="3" creationId="{4CEE9105-3760-4C59-97C4-AF2122D149B3}"/>
          </ac:graphicFrameMkLst>
        </pc:graphicFrameChg>
        <pc:graphicFrameChg chg="add mod">
          <ac:chgData name="Timileyin Oladayo" userId="5455ccb9b9132931" providerId="LiveId" clId="{B7A3919B-CD9D-4224-A0FE-24196B51FFC6}" dt="2025-07-15T18:31:29.523" v="283" actId="14100"/>
          <ac:graphicFrameMkLst>
            <pc:docMk/>
            <pc:sldMk cId="3009833516" sldId="260"/>
            <ac:graphicFrameMk id="7" creationId="{5F346E13-E32B-4F6B-8362-7BE24D32A3F7}"/>
          </ac:graphicFrameMkLst>
        </pc:graphicFrameChg>
        <pc:graphicFrameChg chg="add mod">
          <ac:chgData name="Timileyin Oladayo" userId="5455ccb9b9132931" providerId="LiveId" clId="{B7A3919B-CD9D-4224-A0FE-24196B51FFC6}" dt="2025-07-15T18:23:42.762" v="168"/>
          <ac:graphicFrameMkLst>
            <pc:docMk/>
            <pc:sldMk cId="3009833516" sldId="260"/>
            <ac:graphicFrameMk id="18" creationId="{2C0364FE-1C13-E0C4-C19D-C832C6863F32}"/>
          </ac:graphicFrameMkLst>
        </pc:graphicFrameChg>
        <pc:graphicFrameChg chg="add del mod">
          <ac:chgData name="Timileyin Oladayo" userId="5455ccb9b9132931" providerId="LiveId" clId="{B7A3919B-CD9D-4224-A0FE-24196B51FFC6}" dt="2025-07-15T18:24:17.501" v="173" actId="478"/>
          <ac:graphicFrameMkLst>
            <pc:docMk/>
            <pc:sldMk cId="3009833516" sldId="260"/>
            <ac:graphicFrameMk id="31" creationId="{8DD42C5B-AFCE-F4BC-DBCA-684E198E4F77}"/>
          </ac:graphicFrameMkLst>
        </pc:graphicFrameChg>
        <pc:graphicFrameChg chg="add mod">
          <ac:chgData name="Timileyin Oladayo" userId="5455ccb9b9132931" providerId="LiveId" clId="{B7A3919B-CD9D-4224-A0FE-24196B51FFC6}" dt="2025-07-15T18:24:12.420" v="171"/>
          <ac:graphicFrameMkLst>
            <pc:docMk/>
            <pc:sldMk cId="3009833516" sldId="260"/>
            <ac:graphicFrameMk id="32" creationId="{D83E34E0-E3E4-6C38-1C23-B8357C9FDC80}"/>
          </ac:graphicFrameMkLst>
        </pc:graphicFrameChg>
        <pc:graphicFrameChg chg="add del mod modGraphic">
          <ac:chgData name="Timileyin Oladayo" userId="5455ccb9b9132931" providerId="LiveId" clId="{B7A3919B-CD9D-4224-A0FE-24196B51FFC6}" dt="2025-07-15T19:44:15.800" v="1169" actId="478"/>
          <ac:graphicFrameMkLst>
            <pc:docMk/>
            <pc:sldMk cId="3009833516" sldId="260"/>
            <ac:graphicFrameMk id="33" creationId="{7D01A40A-FDF7-511C-8389-96A991BAA5B3}"/>
          </ac:graphicFrameMkLst>
        </pc:graphicFrameChg>
        <pc:graphicFrameChg chg="add mod">
          <ac:chgData name="Timileyin Oladayo" userId="5455ccb9b9132931" providerId="LiveId" clId="{B7A3919B-CD9D-4224-A0FE-24196B51FFC6}" dt="2025-07-15T19:44:17.262" v="1170"/>
          <ac:graphicFrameMkLst>
            <pc:docMk/>
            <pc:sldMk cId="3009833516" sldId="260"/>
            <ac:graphicFrameMk id="56" creationId="{E882A7D3-3D99-0AD6-339A-84087AC931D5}"/>
          </ac:graphicFrameMkLst>
        </pc:graphicFrameChg>
        <pc:graphicFrameChg chg="add mod modGraphic">
          <ac:chgData name="Timileyin Oladayo" userId="5455ccb9b9132931" providerId="LiveId" clId="{B7A3919B-CD9D-4224-A0FE-24196B51FFC6}" dt="2025-07-15T19:45:11.986" v="1182" actId="122"/>
          <ac:graphicFrameMkLst>
            <pc:docMk/>
            <pc:sldMk cId="3009833516" sldId="260"/>
            <ac:graphicFrameMk id="57" creationId="{9D844EBD-89CE-0E00-C893-827C9A3FFE22}"/>
          </ac:graphicFrameMkLst>
        </pc:graphicFrameChg>
      </pc:sldChg>
      <pc:sldChg chg="addSp delSp modSp add mod">
        <pc:chgData name="Timileyin Oladayo" userId="5455ccb9b9132931" providerId="LiveId" clId="{B7A3919B-CD9D-4224-A0FE-24196B51FFC6}" dt="2025-07-15T20:06:13.003" v="1413" actId="2711"/>
        <pc:sldMkLst>
          <pc:docMk/>
          <pc:sldMk cId="1417766328" sldId="261"/>
        </pc:sldMkLst>
        <pc:spChg chg="del">
          <ac:chgData name="Timileyin Oladayo" userId="5455ccb9b9132931" providerId="LiveId" clId="{B7A3919B-CD9D-4224-A0FE-24196B51FFC6}" dt="2025-07-15T19:38:07.602" v="1082" actId="478"/>
          <ac:spMkLst>
            <pc:docMk/>
            <pc:sldMk cId="1417766328" sldId="261"/>
            <ac:spMk id="2" creationId="{2E19E50D-9A12-BC07-DB8A-59A2A66DD1B9}"/>
          </ac:spMkLst>
        </pc:spChg>
        <pc:spChg chg="mod">
          <ac:chgData name="Timileyin Oladayo" userId="5455ccb9b9132931" providerId="LiveId" clId="{B7A3919B-CD9D-4224-A0FE-24196B51FFC6}" dt="2025-07-15T19:37:48.620" v="1080" actId="1076"/>
          <ac:spMkLst>
            <pc:docMk/>
            <pc:sldMk cId="1417766328" sldId="261"/>
            <ac:spMk id="3" creationId="{07CC1F1A-33A7-5A61-CF92-835FC8A256C5}"/>
          </ac:spMkLst>
        </pc:spChg>
        <pc:spChg chg="del mod">
          <ac:chgData name="Timileyin Oladayo" userId="5455ccb9b9132931" providerId="LiveId" clId="{B7A3919B-CD9D-4224-A0FE-24196B51FFC6}" dt="2025-07-15T19:37:38.640" v="1074" actId="478"/>
          <ac:spMkLst>
            <pc:docMk/>
            <pc:sldMk cId="1417766328" sldId="261"/>
            <ac:spMk id="4" creationId="{0E6064B8-AB19-A287-A295-E7301EDB6514}"/>
          </ac:spMkLst>
        </pc:spChg>
        <pc:spChg chg="mod">
          <ac:chgData name="Timileyin Oladayo" userId="5455ccb9b9132931" providerId="LiveId" clId="{B7A3919B-CD9D-4224-A0FE-24196B51FFC6}" dt="2025-07-15T19:37:17.143" v="1072" actId="20577"/>
          <ac:spMkLst>
            <pc:docMk/>
            <pc:sldMk cId="1417766328" sldId="261"/>
            <ac:spMk id="6" creationId="{ABF85B96-61E4-2350-486A-D365D52AC926}"/>
          </ac:spMkLst>
        </pc:spChg>
        <pc:spChg chg="del">
          <ac:chgData name="Timileyin Oladayo" userId="5455ccb9b9132931" providerId="LiveId" clId="{B7A3919B-CD9D-4224-A0FE-24196B51FFC6}" dt="2025-07-15T19:38:07.602" v="1082" actId="478"/>
          <ac:spMkLst>
            <pc:docMk/>
            <pc:sldMk cId="1417766328" sldId="261"/>
            <ac:spMk id="12" creationId="{D8EFFBC5-4121-5B0C-06B2-1A667565A12B}"/>
          </ac:spMkLst>
        </pc:spChg>
        <pc:spChg chg="mod">
          <ac:chgData name="Timileyin Oladayo" userId="5455ccb9b9132931" providerId="LiveId" clId="{B7A3919B-CD9D-4224-A0FE-24196B51FFC6}" dt="2025-07-15T19:39:51.331" v="1105" actId="1076"/>
          <ac:spMkLst>
            <pc:docMk/>
            <pc:sldMk cId="1417766328" sldId="261"/>
            <ac:spMk id="13" creationId="{67A829AD-560A-1247-FDC2-D2B26C422FAA}"/>
          </ac:spMkLst>
        </pc:spChg>
        <pc:spChg chg="mod">
          <ac:chgData name="Timileyin Oladayo" userId="5455ccb9b9132931" providerId="LiveId" clId="{B7A3919B-CD9D-4224-A0FE-24196B51FFC6}" dt="2025-07-15T19:50:02.656" v="1197"/>
          <ac:spMkLst>
            <pc:docMk/>
            <pc:sldMk cId="1417766328" sldId="261"/>
            <ac:spMk id="14" creationId="{3736A17B-DAD0-20FF-9B07-9C3C323AB2F1}"/>
          </ac:spMkLst>
        </pc:spChg>
        <pc:spChg chg="mod">
          <ac:chgData name="Timileyin Oladayo" userId="5455ccb9b9132931" providerId="LiveId" clId="{B7A3919B-CD9D-4224-A0FE-24196B51FFC6}" dt="2025-07-15T19:50:02.656" v="1197"/>
          <ac:spMkLst>
            <pc:docMk/>
            <pc:sldMk cId="1417766328" sldId="261"/>
            <ac:spMk id="15" creationId="{53EC3FF4-9A83-1302-4122-B3B48A6102D9}"/>
          </ac:spMkLst>
        </pc:spChg>
        <pc:spChg chg="mod">
          <ac:chgData name="Timileyin Oladayo" userId="5455ccb9b9132931" providerId="LiveId" clId="{B7A3919B-CD9D-4224-A0FE-24196B51FFC6}" dt="2025-07-15T19:50:02.656" v="1197"/>
          <ac:spMkLst>
            <pc:docMk/>
            <pc:sldMk cId="1417766328" sldId="261"/>
            <ac:spMk id="16" creationId="{CF7F7895-2EBB-8A64-5416-BD43E90A3488}"/>
          </ac:spMkLst>
        </pc:spChg>
        <pc:spChg chg="mod">
          <ac:chgData name="Timileyin Oladayo" userId="5455ccb9b9132931" providerId="LiveId" clId="{B7A3919B-CD9D-4224-A0FE-24196B51FFC6}" dt="2025-07-15T19:50:02.656" v="1197"/>
          <ac:spMkLst>
            <pc:docMk/>
            <pc:sldMk cId="1417766328" sldId="261"/>
            <ac:spMk id="17" creationId="{8C8D34A9-79F4-C1BB-D3AD-74C3F7106443}"/>
          </ac:spMkLst>
        </pc:spChg>
        <pc:spChg chg="mod">
          <ac:chgData name="Timileyin Oladayo" userId="5455ccb9b9132931" providerId="LiveId" clId="{B7A3919B-CD9D-4224-A0FE-24196B51FFC6}" dt="2025-07-15T19:51:27.762" v="1212" actId="14100"/>
          <ac:spMkLst>
            <pc:docMk/>
            <pc:sldMk cId="1417766328" sldId="261"/>
            <ac:spMk id="18" creationId="{C5C25689-8C4C-85FF-F775-971BE37D1F31}"/>
          </ac:spMkLst>
        </pc:spChg>
        <pc:spChg chg="add mod">
          <ac:chgData name="Timileyin Oladayo" userId="5455ccb9b9132931" providerId="LiveId" clId="{B7A3919B-CD9D-4224-A0FE-24196B51FFC6}" dt="2025-07-15T20:06:13.003" v="1413" actId="2711"/>
          <ac:spMkLst>
            <pc:docMk/>
            <pc:sldMk cId="1417766328" sldId="261"/>
            <ac:spMk id="19" creationId="{D3054506-632D-0322-F7A4-6678DB3838FE}"/>
          </ac:spMkLst>
        </pc:spChg>
        <pc:spChg chg="del">
          <ac:chgData name="Timileyin Oladayo" userId="5455ccb9b9132931" providerId="LiveId" clId="{B7A3919B-CD9D-4224-A0FE-24196B51FFC6}" dt="2025-07-15T19:41:55.666" v="1165" actId="478"/>
          <ac:spMkLst>
            <pc:docMk/>
            <pc:sldMk cId="1417766328" sldId="261"/>
            <ac:spMk id="24" creationId="{6D69BBEB-04EB-C3F9-BBA7-39C78E5863C7}"/>
          </ac:spMkLst>
        </pc:spChg>
        <pc:spChg chg="del">
          <ac:chgData name="Timileyin Oladayo" userId="5455ccb9b9132931" providerId="LiveId" clId="{B7A3919B-CD9D-4224-A0FE-24196B51FFC6}" dt="2025-07-15T19:41:55.666" v="1165" actId="478"/>
          <ac:spMkLst>
            <pc:docMk/>
            <pc:sldMk cId="1417766328" sldId="261"/>
            <ac:spMk id="25" creationId="{059329A7-F8EE-7619-C716-F511305ED2ED}"/>
          </ac:spMkLst>
        </pc:spChg>
        <pc:spChg chg="del">
          <ac:chgData name="Timileyin Oladayo" userId="5455ccb9b9132931" providerId="LiveId" clId="{B7A3919B-CD9D-4224-A0FE-24196B51FFC6}" dt="2025-07-15T19:42:00.893" v="1167" actId="478"/>
          <ac:spMkLst>
            <pc:docMk/>
            <pc:sldMk cId="1417766328" sldId="261"/>
            <ac:spMk id="26" creationId="{BFA32DEB-5081-7D4B-6B74-B5085884CB75}"/>
          </ac:spMkLst>
        </pc:spChg>
        <pc:spChg chg="del">
          <ac:chgData name="Timileyin Oladayo" userId="5455ccb9b9132931" providerId="LiveId" clId="{B7A3919B-CD9D-4224-A0FE-24196B51FFC6}" dt="2025-07-15T19:41:55.666" v="1165" actId="478"/>
          <ac:spMkLst>
            <pc:docMk/>
            <pc:sldMk cId="1417766328" sldId="261"/>
            <ac:spMk id="31" creationId="{1441CD36-7D65-6A34-9A78-18814650338A}"/>
          </ac:spMkLst>
        </pc:spChg>
        <pc:spChg chg="add mod">
          <ac:chgData name="Timileyin Oladayo" userId="5455ccb9b9132931" providerId="LiveId" clId="{B7A3919B-CD9D-4224-A0FE-24196B51FFC6}" dt="2025-07-15T19:40:34.708" v="1118" actId="14100"/>
          <ac:spMkLst>
            <pc:docMk/>
            <pc:sldMk cId="1417766328" sldId="261"/>
            <ac:spMk id="33" creationId="{94570F4F-B429-384A-7924-0AABEA5571C7}"/>
          </ac:spMkLst>
        </pc:spChg>
        <pc:spChg chg="add mod">
          <ac:chgData name="Timileyin Oladayo" userId="5455ccb9b9132931" providerId="LiveId" clId="{B7A3919B-CD9D-4224-A0FE-24196B51FFC6}" dt="2025-07-15T19:40:26.156" v="1115" actId="20577"/>
          <ac:spMkLst>
            <pc:docMk/>
            <pc:sldMk cId="1417766328" sldId="261"/>
            <ac:spMk id="34" creationId="{61FB3C4E-1B70-1CC5-6662-8CF8C956E15C}"/>
          </ac:spMkLst>
        </pc:spChg>
        <pc:spChg chg="add mod">
          <ac:chgData name="Timileyin Oladayo" userId="5455ccb9b9132931" providerId="LiveId" clId="{B7A3919B-CD9D-4224-A0FE-24196B51FFC6}" dt="2025-07-15T19:39:57.232" v="1107" actId="1076"/>
          <ac:spMkLst>
            <pc:docMk/>
            <pc:sldMk cId="1417766328" sldId="261"/>
            <ac:spMk id="35" creationId="{087F9D09-96DE-4E56-D29B-6DD015D4597F}"/>
          </ac:spMkLst>
        </pc:spChg>
        <pc:spChg chg="mod">
          <ac:chgData name="Timileyin Oladayo" userId="5455ccb9b9132931" providerId="LiveId" clId="{B7A3919B-CD9D-4224-A0FE-24196B51FFC6}" dt="2025-07-15T19:39:52.455" v="1106"/>
          <ac:spMkLst>
            <pc:docMk/>
            <pc:sldMk cId="1417766328" sldId="261"/>
            <ac:spMk id="37" creationId="{3E6C64EB-A800-9FDA-F572-AACDEA7BC214}"/>
          </ac:spMkLst>
        </pc:spChg>
        <pc:spChg chg="mod">
          <ac:chgData name="Timileyin Oladayo" userId="5455ccb9b9132931" providerId="LiveId" clId="{B7A3919B-CD9D-4224-A0FE-24196B51FFC6}" dt="2025-07-15T19:39:52.455" v="1106"/>
          <ac:spMkLst>
            <pc:docMk/>
            <pc:sldMk cId="1417766328" sldId="261"/>
            <ac:spMk id="38" creationId="{567180A1-C552-9DC1-C47C-535B77722B9C}"/>
          </ac:spMkLst>
        </pc:spChg>
        <pc:spChg chg="mod">
          <ac:chgData name="Timileyin Oladayo" userId="5455ccb9b9132931" providerId="LiveId" clId="{B7A3919B-CD9D-4224-A0FE-24196B51FFC6}" dt="2025-07-15T19:39:52.455" v="1106"/>
          <ac:spMkLst>
            <pc:docMk/>
            <pc:sldMk cId="1417766328" sldId="261"/>
            <ac:spMk id="39" creationId="{B12737E4-47AC-D836-0043-8FAB5ECD0973}"/>
          </ac:spMkLst>
        </pc:spChg>
        <pc:spChg chg="add mod">
          <ac:chgData name="Timileyin Oladayo" userId="5455ccb9b9132931" providerId="LiveId" clId="{B7A3919B-CD9D-4224-A0FE-24196B51FFC6}" dt="2025-07-15T19:39:57.232" v="1107" actId="1076"/>
          <ac:spMkLst>
            <pc:docMk/>
            <pc:sldMk cId="1417766328" sldId="261"/>
            <ac:spMk id="40" creationId="{068777AA-CE7A-5E3B-D1AB-93909FBA6437}"/>
          </ac:spMkLst>
        </pc:spChg>
        <pc:spChg chg="add mod">
          <ac:chgData name="Timileyin Oladayo" userId="5455ccb9b9132931" providerId="LiveId" clId="{B7A3919B-CD9D-4224-A0FE-24196B51FFC6}" dt="2025-07-15T19:59:01.463" v="1323" actId="14100"/>
          <ac:spMkLst>
            <pc:docMk/>
            <pc:sldMk cId="1417766328" sldId="261"/>
            <ac:spMk id="41" creationId="{50D58BB0-6BAF-88E3-F540-AB5127021A53}"/>
          </ac:spMkLst>
        </pc:spChg>
        <pc:spChg chg="add mod">
          <ac:chgData name="Timileyin Oladayo" userId="5455ccb9b9132931" providerId="LiveId" clId="{B7A3919B-CD9D-4224-A0FE-24196B51FFC6}" dt="2025-07-15T19:58:07.623" v="1305" actId="1036"/>
          <ac:spMkLst>
            <pc:docMk/>
            <pc:sldMk cId="1417766328" sldId="261"/>
            <ac:spMk id="42" creationId="{1F92317D-EAE8-3EC5-88B5-467E1F9073D8}"/>
          </ac:spMkLst>
        </pc:spChg>
        <pc:spChg chg="add mod">
          <ac:chgData name="Timileyin Oladayo" userId="5455ccb9b9132931" providerId="LiveId" clId="{B7A3919B-CD9D-4224-A0FE-24196B51FFC6}" dt="2025-07-15T19:58:48.722" v="1321" actId="20577"/>
          <ac:spMkLst>
            <pc:docMk/>
            <pc:sldMk cId="1417766328" sldId="261"/>
            <ac:spMk id="46" creationId="{3B775DC9-D684-DC44-4C25-D23A3FD370AE}"/>
          </ac:spMkLst>
        </pc:spChg>
        <pc:spChg chg="add mod">
          <ac:chgData name="Timileyin Oladayo" userId="5455ccb9b9132931" providerId="LiveId" clId="{B7A3919B-CD9D-4224-A0FE-24196B51FFC6}" dt="2025-07-15T19:51:46.394" v="1228" actId="20577"/>
          <ac:spMkLst>
            <pc:docMk/>
            <pc:sldMk cId="1417766328" sldId="261"/>
            <ac:spMk id="47" creationId="{9209BD36-BF49-4BF0-08C0-2576F5DDE7E1}"/>
          </ac:spMkLst>
        </pc:spChg>
        <pc:grpChg chg="del">
          <ac:chgData name="Timileyin Oladayo" userId="5455ccb9b9132931" providerId="LiveId" clId="{B7A3919B-CD9D-4224-A0FE-24196B51FFC6}" dt="2025-07-15T19:38:07.602" v="1082" actId="478"/>
          <ac:grpSpMkLst>
            <pc:docMk/>
            <pc:sldMk cId="1417766328" sldId="261"/>
            <ac:grpSpMk id="7" creationId="{6D8B1B06-DD25-20D6-68A4-ABAE4DC37E52}"/>
          </ac:grpSpMkLst>
        </pc:grpChg>
        <pc:grpChg chg="mod">
          <ac:chgData name="Timileyin Oladayo" userId="5455ccb9b9132931" providerId="LiveId" clId="{B7A3919B-CD9D-4224-A0FE-24196B51FFC6}" dt="2025-07-15T19:50:48.793" v="1204" actId="14100"/>
          <ac:grpSpMkLst>
            <pc:docMk/>
            <pc:sldMk cId="1417766328" sldId="261"/>
            <ac:grpSpMk id="10" creationId="{BE32ED4A-921A-0731-92BD-C17CBC2A4648}"/>
          </ac:grpSpMkLst>
        </pc:grpChg>
        <pc:grpChg chg="del">
          <ac:chgData name="Timileyin Oladayo" userId="5455ccb9b9132931" providerId="LiveId" clId="{B7A3919B-CD9D-4224-A0FE-24196B51FFC6}" dt="2025-07-15T19:41:57.768" v="1166" actId="478"/>
          <ac:grpSpMkLst>
            <pc:docMk/>
            <pc:sldMk cId="1417766328" sldId="261"/>
            <ac:grpSpMk id="27" creationId="{8DD85820-2871-2A5A-0FC3-4AF1E90A2B78}"/>
          </ac:grpSpMkLst>
        </pc:grpChg>
        <pc:grpChg chg="add mod">
          <ac:chgData name="Timileyin Oladayo" userId="5455ccb9b9132931" providerId="LiveId" clId="{B7A3919B-CD9D-4224-A0FE-24196B51FFC6}" dt="2025-07-15T19:39:57.232" v="1107" actId="1076"/>
          <ac:grpSpMkLst>
            <pc:docMk/>
            <pc:sldMk cId="1417766328" sldId="261"/>
            <ac:grpSpMk id="36" creationId="{0D84B751-C024-87B1-A4A8-F66AA7F97B6F}"/>
          </ac:grpSpMkLst>
        </pc:grpChg>
        <pc:grpChg chg="del">
          <ac:chgData name="Timileyin Oladayo" userId="5455ccb9b9132931" providerId="LiveId" clId="{B7A3919B-CD9D-4224-A0FE-24196B51FFC6}" dt="2025-07-15T19:38:07.602" v="1082" actId="478"/>
          <ac:grpSpMkLst>
            <pc:docMk/>
            <pc:sldMk cId="1417766328" sldId="261"/>
            <ac:grpSpMk id="43" creationId="{818425CB-5DCC-BB81-1D6A-583B5E27201C}"/>
          </ac:grpSpMkLst>
        </pc:grpChg>
        <pc:graphicFrameChg chg="del">
          <ac:chgData name="Timileyin Oladayo" userId="5455ccb9b9132931" providerId="LiveId" clId="{B7A3919B-CD9D-4224-A0FE-24196B51FFC6}" dt="2025-07-15T19:37:43.117" v="1075" actId="478"/>
          <ac:graphicFrameMkLst>
            <pc:docMk/>
            <pc:sldMk cId="1417766328" sldId="261"/>
            <ac:graphicFrameMk id="5" creationId="{36714464-C38F-9EB0-0B59-C4CDD802AEDB}"/>
          </ac:graphicFrameMkLst>
        </pc:graphicFrameChg>
        <pc:graphicFrameChg chg="del">
          <ac:chgData name="Timileyin Oladayo" userId="5455ccb9b9132931" providerId="LiveId" clId="{B7A3919B-CD9D-4224-A0FE-24196B51FFC6}" dt="2025-07-15T19:41:49.956" v="1164" actId="478"/>
          <ac:graphicFrameMkLst>
            <pc:docMk/>
            <pc:sldMk cId="1417766328" sldId="261"/>
            <ac:graphicFrameMk id="20" creationId="{8C50375B-0E76-CC3C-AA7F-2D25A9764D61}"/>
          </ac:graphicFrameMkLst>
        </pc:graphicFrameChg>
        <pc:graphicFrameChg chg="add mod">
          <ac:chgData name="Timileyin Oladayo" userId="5455ccb9b9132931" providerId="LiveId" clId="{B7A3919B-CD9D-4224-A0FE-24196B51FFC6}" dt="2025-07-15T19:39:01.555" v="1095"/>
          <ac:graphicFrameMkLst>
            <pc:docMk/>
            <pc:sldMk cId="1417766328" sldId="261"/>
            <ac:graphicFrameMk id="22" creationId="{9589D808-CDF9-9686-377E-8E1558A333CC}"/>
          </ac:graphicFrameMkLst>
        </pc:graphicFrameChg>
        <pc:graphicFrameChg chg="add mod">
          <ac:chgData name="Timileyin Oladayo" userId="5455ccb9b9132931" providerId="LiveId" clId="{B7A3919B-CD9D-4224-A0FE-24196B51FFC6}" dt="2025-07-15T19:39:09.360" v="1098" actId="1076"/>
          <ac:graphicFrameMkLst>
            <pc:docMk/>
            <pc:sldMk cId="1417766328" sldId="261"/>
            <ac:graphicFrameMk id="23" creationId="{6718E477-8065-C15C-B56A-BD4B2987F144}"/>
          </ac:graphicFrameMkLst>
        </pc:graphicFrameChg>
        <pc:graphicFrameChg chg="add mod">
          <ac:chgData name="Timileyin Oladayo" userId="5455ccb9b9132931" providerId="LiveId" clId="{B7A3919B-CD9D-4224-A0FE-24196B51FFC6}" dt="2025-07-15T19:55:13.804" v="1229"/>
          <ac:graphicFrameMkLst>
            <pc:docMk/>
            <pc:sldMk cId="1417766328" sldId="261"/>
            <ac:graphicFrameMk id="48" creationId="{6731B6D5-E372-E412-5110-ADDC7706C7FD}"/>
          </ac:graphicFrameMkLst>
        </pc:graphicFrameChg>
        <pc:graphicFrameChg chg="add mod modGraphic">
          <ac:chgData name="Timileyin Oladayo" userId="5455ccb9b9132931" providerId="LiveId" clId="{B7A3919B-CD9D-4224-A0FE-24196B51FFC6}" dt="2025-07-15T19:57:27.346" v="1257" actId="14100"/>
          <ac:graphicFrameMkLst>
            <pc:docMk/>
            <pc:sldMk cId="1417766328" sldId="261"/>
            <ac:graphicFrameMk id="49" creationId="{6317B81A-73AE-A813-D36A-349BE84143EA}"/>
          </ac:graphicFrameMkLst>
        </pc:graphicFrameChg>
        <pc:picChg chg="add del mod">
          <ac:chgData name="Timileyin Oladayo" userId="5455ccb9b9132931" providerId="LiveId" clId="{B7A3919B-CD9D-4224-A0FE-24196B51FFC6}" dt="2025-07-15T19:38:46.861" v="1094" actId="478"/>
          <ac:picMkLst>
            <pc:docMk/>
            <pc:sldMk cId="1417766328" sldId="261"/>
            <ac:picMk id="21" creationId="{A9CED89B-342A-88C3-8FEB-B3F4DE5434D5}"/>
          </ac:picMkLst>
        </pc:picChg>
        <pc:picChg chg="add mod">
          <ac:chgData name="Timileyin Oladayo" userId="5455ccb9b9132931" providerId="LiveId" clId="{B7A3919B-CD9D-4224-A0FE-24196B51FFC6}" dt="2025-07-15T19:39:33.864" v="1104" actId="1076"/>
          <ac:picMkLst>
            <pc:docMk/>
            <pc:sldMk cId="1417766328" sldId="261"/>
            <ac:picMk id="32" creationId="{A9CED89B-342A-88C3-8FEB-B3F4DE5434D5}"/>
          </ac:picMkLst>
        </pc:picChg>
      </pc:sldChg>
      <pc:sldChg chg="addSp delSp modSp add mod">
        <pc:chgData name="Timileyin Oladayo" userId="5455ccb9b9132931" providerId="LiveId" clId="{B7A3919B-CD9D-4224-A0FE-24196B51FFC6}" dt="2025-07-15T20:27:01.945" v="2367" actId="1036"/>
        <pc:sldMkLst>
          <pc:docMk/>
          <pc:sldMk cId="2849388" sldId="262"/>
        </pc:sldMkLst>
        <pc:spChg chg="add mod">
          <ac:chgData name="Timileyin Oladayo" userId="5455ccb9b9132931" providerId="LiveId" clId="{B7A3919B-CD9D-4224-A0FE-24196B51FFC6}" dt="2025-07-15T20:18:26.268" v="1827" actId="14100"/>
          <ac:spMkLst>
            <pc:docMk/>
            <pc:sldMk cId="2849388" sldId="262"/>
            <ac:spMk id="2" creationId="{41E318A2-B384-5F42-DC8E-459E989802F4}"/>
          </ac:spMkLst>
        </pc:spChg>
        <pc:spChg chg="del mod">
          <ac:chgData name="Timileyin Oladayo" userId="5455ccb9b9132931" providerId="LiveId" clId="{B7A3919B-CD9D-4224-A0FE-24196B51FFC6}" dt="2025-07-15T20:02:23.476" v="1386" actId="478"/>
          <ac:spMkLst>
            <pc:docMk/>
            <pc:sldMk cId="2849388" sldId="262"/>
            <ac:spMk id="3" creationId="{80210FEF-8AB3-F965-6A70-EB0B6C925643}"/>
          </ac:spMkLst>
        </pc:spChg>
        <pc:spChg chg="add mod">
          <ac:chgData name="Timileyin Oladayo" userId="5455ccb9b9132931" providerId="LiveId" clId="{B7A3919B-CD9D-4224-A0FE-24196B51FFC6}" dt="2025-07-15T20:25:13.035" v="2346" actId="14100"/>
          <ac:spMkLst>
            <pc:docMk/>
            <pc:sldMk cId="2849388" sldId="262"/>
            <ac:spMk id="4" creationId="{06FF4E88-BD65-ABFB-588A-3CD9038448DD}"/>
          </ac:spMkLst>
        </pc:spChg>
        <pc:spChg chg="add mod">
          <ac:chgData name="Timileyin Oladayo" userId="5455ccb9b9132931" providerId="LiveId" clId="{B7A3919B-CD9D-4224-A0FE-24196B51FFC6}" dt="2025-07-15T20:26:43.734" v="2364" actId="555"/>
          <ac:spMkLst>
            <pc:docMk/>
            <pc:sldMk cId="2849388" sldId="262"/>
            <ac:spMk id="5" creationId="{B856A8EB-2A8C-59F5-43C6-1767837EA23F}"/>
          </ac:spMkLst>
        </pc:spChg>
        <pc:spChg chg="mod">
          <ac:chgData name="Timileyin Oladayo" userId="5455ccb9b9132931" providerId="LiveId" clId="{B7A3919B-CD9D-4224-A0FE-24196B51FFC6}" dt="2025-07-15T19:59:46.457" v="1362" actId="14100"/>
          <ac:spMkLst>
            <pc:docMk/>
            <pc:sldMk cId="2849388" sldId="262"/>
            <ac:spMk id="6" creationId="{FC00FA0E-5255-B6FE-B933-F71AA4683ABE}"/>
          </ac:spMkLst>
        </pc:spChg>
        <pc:spChg chg="add mod">
          <ac:chgData name="Timileyin Oladayo" userId="5455ccb9b9132931" providerId="LiveId" clId="{B7A3919B-CD9D-4224-A0FE-24196B51FFC6}" dt="2025-07-15T20:18:51.278" v="1849" actId="1037"/>
          <ac:spMkLst>
            <pc:docMk/>
            <pc:sldMk cId="2849388" sldId="262"/>
            <ac:spMk id="7" creationId="{76F02B71-EF17-4C86-3CD1-695EF9202B48}"/>
          </ac:spMkLst>
        </pc:spChg>
        <pc:spChg chg="add mod">
          <ac:chgData name="Timileyin Oladayo" userId="5455ccb9b9132931" providerId="LiveId" clId="{B7A3919B-CD9D-4224-A0FE-24196B51FFC6}" dt="2025-07-15T20:18:51.278" v="1849" actId="1037"/>
          <ac:spMkLst>
            <pc:docMk/>
            <pc:sldMk cId="2849388" sldId="262"/>
            <ac:spMk id="8" creationId="{E10DC631-E712-EB6C-8C9D-B0C02662A6D8}"/>
          </ac:spMkLst>
        </pc:spChg>
        <pc:spChg chg="add del mod">
          <ac:chgData name="Timileyin Oladayo" userId="5455ccb9b9132931" providerId="LiveId" clId="{B7A3919B-CD9D-4224-A0FE-24196B51FFC6}" dt="2025-07-15T20:14:37.199" v="1633" actId="478"/>
          <ac:spMkLst>
            <pc:docMk/>
            <pc:sldMk cId="2849388" sldId="262"/>
            <ac:spMk id="9" creationId="{27E60121-9B96-FFA9-2164-C8E67006850F}"/>
          </ac:spMkLst>
        </pc:spChg>
        <pc:spChg chg="mod">
          <ac:chgData name="Timileyin Oladayo" userId="5455ccb9b9132931" providerId="LiveId" clId="{B7A3919B-CD9D-4224-A0FE-24196B51FFC6}" dt="2025-07-15T20:18:11.132" v="1810" actId="1035"/>
          <ac:spMkLst>
            <pc:docMk/>
            <pc:sldMk cId="2849388" sldId="262"/>
            <ac:spMk id="13" creationId="{20EBD5CE-4878-85FC-6F6D-2C5CD331A117}"/>
          </ac:spMkLst>
        </pc:spChg>
        <pc:spChg chg="del">
          <ac:chgData name="Timileyin Oladayo" userId="5455ccb9b9132931" providerId="LiveId" clId="{B7A3919B-CD9D-4224-A0FE-24196B51FFC6}" dt="2025-07-15T20:00:35.252" v="1363" actId="478"/>
          <ac:spMkLst>
            <pc:docMk/>
            <pc:sldMk cId="2849388" sldId="262"/>
            <ac:spMk id="19" creationId="{F9B5105C-0EE5-5A3A-0495-B266AB72332A}"/>
          </ac:spMkLst>
        </pc:spChg>
        <pc:spChg chg="mod">
          <ac:chgData name="Timileyin Oladayo" userId="5455ccb9b9132931" providerId="LiveId" clId="{B7A3919B-CD9D-4224-A0FE-24196B51FFC6}" dt="2025-07-15T20:02:29.510" v="1387"/>
          <ac:spMkLst>
            <pc:docMk/>
            <pc:sldMk cId="2849388" sldId="262"/>
            <ac:spMk id="20" creationId="{85CB7727-E48A-90E7-3BCA-1BEFC6997E66}"/>
          </ac:spMkLst>
        </pc:spChg>
        <pc:spChg chg="mod">
          <ac:chgData name="Timileyin Oladayo" userId="5455ccb9b9132931" providerId="LiveId" clId="{B7A3919B-CD9D-4224-A0FE-24196B51FFC6}" dt="2025-07-15T20:02:29.510" v="1387"/>
          <ac:spMkLst>
            <pc:docMk/>
            <pc:sldMk cId="2849388" sldId="262"/>
            <ac:spMk id="21" creationId="{8B2FD46D-B4F4-2DC2-7AF5-246478CDEB10}"/>
          </ac:spMkLst>
        </pc:spChg>
        <pc:spChg chg="mod">
          <ac:chgData name="Timileyin Oladayo" userId="5455ccb9b9132931" providerId="LiveId" clId="{B7A3919B-CD9D-4224-A0FE-24196B51FFC6}" dt="2025-07-15T20:02:29.510" v="1387"/>
          <ac:spMkLst>
            <pc:docMk/>
            <pc:sldMk cId="2849388" sldId="262"/>
            <ac:spMk id="22" creationId="{309D3020-6C14-785A-5FBF-BD09151E6107}"/>
          </ac:spMkLst>
        </pc:spChg>
        <pc:spChg chg="add mod">
          <ac:chgData name="Timileyin Oladayo" userId="5455ccb9b9132931" providerId="LiveId" clId="{B7A3919B-CD9D-4224-A0FE-24196B51FFC6}" dt="2025-07-15T20:23:27.239" v="2154" actId="20577"/>
          <ac:spMkLst>
            <pc:docMk/>
            <pc:sldMk cId="2849388" sldId="262"/>
            <ac:spMk id="23" creationId="{3E982C3E-528B-1549-F761-610551A5413D}"/>
          </ac:spMkLst>
        </pc:spChg>
        <pc:spChg chg="add del mod">
          <ac:chgData name="Timileyin Oladayo" userId="5455ccb9b9132931" providerId="LiveId" clId="{B7A3919B-CD9D-4224-A0FE-24196B51FFC6}" dt="2025-07-15T20:03:03.105" v="1392" actId="478"/>
          <ac:spMkLst>
            <pc:docMk/>
            <pc:sldMk cId="2849388" sldId="262"/>
            <ac:spMk id="24" creationId="{8E4A5523-0E92-A677-F246-437DF0F568DE}"/>
          </ac:spMkLst>
        </pc:spChg>
        <pc:spChg chg="add mod">
          <ac:chgData name="Timileyin Oladayo" userId="5455ccb9b9132931" providerId="LiveId" clId="{B7A3919B-CD9D-4224-A0FE-24196B51FFC6}" dt="2025-07-15T20:19:01.866" v="1879" actId="1038"/>
          <ac:spMkLst>
            <pc:docMk/>
            <pc:sldMk cId="2849388" sldId="262"/>
            <ac:spMk id="25" creationId="{99F9130D-25EC-170C-ED9C-7EFB0F949019}"/>
          </ac:spMkLst>
        </pc:spChg>
        <pc:spChg chg="add mod">
          <ac:chgData name="Timileyin Oladayo" userId="5455ccb9b9132931" providerId="LiveId" clId="{B7A3919B-CD9D-4224-A0FE-24196B51FFC6}" dt="2025-07-15T20:27:01.945" v="2367" actId="1036"/>
          <ac:spMkLst>
            <pc:docMk/>
            <pc:sldMk cId="2849388" sldId="262"/>
            <ac:spMk id="26" creationId="{143D14B8-C6F7-BB58-483B-BE45CC1AA4CB}"/>
          </ac:spMkLst>
        </pc:spChg>
        <pc:spChg chg="add mod">
          <ac:chgData name="Timileyin Oladayo" userId="5455ccb9b9132931" providerId="LiveId" clId="{B7A3919B-CD9D-4224-A0FE-24196B51FFC6}" dt="2025-07-15T20:27:01.945" v="2367" actId="1036"/>
          <ac:spMkLst>
            <pc:docMk/>
            <pc:sldMk cId="2849388" sldId="262"/>
            <ac:spMk id="27" creationId="{73D51F67-8CD4-1B11-9E00-4D33F543627C}"/>
          </ac:spMkLst>
        </pc:spChg>
        <pc:spChg chg="add mod">
          <ac:chgData name="Timileyin Oladayo" userId="5455ccb9b9132931" providerId="LiveId" clId="{B7A3919B-CD9D-4224-A0FE-24196B51FFC6}" dt="2025-07-15T20:11:23.871" v="1583" actId="1076"/>
          <ac:spMkLst>
            <pc:docMk/>
            <pc:sldMk cId="2849388" sldId="262"/>
            <ac:spMk id="28" creationId="{6F659448-77CF-ADBE-72A8-E18231BA68E3}"/>
          </ac:spMkLst>
        </pc:spChg>
        <pc:spChg chg="add mod">
          <ac:chgData name="Timileyin Oladayo" userId="5455ccb9b9132931" providerId="LiveId" clId="{B7A3919B-CD9D-4224-A0FE-24196B51FFC6}" dt="2025-07-15T20:18:51.278" v="1849" actId="1037"/>
          <ac:spMkLst>
            <pc:docMk/>
            <pc:sldMk cId="2849388" sldId="262"/>
            <ac:spMk id="29" creationId="{85867335-AD85-F603-44D7-5D500B94859D}"/>
          </ac:spMkLst>
        </pc:spChg>
        <pc:spChg chg="mod">
          <ac:chgData name="Timileyin Oladayo" userId="5455ccb9b9132931" providerId="LiveId" clId="{B7A3919B-CD9D-4224-A0FE-24196B51FFC6}" dt="2025-07-15T20:14:46.086" v="1636"/>
          <ac:spMkLst>
            <pc:docMk/>
            <pc:sldMk cId="2849388" sldId="262"/>
            <ac:spMk id="31" creationId="{430CF756-A0FB-D071-097B-54844590CFB8}"/>
          </ac:spMkLst>
        </pc:spChg>
        <pc:spChg chg="mod">
          <ac:chgData name="Timileyin Oladayo" userId="5455ccb9b9132931" providerId="LiveId" clId="{B7A3919B-CD9D-4224-A0FE-24196B51FFC6}" dt="2025-07-15T20:18:51.278" v="1849" actId="1037"/>
          <ac:spMkLst>
            <pc:docMk/>
            <pc:sldMk cId="2849388" sldId="262"/>
            <ac:spMk id="33" creationId="{805E3A91-841B-A105-FAB2-C864A3CF2B7F}"/>
          </ac:spMkLst>
        </pc:spChg>
        <pc:spChg chg="mod">
          <ac:chgData name="Timileyin Oladayo" userId="5455ccb9b9132931" providerId="LiveId" clId="{B7A3919B-CD9D-4224-A0FE-24196B51FFC6}" dt="2025-07-15T20:18:51.278" v="1849" actId="1037"/>
          <ac:spMkLst>
            <pc:docMk/>
            <pc:sldMk cId="2849388" sldId="262"/>
            <ac:spMk id="34" creationId="{E303B326-4ED8-DF65-DAE1-1EFA5CC3E851}"/>
          </ac:spMkLst>
        </pc:spChg>
        <pc:spChg chg="mod">
          <ac:chgData name="Timileyin Oladayo" userId="5455ccb9b9132931" providerId="LiveId" clId="{B7A3919B-CD9D-4224-A0FE-24196B51FFC6}" dt="2025-07-15T20:18:51.278" v="1849" actId="1037"/>
          <ac:spMkLst>
            <pc:docMk/>
            <pc:sldMk cId="2849388" sldId="262"/>
            <ac:spMk id="35" creationId="{2B82C759-0913-AB82-B017-FC8DBDF515DE}"/>
          </ac:spMkLst>
        </pc:spChg>
        <pc:spChg chg="mod">
          <ac:chgData name="Timileyin Oladayo" userId="5455ccb9b9132931" providerId="LiveId" clId="{B7A3919B-CD9D-4224-A0FE-24196B51FFC6}" dt="2025-07-15T20:10:45.080" v="1574"/>
          <ac:spMkLst>
            <pc:docMk/>
            <pc:sldMk cId="2849388" sldId="262"/>
            <ac:spMk id="37" creationId="{B30E5152-3449-0186-D540-B46829236A64}"/>
          </ac:spMkLst>
        </pc:spChg>
        <pc:spChg chg="mod">
          <ac:chgData name="Timileyin Oladayo" userId="5455ccb9b9132931" providerId="LiveId" clId="{B7A3919B-CD9D-4224-A0FE-24196B51FFC6}" dt="2025-07-15T20:11:13.825" v="1581" actId="1076"/>
          <ac:spMkLst>
            <pc:docMk/>
            <pc:sldMk cId="2849388" sldId="262"/>
            <ac:spMk id="38" creationId="{7B8BF14B-0258-2C17-4CC0-4B08162D3C8B}"/>
          </ac:spMkLst>
        </pc:spChg>
        <pc:spChg chg="mod">
          <ac:chgData name="Timileyin Oladayo" userId="5455ccb9b9132931" providerId="LiveId" clId="{B7A3919B-CD9D-4224-A0FE-24196B51FFC6}" dt="2025-07-15T20:11:18.907" v="1582" actId="1076"/>
          <ac:spMkLst>
            <pc:docMk/>
            <pc:sldMk cId="2849388" sldId="262"/>
            <ac:spMk id="39" creationId="{8275AAD6-A271-4B69-17F1-FE9DEE939D2A}"/>
          </ac:spMkLst>
        </pc:spChg>
        <pc:spChg chg="mod">
          <ac:chgData name="Timileyin Oladayo" userId="5455ccb9b9132931" providerId="LiveId" clId="{B7A3919B-CD9D-4224-A0FE-24196B51FFC6}" dt="2025-07-15T20:18:51.278" v="1849" actId="1037"/>
          <ac:spMkLst>
            <pc:docMk/>
            <pc:sldMk cId="2849388" sldId="262"/>
            <ac:spMk id="40" creationId="{C1EB2230-749E-D929-733F-70B31E7FC381}"/>
          </ac:spMkLst>
        </pc:spChg>
        <pc:spChg chg="mod">
          <ac:chgData name="Timileyin Oladayo" userId="5455ccb9b9132931" providerId="LiveId" clId="{B7A3919B-CD9D-4224-A0FE-24196B51FFC6}" dt="2025-07-15T20:19:08.629" v="1880" actId="14100"/>
          <ac:spMkLst>
            <pc:docMk/>
            <pc:sldMk cId="2849388" sldId="262"/>
            <ac:spMk id="41" creationId="{55EFD04E-1671-F8AB-A2D0-F22B44101524}"/>
          </ac:spMkLst>
        </pc:spChg>
        <pc:spChg chg="del">
          <ac:chgData name="Timileyin Oladayo" userId="5455ccb9b9132931" providerId="LiveId" clId="{B7A3919B-CD9D-4224-A0FE-24196B51FFC6}" dt="2025-07-15T20:00:54.474" v="1365" actId="478"/>
          <ac:spMkLst>
            <pc:docMk/>
            <pc:sldMk cId="2849388" sldId="262"/>
            <ac:spMk id="42" creationId="{A6C579D6-04DD-9ECA-49CD-BA201DCEEB48}"/>
          </ac:spMkLst>
        </pc:spChg>
        <pc:spChg chg="del mod">
          <ac:chgData name="Timileyin Oladayo" userId="5455ccb9b9132931" providerId="LiveId" clId="{B7A3919B-CD9D-4224-A0FE-24196B51FFC6}" dt="2025-07-15T20:17:42.176" v="1794" actId="478"/>
          <ac:spMkLst>
            <pc:docMk/>
            <pc:sldMk cId="2849388" sldId="262"/>
            <ac:spMk id="43" creationId="{E66098B0-F35B-BFA1-3009-B640CDD186B7}"/>
          </ac:spMkLst>
        </pc:spChg>
        <pc:spChg chg="mod">
          <ac:chgData name="Timileyin Oladayo" userId="5455ccb9b9132931" providerId="LiveId" clId="{B7A3919B-CD9D-4224-A0FE-24196B51FFC6}" dt="2025-07-15T20:14:46.086" v="1636"/>
          <ac:spMkLst>
            <pc:docMk/>
            <pc:sldMk cId="2849388" sldId="262"/>
            <ac:spMk id="44" creationId="{09CB4AAE-6577-BAD1-9A41-76F2CCBBC4D5}"/>
          </ac:spMkLst>
        </pc:spChg>
        <pc:spChg chg="mod">
          <ac:chgData name="Timileyin Oladayo" userId="5455ccb9b9132931" providerId="LiveId" clId="{B7A3919B-CD9D-4224-A0FE-24196B51FFC6}" dt="2025-07-15T20:14:46.086" v="1636"/>
          <ac:spMkLst>
            <pc:docMk/>
            <pc:sldMk cId="2849388" sldId="262"/>
            <ac:spMk id="45" creationId="{E477FD3B-11D8-1CC7-EA4F-0277C5F3B3EB}"/>
          </ac:spMkLst>
        </pc:spChg>
        <pc:spChg chg="del">
          <ac:chgData name="Timileyin Oladayo" userId="5455ccb9b9132931" providerId="LiveId" clId="{B7A3919B-CD9D-4224-A0FE-24196B51FFC6}" dt="2025-07-15T20:00:57.675" v="1366" actId="478"/>
          <ac:spMkLst>
            <pc:docMk/>
            <pc:sldMk cId="2849388" sldId="262"/>
            <ac:spMk id="46" creationId="{9B006834-A260-CB66-2BD3-3E710B969B8B}"/>
          </ac:spMkLst>
        </pc:spChg>
        <pc:spChg chg="add mod">
          <ac:chgData name="Timileyin Oladayo" userId="5455ccb9b9132931" providerId="LiveId" clId="{B7A3919B-CD9D-4224-A0FE-24196B51FFC6}" dt="2025-07-15T20:21:23.361" v="2015" actId="14100"/>
          <ac:spMkLst>
            <pc:docMk/>
            <pc:sldMk cId="2849388" sldId="262"/>
            <ac:spMk id="48" creationId="{DD7B4B3E-D717-B5C3-6080-51973A194E1D}"/>
          </ac:spMkLst>
        </pc:spChg>
        <pc:spChg chg="add mod">
          <ac:chgData name="Timileyin Oladayo" userId="5455ccb9b9132931" providerId="LiveId" clId="{B7A3919B-CD9D-4224-A0FE-24196B51FFC6}" dt="2025-07-15T20:21:54.556" v="2072" actId="20577"/>
          <ac:spMkLst>
            <pc:docMk/>
            <pc:sldMk cId="2849388" sldId="262"/>
            <ac:spMk id="50" creationId="{D31FBA09-E638-72F1-9B7E-CDEAD9859747}"/>
          </ac:spMkLst>
        </pc:spChg>
        <pc:spChg chg="add mod">
          <ac:chgData name="Timileyin Oladayo" userId="5455ccb9b9132931" providerId="LiveId" clId="{B7A3919B-CD9D-4224-A0FE-24196B51FFC6}" dt="2025-07-15T20:22:44.870" v="2108" actId="313"/>
          <ac:spMkLst>
            <pc:docMk/>
            <pc:sldMk cId="2849388" sldId="262"/>
            <ac:spMk id="51" creationId="{2E30207E-100C-6BC2-AC09-8D8271794034}"/>
          </ac:spMkLst>
        </pc:spChg>
        <pc:spChg chg="add mod">
          <ac:chgData name="Timileyin Oladayo" userId="5455ccb9b9132931" providerId="LiveId" clId="{B7A3919B-CD9D-4224-A0FE-24196B51FFC6}" dt="2025-07-15T20:24:50.535" v="2321" actId="20577"/>
          <ac:spMkLst>
            <pc:docMk/>
            <pc:sldMk cId="2849388" sldId="262"/>
            <ac:spMk id="52" creationId="{F67E218E-F845-1691-8E9C-C4217434A294}"/>
          </ac:spMkLst>
        </pc:spChg>
        <pc:spChg chg="add mod">
          <ac:chgData name="Timileyin Oladayo" userId="5455ccb9b9132931" providerId="LiveId" clId="{B7A3919B-CD9D-4224-A0FE-24196B51FFC6}" dt="2025-07-15T20:26:43.734" v="2364" actId="555"/>
          <ac:spMkLst>
            <pc:docMk/>
            <pc:sldMk cId="2849388" sldId="262"/>
            <ac:spMk id="53" creationId="{3FD1BD21-E2B8-65A8-324C-8BED80C6D23D}"/>
          </ac:spMkLst>
        </pc:spChg>
        <pc:grpChg chg="del">
          <ac:chgData name="Timileyin Oladayo" userId="5455ccb9b9132931" providerId="LiveId" clId="{B7A3919B-CD9D-4224-A0FE-24196B51FFC6}" dt="2025-07-15T20:00:44.668" v="1364" actId="478"/>
          <ac:grpSpMkLst>
            <pc:docMk/>
            <pc:sldMk cId="2849388" sldId="262"/>
            <ac:grpSpMk id="10" creationId="{7C200BB9-B382-6633-8DDC-6F6580BBFBF1}"/>
          </ac:grpSpMkLst>
        </pc:grpChg>
        <pc:grpChg chg="add del mod">
          <ac:chgData name="Timileyin Oladayo" userId="5455ccb9b9132931" providerId="LiveId" clId="{B7A3919B-CD9D-4224-A0FE-24196B51FFC6}" dt="2025-07-15T20:14:37.199" v="1633" actId="478"/>
          <ac:grpSpMkLst>
            <pc:docMk/>
            <pc:sldMk cId="2849388" sldId="262"/>
            <ac:grpSpMk id="12" creationId="{3480E052-B8A3-50B1-FA6A-732F212634B5}"/>
          </ac:grpSpMkLst>
        </pc:grpChg>
        <pc:grpChg chg="add mod">
          <ac:chgData name="Timileyin Oladayo" userId="5455ccb9b9132931" providerId="LiveId" clId="{B7A3919B-CD9D-4224-A0FE-24196B51FFC6}" dt="2025-07-15T20:18:51.278" v="1849" actId="1037"/>
          <ac:grpSpMkLst>
            <pc:docMk/>
            <pc:sldMk cId="2849388" sldId="262"/>
            <ac:grpSpMk id="30" creationId="{CF9CEC92-0997-B2E3-A9E4-728D00EC2232}"/>
          </ac:grpSpMkLst>
        </pc:grpChg>
        <pc:grpChg chg="mod">
          <ac:chgData name="Timileyin Oladayo" userId="5455ccb9b9132931" providerId="LiveId" clId="{B7A3919B-CD9D-4224-A0FE-24196B51FFC6}" dt="2025-07-15T20:14:41.958" v="1635" actId="1076"/>
          <ac:grpSpMkLst>
            <pc:docMk/>
            <pc:sldMk cId="2849388" sldId="262"/>
            <ac:grpSpMk id="36" creationId="{B94C2285-3999-D66F-F846-C872D458EAB6}"/>
          </ac:grpSpMkLst>
        </pc:grpChg>
        <pc:graphicFrameChg chg="del">
          <ac:chgData name="Timileyin Oladayo" userId="5455ccb9b9132931" providerId="LiveId" clId="{B7A3919B-CD9D-4224-A0FE-24196B51FFC6}" dt="2025-07-15T20:00:44.668" v="1364" actId="478"/>
          <ac:graphicFrameMkLst>
            <pc:docMk/>
            <pc:sldMk cId="2849388" sldId="262"/>
            <ac:graphicFrameMk id="49" creationId="{F52883FC-E0C7-357C-A877-BDB1458A7458}"/>
          </ac:graphicFrameMkLst>
        </pc:graphicFrameChg>
        <pc:picChg chg="del">
          <ac:chgData name="Timileyin Oladayo" userId="5455ccb9b9132931" providerId="LiveId" clId="{B7A3919B-CD9D-4224-A0FE-24196B51FFC6}" dt="2025-07-15T20:00:35.252" v="1363" actId="478"/>
          <ac:picMkLst>
            <pc:docMk/>
            <pc:sldMk cId="2849388" sldId="262"/>
            <ac:picMk id="32" creationId="{B06564AC-11F1-B59C-E8B9-B49492E9F04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455ccb9b9132931/Projects/Project%201/ExcelMart_Sales_2019_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455ccb9b9132931/Projects/Project%201/ExcelMart_Sales_2019_20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455ccb9b9132931/Projects/Project%201/ExcelMart_Sales_2019_202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455ccb9b9132931/Projects/Project%201/ExcelMart_Sales_2019_2024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455ccb9b9132931/Projects/Project%201/ExcelMart_Sales_2019_2024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455ccb9b9132931/Projects/Project%201/ExcelMart_Sales_2019_2024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124458551812429E-3"/>
          <c:y val="9.0759075907590761E-2"/>
          <c:w val="0.98577679182084421"/>
          <c:h val="0.71783607494607726"/>
        </c:manualLayout>
      </c:layout>
      <c:areaChart>
        <c:grouping val="stacked"/>
        <c:varyColors val="0"/>
        <c:ser>
          <c:idx val="1"/>
          <c:order val="1"/>
          <c:tx>
            <c:strRef>
              <c:f>Pivot!$F$39</c:f>
              <c:strCache>
                <c:ptCount val="1"/>
                <c:pt idx="0">
                  <c:v>Sum of Total_Sales</c:v>
                </c:pt>
              </c:strCache>
            </c:strRef>
          </c:tx>
          <c:spPr>
            <a:gradFill>
              <a:gsLst>
                <a:gs pos="0">
                  <a:srgbClr val="EAE4FC"/>
                </a:gs>
                <a:gs pos="61000">
                  <a:srgbClr val="C3B2F8"/>
                </a:gs>
                <a:gs pos="95000">
                  <a:srgbClr val="AA93F5"/>
                </a:gs>
                <a:gs pos="38000">
                  <a:srgbClr val="DBD1FA"/>
                </a:gs>
                <a:gs pos="100000">
                  <a:srgbClr val="AA93F5"/>
                </a:gs>
              </a:gsLst>
              <a:lin ang="5400000" scaled="1"/>
            </a:gradFill>
            <a:ln>
              <a:noFill/>
            </a:ln>
            <a:effectLst>
              <a:softEdge rad="12700"/>
            </a:effectLst>
          </c:spPr>
          <c:cat>
            <c:strRef>
              <c:f>Pivot!$D$40:$D$51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Pivot!$F$40:$F$51</c:f>
              <c:numCache>
                <c:formatCode>"₦"#,##0.00,,\ "M"</c:formatCode>
                <c:ptCount val="12"/>
                <c:pt idx="0">
                  <c:v>58359601</c:v>
                </c:pt>
                <c:pt idx="1">
                  <c:v>35244162</c:v>
                </c:pt>
                <c:pt idx="2">
                  <c:v>52966981</c:v>
                </c:pt>
                <c:pt idx="3">
                  <c:v>63894047</c:v>
                </c:pt>
                <c:pt idx="4">
                  <c:v>44993909</c:v>
                </c:pt>
                <c:pt idx="5">
                  <c:v>69847716</c:v>
                </c:pt>
                <c:pt idx="6">
                  <c:v>84277906</c:v>
                </c:pt>
                <c:pt idx="7">
                  <c:v>43320150</c:v>
                </c:pt>
                <c:pt idx="8">
                  <c:v>58948293</c:v>
                </c:pt>
                <c:pt idx="9">
                  <c:v>68069006</c:v>
                </c:pt>
                <c:pt idx="10">
                  <c:v>70866557</c:v>
                </c:pt>
                <c:pt idx="11">
                  <c:v>65594143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1-475A-B26A-D3BE51192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325071"/>
        <c:axId val="187333711"/>
      </c:areaChart>
      <c:lineChart>
        <c:grouping val="standard"/>
        <c:varyColors val="0"/>
        <c:ser>
          <c:idx val="0"/>
          <c:order val="0"/>
          <c:tx>
            <c:strRef>
              <c:f>Pivot!$E$39</c:f>
              <c:strCache>
                <c:ptCount val="1"/>
                <c:pt idx="0">
                  <c:v>Sum of Total_Sales</c:v>
                </c:pt>
              </c:strCache>
            </c:strRef>
          </c:tx>
          <c:spPr>
            <a:ln w="28575" cap="rnd">
              <a:solidFill>
                <a:srgbClr val="AA93F5"/>
              </a:solidFill>
              <a:round/>
            </a:ln>
            <a:effectLst/>
          </c:spPr>
          <c:marker>
            <c:symbol val="none"/>
          </c:marker>
          <c:cat>
            <c:strRef>
              <c:f>Pivot!$D$40:$D$51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Pivot!$E$40:$E$51</c:f>
              <c:numCache>
                <c:formatCode>"₦"#,##0.00,,\ "M"</c:formatCode>
                <c:ptCount val="12"/>
                <c:pt idx="0">
                  <c:v>58359601</c:v>
                </c:pt>
                <c:pt idx="1">
                  <c:v>35244162</c:v>
                </c:pt>
                <c:pt idx="2">
                  <c:v>52966981</c:v>
                </c:pt>
                <c:pt idx="3">
                  <c:v>63894047</c:v>
                </c:pt>
                <c:pt idx="4">
                  <c:v>44993909</c:v>
                </c:pt>
                <c:pt idx="5">
                  <c:v>69847716</c:v>
                </c:pt>
                <c:pt idx="6">
                  <c:v>84277906</c:v>
                </c:pt>
                <c:pt idx="7">
                  <c:v>43320150</c:v>
                </c:pt>
                <c:pt idx="8">
                  <c:v>58948293</c:v>
                </c:pt>
                <c:pt idx="9">
                  <c:v>68069006</c:v>
                </c:pt>
                <c:pt idx="10">
                  <c:v>70866557</c:v>
                </c:pt>
                <c:pt idx="11">
                  <c:v>65594143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D31-475A-B26A-D3BE51192DA8}"/>
            </c:ext>
          </c:extLst>
        </c:ser>
        <c:ser>
          <c:idx val="2"/>
          <c:order val="2"/>
          <c:tx>
            <c:strRef>
              <c:f>Pivot!$G$39</c:f>
              <c:strCache>
                <c:ptCount val="1"/>
                <c:pt idx="0">
                  <c:v>Max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x"/>
            <c:size val="4"/>
            <c:spPr>
              <a:solidFill>
                <a:srgbClr val="00B050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Pivot!$D$40:$D$51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Pivot!$G$40:$G$51</c:f>
              <c:numCache>
                <c:formatCode>"₦"#,##0.00,,\ "M"</c:formatCode>
                <c:ptCount val="12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84277906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31-475A-B26A-D3BE51192DA8}"/>
            </c:ext>
          </c:extLst>
        </c:ser>
        <c:ser>
          <c:idx val="3"/>
          <c:order val="3"/>
          <c:tx>
            <c:strRef>
              <c:f>Pivot!$H$39</c:f>
              <c:strCache>
                <c:ptCount val="1"/>
                <c:pt idx="0">
                  <c:v>MIN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4"/>
            <c:spPr>
              <a:solidFill>
                <a:srgbClr val="FF0000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Pivot!$D$40:$D$51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Pivot!$H$40:$H$51</c:f>
              <c:numCache>
                <c:formatCode>"₦"#,##0.00,,\ "M"</c:formatCode>
                <c:ptCount val="12"/>
                <c:pt idx="0">
                  <c:v>#N/A</c:v>
                </c:pt>
                <c:pt idx="1">
                  <c:v>35244162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D31-475A-B26A-D3BE51192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7325071"/>
        <c:axId val="187333711"/>
      </c:lineChart>
      <c:catAx>
        <c:axId val="187325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87333711"/>
        <c:crosses val="autoZero"/>
        <c:auto val="1"/>
        <c:lblAlgn val="ctr"/>
        <c:lblOffset val="100"/>
        <c:noMultiLvlLbl val="0"/>
      </c:catAx>
      <c:valAx>
        <c:axId val="187333711"/>
        <c:scaling>
          <c:orientation val="minMax"/>
        </c:scaling>
        <c:delete val="1"/>
        <c:axPos val="l"/>
        <c:numFmt formatCode="&quot;₦&quot;#,##0.00,,\ &quot;M&quot;" sourceLinked="1"/>
        <c:majorTickMark val="none"/>
        <c:minorTickMark val="none"/>
        <c:tickLblPos val="nextTo"/>
        <c:crossAx val="187325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[ExcelMart_Sales_2019_2024.xlsx]Pivot!PivotTable7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7F5AF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9571865443425066"/>
              <c:y val="-9.987515605493133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AA93F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678899082568808"/>
              <c:y val="0.11860174781523096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EAE4F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29051987767584"/>
              <c:y val="2.4968789013732832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4E1DEB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067278287461776"/>
              <c:y val="-5.6179775280898875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7F5AF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9571865443425066"/>
              <c:y val="-9.987515605493133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AA93F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678899082568808"/>
              <c:y val="0.11860174781523096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EAE4F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29051987767584"/>
              <c:y val="2.4968789013732832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4E1DEB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067278287461776"/>
              <c:y val="-5.6179775280898875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7F5AF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9571865443425066"/>
              <c:y val="-9.987515605493133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AA93F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678899082568808"/>
              <c:y val="0.11860174781523096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EAE4F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29051987767584"/>
              <c:y val="2.4968789013732832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4E1DEB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067278287461776"/>
              <c:y val="-5.6179775280898875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7F5AF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9571865443425066"/>
              <c:y val="-9.987515605493133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AA93F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678899082568808"/>
              <c:y val="0.11860174781523096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EAE4F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29051987767584"/>
              <c:y val="2.4968789013732832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4E1DEB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067278287461776"/>
              <c:y val="-5.6179775280898875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7F5AF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9571865443425066"/>
              <c:y val="-9.987515605493133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AA93F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678899082568808"/>
              <c:y val="0.11860174781523096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EAE4F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29051987767584"/>
              <c:y val="2.4968789013732832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4E1DEB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067278287461776"/>
              <c:y val="-5.6179775280898875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Pivot!$B$56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7F5A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293-4E76-8F07-53BD51FBF9F6}"/>
              </c:ext>
            </c:extLst>
          </c:dPt>
          <c:dPt>
            <c:idx val="1"/>
            <c:bubble3D val="0"/>
            <c:spPr>
              <a:solidFill>
                <a:srgbClr val="AA93F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293-4E76-8F07-53BD51FBF9F6}"/>
              </c:ext>
            </c:extLst>
          </c:dPt>
          <c:dPt>
            <c:idx val="2"/>
            <c:bubble3D val="0"/>
            <c:spPr>
              <a:solidFill>
                <a:srgbClr val="EAE4F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93-4E76-8F07-53BD51FBF9F6}"/>
              </c:ext>
            </c:extLst>
          </c:dPt>
          <c:dPt>
            <c:idx val="3"/>
            <c:bubble3D val="0"/>
            <c:spPr>
              <a:solidFill>
                <a:srgbClr val="4E1DE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293-4E76-8F07-53BD51FBF9F6}"/>
              </c:ext>
            </c:extLst>
          </c:dPt>
          <c:dLbls>
            <c:dLbl>
              <c:idx val="0"/>
              <c:layout>
                <c:manualLayout>
                  <c:x val="0.19571865443425066"/>
                  <c:y val="-9.98751560549313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293-4E76-8F07-53BD51FBF9F6}"/>
                </c:ext>
              </c:extLst>
            </c:dLbl>
            <c:dLbl>
              <c:idx val="1"/>
              <c:layout>
                <c:manualLayout>
                  <c:x val="0.14678899082568808"/>
                  <c:y val="0.1186017478152309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93-4E76-8F07-53BD51FBF9F6}"/>
                </c:ext>
              </c:extLst>
            </c:dLbl>
            <c:dLbl>
              <c:idx val="2"/>
              <c:layout>
                <c:manualLayout>
                  <c:x val="-0.1529051987767584"/>
                  <c:y val="2.496878901373283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293-4E76-8F07-53BD51FBF9F6}"/>
                </c:ext>
              </c:extLst>
            </c:dLbl>
            <c:dLbl>
              <c:idx val="3"/>
              <c:layout>
                <c:manualLayout>
                  <c:x val="-0.14067278287461776"/>
                  <c:y val="-5.617977528089887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293-4E76-8F07-53BD51FBF9F6}"/>
                </c:ext>
              </c:extLst>
            </c:dLbl>
            <c:numFmt formatCode="&quot;₦&quot;#,##0.0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Pivot!$A$57:$A$61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Pivot!$B$57:$B$61</c:f>
              <c:numCache>
                <c:formatCode>_-* #,##0_-;\-* #,##0_-;_-* "-"??_-;_-@_-</c:formatCode>
                <c:ptCount val="4"/>
                <c:pt idx="0">
                  <c:v>146570744</c:v>
                </c:pt>
                <c:pt idx="1">
                  <c:v>178735672</c:v>
                </c:pt>
                <c:pt idx="2">
                  <c:v>186546349</c:v>
                </c:pt>
                <c:pt idx="3">
                  <c:v>204529706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93-4E76-8F07-53BD51FBF9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91519993824311E-2"/>
          <c:y val="0.16360649536245689"/>
          <c:w val="0.91934441099274355"/>
          <c:h val="0.655721271051083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Pivot!$E$27</c:f>
              <c:strCache>
                <c:ptCount val="1"/>
                <c:pt idx="0">
                  <c:v>Sum of Total_Sales</c:v>
                </c:pt>
              </c:strCache>
            </c:strRef>
          </c:tx>
          <c:spPr>
            <a:solidFill>
              <a:srgbClr val="C3B2F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Pivot!$D$28:$D$33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</c:numCache>
            </c:numRef>
          </c:cat>
          <c:val>
            <c:numRef>
              <c:f>Pivot!$E$28:$E$33</c:f>
              <c:numCache>
                <c:formatCode>"₦"#,##0.00,,\ "M"</c:formatCode>
                <c:ptCount val="6"/>
                <c:pt idx="0">
                  <c:v>105131220</c:v>
                </c:pt>
                <c:pt idx="1">
                  <c:v>120839854</c:v>
                </c:pt>
                <c:pt idx="2">
                  <c:v>111012013</c:v>
                </c:pt>
                <c:pt idx="3">
                  <c:v>129728804</c:v>
                </c:pt>
                <c:pt idx="4">
                  <c:v>127706558</c:v>
                </c:pt>
                <c:pt idx="5">
                  <c:v>121964022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CB-4F41-A03C-A659362577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340991375"/>
        <c:axId val="1340981775"/>
      </c:barChart>
      <c:lineChart>
        <c:grouping val="standard"/>
        <c:varyColors val="0"/>
        <c:ser>
          <c:idx val="1"/>
          <c:order val="1"/>
          <c:tx>
            <c:strRef>
              <c:f>Pivot!$F$27</c:f>
              <c:strCache>
                <c:ptCount val="1"/>
                <c:pt idx="0">
                  <c:v>Sum of Total_Sales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1"/>
            <c:spPr>
              <a:solidFill>
                <a:srgbClr val="7F5AF0"/>
              </a:solidFill>
              <a:ln w="9525">
                <a:noFill/>
              </a:ln>
              <a:effectLst/>
            </c:spPr>
          </c:marker>
          <c:dLbls>
            <c:delete val="1"/>
          </c:dLbls>
          <c:cat>
            <c:numRef>
              <c:f>Pivot!$D$28:$D$33</c:f>
              <c:numCache>
                <c:formatCode>General</c:formatCode>
                <c:ptCount val="6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</c:numCache>
            </c:numRef>
          </c:cat>
          <c:val>
            <c:numRef>
              <c:f>Pivot!$F$28:$F$33</c:f>
              <c:numCache>
                <c:formatCode>"₦"#,##0.00,,\ "M"</c:formatCode>
                <c:ptCount val="6"/>
                <c:pt idx="0">
                  <c:v>105131220</c:v>
                </c:pt>
                <c:pt idx="1">
                  <c:v>120839854</c:v>
                </c:pt>
                <c:pt idx="2">
                  <c:v>111012013</c:v>
                </c:pt>
                <c:pt idx="3">
                  <c:v>129728804</c:v>
                </c:pt>
                <c:pt idx="4">
                  <c:v>127706558</c:v>
                </c:pt>
                <c:pt idx="5">
                  <c:v>121964022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CB-4F41-A03C-A659362577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0991375"/>
        <c:axId val="1340981775"/>
      </c:lineChart>
      <c:catAx>
        <c:axId val="134099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340981775"/>
        <c:crosses val="autoZero"/>
        <c:auto val="1"/>
        <c:lblAlgn val="ctr"/>
        <c:lblOffset val="100"/>
        <c:noMultiLvlLbl val="0"/>
      </c:catAx>
      <c:valAx>
        <c:axId val="1340981775"/>
        <c:scaling>
          <c:orientation val="minMax"/>
        </c:scaling>
        <c:delete val="1"/>
        <c:axPos val="l"/>
        <c:numFmt formatCode="&quot;₦&quot;#,##0.00,,\ &quot;M&quot;" sourceLinked="1"/>
        <c:majorTickMark val="none"/>
        <c:minorTickMark val="none"/>
        <c:tickLblPos val="nextTo"/>
        <c:crossAx val="134099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[ExcelMart_Sales_2019_2024.xlsx]Pivot!PivotTable18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AE4F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047817047817049"/>
              <c:y val="-0.13927576601671313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6B56B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96881496881497"/>
              <c:y val="-0.12813370473537608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AC95F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700623700623702"/>
              <c:y val="5.5710306406685235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7F5AF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721413721413722"/>
              <c:y val="0.13370473537604446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AE4F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047817047817049"/>
              <c:y val="-0.13927576601671313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AC95F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700623700623702"/>
              <c:y val="5.5710306406685235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7F5AF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721413721413722"/>
              <c:y val="0.13370473537604446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6B56B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96881496881497"/>
              <c:y val="-0.12813370473537608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EAE4F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047817047817049"/>
              <c:y val="-0.13927576601671313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AC95F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700623700623702"/>
              <c:y val="5.5710306406685235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7F5AF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721413721413722"/>
              <c:y val="0.13370473537604446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6B56B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96881496881497"/>
              <c:y val="-0.12813370473537608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EAE4F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047817047817049"/>
              <c:y val="-0.13927576601671313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AC95F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700623700623702"/>
              <c:y val="5.5710306406685235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7F5AF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721413721413722"/>
              <c:y val="0.13370473537604446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6B56B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96881496881497"/>
              <c:y val="-0.12813370473537608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EAE4F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047817047817049"/>
              <c:y val="-0.13927576601671313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AC95F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3700623700623702"/>
              <c:y val="5.5710306406685235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7F5AF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721413721413722"/>
              <c:y val="0.13370473537604446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6B56B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496881496881497"/>
              <c:y val="-0.12813370473537608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Pivot!$J$90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EAE4F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54E-4480-8E2F-696ECF1B77FA}"/>
              </c:ext>
            </c:extLst>
          </c:dPt>
          <c:dPt>
            <c:idx val="1"/>
            <c:bubble3D val="0"/>
            <c:spPr>
              <a:solidFill>
                <a:srgbClr val="AC95F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54E-4480-8E2F-696ECF1B77FA}"/>
              </c:ext>
            </c:extLst>
          </c:dPt>
          <c:dPt>
            <c:idx val="2"/>
            <c:bubble3D val="0"/>
            <c:spPr>
              <a:solidFill>
                <a:srgbClr val="7F5A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54E-4480-8E2F-696ECF1B77FA}"/>
              </c:ext>
            </c:extLst>
          </c:dPt>
          <c:dPt>
            <c:idx val="3"/>
            <c:bubble3D val="0"/>
            <c:spPr>
              <a:solidFill>
                <a:srgbClr val="6B56B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54E-4480-8E2F-696ECF1B77FA}"/>
              </c:ext>
            </c:extLst>
          </c:dPt>
          <c:dLbls>
            <c:dLbl>
              <c:idx val="0"/>
              <c:layout>
                <c:manualLayout>
                  <c:x val="0.17047817047817049"/>
                  <c:y val="-0.1392757660167131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4E-4480-8E2F-696ECF1B77FA}"/>
                </c:ext>
              </c:extLst>
            </c:dLbl>
            <c:dLbl>
              <c:idx val="1"/>
              <c:layout>
                <c:manualLayout>
                  <c:x val="0.23700623700623702"/>
                  <c:y val="5.571030640668523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4E-4480-8E2F-696ECF1B77FA}"/>
                </c:ext>
              </c:extLst>
            </c:dLbl>
            <c:dLbl>
              <c:idx val="2"/>
              <c:layout>
                <c:manualLayout>
                  <c:x val="-0.13721413721413722"/>
                  <c:y val="0.13370473537604446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4E-4480-8E2F-696ECF1B77FA}"/>
                </c:ext>
              </c:extLst>
            </c:dLbl>
            <c:dLbl>
              <c:idx val="3"/>
              <c:layout>
                <c:manualLayout>
                  <c:x val="-0.1496881496881497"/>
                  <c:y val="-0.1281337047353760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54E-4480-8E2F-696ECF1B77FA}"/>
                </c:ext>
              </c:extLst>
            </c:dLbl>
            <c:numFmt formatCode="&quot;₦&quot;#,##0.0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Pivot!$I$91:$I$95</c:f>
              <c:strCache>
                <c:ptCount val="4"/>
                <c:pt idx="0">
                  <c:v>BrandA</c:v>
                </c:pt>
                <c:pt idx="1">
                  <c:v>BrandB</c:v>
                </c:pt>
                <c:pt idx="2">
                  <c:v>BrandC</c:v>
                </c:pt>
                <c:pt idx="3">
                  <c:v>BrandD</c:v>
                </c:pt>
              </c:strCache>
            </c:strRef>
          </c:cat>
          <c:val>
            <c:numRef>
              <c:f>Pivot!$J$91:$J$95</c:f>
              <c:numCache>
                <c:formatCode>_-* #,##0_-;\-* #,##0_-;_-* "-"??_-;_-@_-</c:formatCode>
                <c:ptCount val="4"/>
                <c:pt idx="0">
                  <c:v>200045092</c:v>
                </c:pt>
                <c:pt idx="1">
                  <c:v>206165310</c:v>
                </c:pt>
                <c:pt idx="2">
                  <c:v>164822047</c:v>
                </c:pt>
                <c:pt idx="3">
                  <c:v>145350022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54E-4480-8E2F-696ECF1B77F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43410170405436"/>
          <c:y val="5.9331175836030203E-2"/>
          <c:w val="0.82252751320853812"/>
          <c:h val="0.8813376483279395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Pivot!$F$66</c:f>
              <c:strCache>
                <c:ptCount val="1"/>
                <c:pt idx="0">
                  <c:v>Sum of Total_Sales</c:v>
                </c:pt>
              </c:strCache>
            </c:strRef>
          </c:tx>
          <c:spPr>
            <a:solidFill>
              <a:srgbClr val="7F5A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en-N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Pivot!$E$67:$E$74</c:f>
              <c:strCache>
                <c:ptCount val="8"/>
                <c:pt idx="0">
                  <c:v>AC</c:v>
                </c:pt>
                <c:pt idx="1">
                  <c:v>SDA</c:v>
                </c:pt>
                <c:pt idx="2">
                  <c:v>CF</c:v>
                </c:pt>
                <c:pt idx="3">
                  <c:v>REF</c:v>
                </c:pt>
                <c:pt idx="4">
                  <c:v>WM</c:v>
                </c:pt>
                <c:pt idx="5">
                  <c:v>GC</c:v>
                </c:pt>
                <c:pt idx="6">
                  <c:v>MW</c:v>
                </c:pt>
                <c:pt idx="7">
                  <c:v>TV</c:v>
                </c:pt>
              </c:strCache>
            </c:strRef>
          </c:cat>
          <c:val>
            <c:numRef>
              <c:f>Pivot!$F$67:$F$74</c:f>
              <c:numCache>
                <c:formatCode>"₦"#,##0.00,,\ "M"</c:formatCode>
                <c:ptCount val="8"/>
                <c:pt idx="0">
                  <c:v>71402923</c:v>
                </c:pt>
                <c:pt idx="1">
                  <c:v>83433289</c:v>
                </c:pt>
                <c:pt idx="2">
                  <c:v>84244660</c:v>
                </c:pt>
                <c:pt idx="3">
                  <c:v>90198190</c:v>
                </c:pt>
                <c:pt idx="4">
                  <c:v>94115328</c:v>
                </c:pt>
                <c:pt idx="5">
                  <c:v>96555915</c:v>
                </c:pt>
                <c:pt idx="6">
                  <c:v>98006767</c:v>
                </c:pt>
                <c:pt idx="7">
                  <c:v>98425399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FF-4013-AB89-8A294E2CEC7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0"/>
        <c:axId val="187340431"/>
        <c:axId val="18733179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Pivot!$G$66</c15:sqref>
                        </c15:formulaRef>
                      </c:ext>
                    </c:extLst>
                    <c:strCache>
                      <c:ptCount val="1"/>
                      <c:pt idx="0">
                        <c:v>Sum of Total_Sales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NG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Pivot!$E$67:$E$74</c15:sqref>
                        </c15:formulaRef>
                      </c:ext>
                    </c:extLst>
                    <c:strCache>
                      <c:ptCount val="8"/>
                      <c:pt idx="0">
                        <c:v>AC</c:v>
                      </c:pt>
                      <c:pt idx="1">
                        <c:v>SDA</c:v>
                      </c:pt>
                      <c:pt idx="2">
                        <c:v>CF</c:v>
                      </c:pt>
                      <c:pt idx="3">
                        <c:v>REF</c:v>
                      </c:pt>
                      <c:pt idx="4">
                        <c:v>WM</c:v>
                      </c:pt>
                      <c:pt idx="5">
                        <c:v>GC</c:v>
                      </c:pt>
                      <c:pt idx="6">
                        <c:v>MW</c:v>
                      </c:pt>
                      <c:pt idx="7">
                        <c:v>TV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Pivot!$G$67:$G$74</c15:sqref>
                        </c15:formulaRef>
                      </c:ext>
                    </c:extLst>
                    <c:numCache>
                      <c:formatCode>"₦"#,##0.00,,\ "M"</c:formatCode>
                      <c:ptCount val="8"/>
                      <c:pt idx="0">
                        <c:v>71402923</c:v>
                      </c:pt>
                      <c:pt idx="1">
                        <c:v>83433289</c:v>
                      </c:pt>
                      <c:pt idx="2">
                        <c:v>84244660</c:v>
                      </c:pt>
                      <c:pt idx="3">
                        <c:v>90198190</c:v>
                      </c:pt>
                      <c:pt idx="4">
                        <c:v>94115328</c:v>
                      </c:pt>
                      <c:pt idx="5">
                        <c:v>96555915</c:v>
                      </c:pt>
                      <c:pt idx="6">
                        <c:v>98006767</c:v>
                      </c:pt>
                      <c:pt idx="7">
                        <c:v>98425399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0FF-4013-AB89-8A294E2CEC79}"/>
                  </c:ext>
                </c:extLst>
              </c15:ser>
            </c15:filteredBarSeries>
          </c:ext>
        </c:extLst>
      </c:barChart>
      <c:catAx>
        <c:axId val="1873404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en-NG"/>
          </a:p>
        </c:txPr>
        <c:crossAx val="187331791"/>
        <c:crosses val="autoZero"/>
        <c:auto val="1"/>
        <c:lblAlgn val="ctr"/>
        <c:lblOffset val="100"/>
        <c:noMultiLvlLbl val="0"/>
      </c:catAx>
      <c:valAx>
        <c:axId val="187331791"/>
        <c:scaling>
          <c:orientation val="minMax"/>
        </c:scaling>
        <c:delete val="1"/>
        <c:axPos val="b"/>
        <c:numFmt formatCode="&quot;₦&quot;#,##0.00,,\ &quot;M&quot;" sourceLinked="1"/>
        <c:majorTickMark val="none"/>
        <c:minorTickMark val="none"/>
        <c:tickLblPos val="nextTo"/>
        <c:crossAx val="187340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[ExcelMart_Sales_2019_2024.xlsx]Pivot!PivotTable10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EAE4F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833333333333333"/>
              <c:y val="-5.5555555555555532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C3B2F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999999999999991"/>
              <c:y val="4.6296296296296294E-3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7F5AF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4166666666666656"/>
              <c:y val="7.407407407407407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6B56B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833333333333335"/>
              <c:y val="6.9444444444444448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8611111111111114"/>
              <c:y val="-4.6296296296296511E-3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EAE4F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833333333333333"/>
              <c:y val="-5.5555555555555532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C3B2F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999999999999991"/>
              <c:y val="4.6296296296296294E-3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7F5AF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4166666666666656"/>
              <c:y val="7.407407407407407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6B56B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833333333333335"/>
              <c:y val="6.9444444444444448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8611111111111114"/>
              <c:y val="-4.6296296296296511E-3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EAE4F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711286089238845"/>
              <c:y val="-9.9223415945024221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C3B2F8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999999999999991"/>
              <c:y val="4.6296296296296294E-3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7F5AF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24166666666666656"/>
              <c:y val="7.407407407407407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6B56B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5833333333333335"/>
              <c:y val="6.9444444444444448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4E1DEB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9080588517984548"/>
              <c:y val="-6.2854015518802514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7F5AF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194681861348527"/>
              <c:y val="-0.10189228529839885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AA93F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245014245014237"/>
              <c:y val="8.7336244541484712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EAE4F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295346628679952"/>
              <c:y val="0.13828238719068414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345679012345678"/>
              <c:y val="0.2183406113537118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4E1DEB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820512820512822"/>
              <c:y val="-0.15283842794759825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7F5AF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194681861348527"/>
              <c:y val="-0.10189228529839885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AA93F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245014245014237"/>
              <c:y val="8.7336244541484712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EAE4F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295346628679952"/>
              <c:y val="0.13828238719068414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345679012345678"/>
              <c:y val="0.2183406113537118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4E1DEB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820512820512822"/>
              <c:y val="-0.15283842794759825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7F5AF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194681861348527"/>
              <c:y val="-0.10189228529839885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AA93F5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4245014245014237"/>
              <c:y val="8.7336244541484712E-2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EAE4F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3295346628679952"/>
              <c:y val="0.13828238719068414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345679012345678"/>
              <c:y val="0.2183406113537118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4E1DEB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820512820512822"/>
              <c:y val="-0.15283842794759825"/>
            </c:manualLayout>
          </c:layout>
          <c:numFmt formatCode="&quot;₦&quot;#,##0.0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6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" panose="020B0004020202020204" pitchFamily="34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8166056707700265"/>
          <c:y val="0.14203688204917986"/>
          <c:w val="0.45076337288824819"/>
          <c:h val="0.69423426193200921"/>
        </c:manualLayout>
      </c:layout>
      <c:doughnutChart>
        <c:varyColors val="1"/>
        <c:ser>
          <c:idx val="0"/>
          <c:order val="0"/>
          <c:tx>
            <c:strRef>
              <c:f>Pivot!$B$90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7F5A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C3-4DB7-9264-0AC9AB8F9720}"/>
              </c:ext>
            </c:extLst>
          </c:dPt>
          <c:dPt>
            <c:idx val="1"/>
            <c:bubble3D val="0"/>
            <c:spPr>
              <a:solidFill>
                <a:srgbClr val="AA93F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C3-4DB7-9264-0AC9AB8F9720}"/>
              </c:ext>
            </c:extLst>
          </c:dPt>
          <c:dPt>
            <c:idx val="2"/>
            <c:bubble3D val="0"/>
            <c:spPr>
              <a:solidFill>
                <a:srgbClr val="EAE4F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C3-4DB7-9264-0AC9AB8F97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C3-4DB7-9264-0AC9AB8F9720}"/>
              </c:ext>
            </c:extLst>
          </c:dPt>
          <c:dPt>
            <c:idx val="4"/>
            <c:bubble3D val="0"/>
            <c:spPr>
              <a:solidFill>
                <a:srgbClr val="4E1DE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3C3-4DB7-9264-0AC9AB8F9720}"/>
              </c:ext>
            </c:extLst>
          </c:dPt>
          <c:dLbls>
            <c:dLbl>
              <c:idx val="0"/>
              <c:layout>
                <c:manualLayout>
                  <c:x val="0.15194681861348527"/>
                  <c:y val="-0.1018922852983988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C3-4DB7-9264-0AC9AB8F9720}"/>
                </c:ext>
              </c:extLst>
            </c:dLbl>
            <c:dLbl>
              <c:idx val="1"/>
              <c:layout>
                <c:manualLayout>
                  <c:x val="0.14245014245014237"/>
                  <c:y val="8.733624454148471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C3-4DB7-9264-0AC9AB8F9720}"/>
                </c:ext>
              </c:extLst>
            </c:dLbl>
            <c:dLbl>
              <c:idx val="2"/>
              <c:layout>
                <c:manualLayout>
                  <c:x val="0.13295346628679952"/>
                  <c:y val="0.1382823871906841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C3-4DB7-9264-0AC9AB8F9720}"/>
                </c:ext>
              </c:extLst>
            </c:dLbl>
            <c:dLbl>
              <c:idx val="3"/>
              <c:layout>
                <c:manualLayout>
                  <c:x val="-0.12345679012345678"/>
                  <c:y val="0.218340611353711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C3-4DB7-9264-0AC9AB8F9720}"/>
                </c:ext>
              </c:extLst>
            </c:dLbl>
            <c:dLbl>
              <c:idx val="4"/>
              <c:layout>
                <c:manualLayout>
                  <c:x val="-0.12820512820512822"/>
                  <c:y val="-0.1528384279475982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3C3-4DB7-9264-0AC9AB8F9720}"/>
                </c:ext>
              </c:extLst>
            </c:dLbl>
            <c:numFmt formatCode="&quot;₦&quot;#,##0.0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Pivot!$A$91:$A$96</c:f>
              <c:strCache>
                <c:ptCount val="5"/>
                <c:pt idx="0">
                  <c:v>Branch B</c:v>
                </c:pt>
                <c:pt idx="1">
                  <c:v>Branch A</c:v>
                </c:pt>
                <c:pt idx="2">
                  <c:v>Branch E</c:v>
                </c:pt>
                <c:pt idx="3">
                  <c:v>Branch C</c:v>
                </c:pt>
                <c:pt idx="4">
                  <c:v>Branch D</c:v>
                </c:pt>
              </c:strCache>
            </c:strRef>
          </c:cat>
          <c:val>
            <c:numRef>
              <c:f>Pivot!$B$91:$B$96</c:f>
              <c:numCache>
                <c:formatCode>_-* #,##0_-;\-* #,##0_-;_-* "-"??_-;_-@_-</c:formatCode>
                <c:ptCount val="5"/>
                <c:pt idx="0">
                  <c:v>141950910</c:v>
                </c:pt>
                <c:pt idx="1">
                  <c:v>123528548</c:v>
                </c:pt>
                <c:pt idx="2">
                  <c:v>133506432</c:v>
                </c:pt>
                <c:pt idx="3">
                  <c:v>158776867</c:v>
                </c:pt>
                <c:pt idx="4">
                  <c:v>158619714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3C3-4DB7-9264-0AC9AB8F9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E77A-4A7B-35E4-D699-BF56B01B8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EDF72-9C05-8D68-208F-90F41E159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95780-226E-EFC7-F60B-DCB671C0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445B-DA77-412E-91F9-770C0EBDACB7}" type="datetimeFigureOut">
              <a:rPr lang="en-NG" smtClean="0"/>
              <a:t>07/15/2025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354A-A44B-340D-F327-FC0900E7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533E8-0F8E-0149-3DAF-1ABE35BA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402D-E070-4C7E-BA34-620DA6B0B48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4523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C8B4-B24E-0E65-F5A4-ECEBB40E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4378D-D370-570E-DB5F-D2C6C76B8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01D8A-8B8E-4BCF-5E6B-960878C2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445B-DA77-412E-91F9-770C0EBDACB7}" type="datetimeFigureOut">
              <a:rPr lang="en-NG" smtClean="0"/>
              <a:t>07/15/2025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B74C-A659-44F2-CCEC-BBD2E37A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79D6-DD6B-4467-5D6E-B1D4DA2C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402D-E070-4C7E-BA34-620DA6B0B48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0979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B03156-3EAF-0952-AF98-3581E3093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E850F-C747-946B-81CD-FEC19281B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BB075-812C-D13E-CADF-EF8DBDE6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445B-DA77-412E-91F9-770C0EBDACB7}" type="datetimeFigureOut">
              <a:rPr lang="en-NG" smtClean="0"/>
              <a:t>07/15/2025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FC47F-248C-2172-E4BC-2D07416E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4FA7-4FF5-5E5F-7E68-3F1CB4DA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402D-E070-4C7E-BA34-620DA6B0B48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8302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4F14-71BC-7CF7-857C-4C255A8A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D421-21DC-2C12-FED8-DC69BF05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F1DBA-AD4D-1A15-A161-1C4014B4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445B-DA77-412E-91F9-770C0EBDACB7}" type="datetimeFigureOut">
              <a:rPr lang="en-NG" smtClean="0"/>
              <a:t>07/15/2025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93939-03E7-C865-F5C5-0BE85A0F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8F04D-250A-0AD1-5AB6-2752C82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402D-E070-4C7E-BA34-620DA6B0B48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9694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5648-1DC0-B4CC-DFD8-58465799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1B15A-4EE9-4017-3000-D6F5853AA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1F973-E8D5-0592-39A6-AEEB7D46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445B-DA77-412E-91F9-770C0EBDACB7}" type="datetimeFigureOut">
              <a:rPr lang="en-NG" smtClean="0"/>
              <a:t>07/15/2025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D085-DCE3-6A04-7CD0-BE7C1520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6F20-FDC5-F302-966C-F7D575F0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402D-E070-4C7E-BA34-620DA6B0B48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5675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12E6-C4CA-38F5-BB69-09F9E99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A22F-22C4-BEC4-BBFB-4454CEBCD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6D30D-5A8D-389C-7888-5037EF361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11BA6-FECE-4DF0-9D0A-3D2FD5A3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445B-DA77-412E-91F9-770C0EBDACB7}" type="datetimeFigureOut">
              <a:rPr lang="en-NG" smtClean="0"/>
              <a:t>07/15/2025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435B9-D536-3FBA-A20D-5D2FF183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1699D-243D-6748-3EE2-F81A3C00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402D-E070-4C7E-BA34-620DA6B0B48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1518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A073-80AB-5855-3C2F-94CBA626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B2A6D-57D0-C634-A60F-F6C2F5F29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63475-E839-FBFC-F81D-037454E2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4DD21-9D2F-5E6D-4621-8737E5664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24AEE-E2E1-8452-D24B-55A6833C9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653FA-38EB-998E-C57E-5F3ED2B0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445B-DA77-412E-91F9-770C0EBDACB7}" type="datetimeFigureOut">
              <a:rPr lang="en-NG" smtClean="0"/>
              <a:t>07/15/2025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636A7-6BD1-2510-EB94-0477C867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74736-B5FA-E448-CE04-561E0B67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402D-E070-4C7E-BA34-620DA6B0B48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5383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B6CA-619F-25CC-086C-1BA5FB6C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35817-8345-8BF0-48A4-9B4900D9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445B-DA77-412E-91F9-770C0EBDACB7}" type="datetimeFigureOut">
              <a:rPr lang="en-NG" smtClean="0"/>
              <a:t>07/15/2025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B2DD8-5B22-F80C-D831-42681249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320FD-EABC-FB0F-2062-74BE12BB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402D-E070-4C7E-BA34-620DA6B0B48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9536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FC707-9DAB-C0C2-CCDB-1AA9D826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445B-DA77-412E-91F9-770C0EBDACB7}" type="datetimeFigureOut">
              <a:rPr lang="en-NG" smtClean="0"/>
              <a:t>07/15/2025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E6425-6F46-98C2-4A3C-441138D7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E11FA-647E-EAD5-D61F-BEB8EC8C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402D-E070-4C7E-BA34-620DA6B0B48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9036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BF20-9A52-9EA4-0458-A810B6BC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99B4-99AC-5008-F7BB-96D35C30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A8025-F12E-80AF-3365-0E5B1574A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B0B0D-985D-FB9C-33F2-1D0DAE8E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445B-DA77-412E-91F9-770C0EBDACB7}" type="datetimeFigureOut">
              <a:rPr lang="en-NG" smtClean="0"/>
              <a:t>07/15/2025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7B33-D539-8E54-168A-EB8972E9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0A5F4-027C-35D0-D3D2-6E920F1A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402D-E070-4C7E-BA34-620DA6B0B48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4905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89BAD-1699-E273-C4F6-2DA24FB7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C028B4-6401-47A4-EA3A-725CB94F3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D77B5-59D7-C202-DAF4-3E03B92FC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5B448-7634-709D-F080-2DE7553A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445B-DA77-412E-91F9-770C0EBDACB7}" type="datetimeFigureOut">
              <a:rPr lang="en-NG" smtClean="0"/>
              <a:t>07/15/2025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7D695-B5E5-464B-0009-E60CFF6A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464C7-D9C7-5BC4-05A9-11D27157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402D-E070-4C7E-BA34-620DA6B0B48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7334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32265-711C-6014-56D8-09654CF8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C222-D651-BD44-489C-94E649073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B6871-E7FD-986F-F732-A46686B8A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9C445B-DA77-412E-91F9-770C0EBDACB7}" type="datetimeFigureOut">
              <a:rPr lang="en-NG" smtClean="0"/>
              <a:t>07/15/2025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AF0F5-6B0A-8F28-080D-7347CE6A6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405A-03A6-0C9B-C076-43F02BC4A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2402D-E070-4C7E-BA34-620DA6B0B48E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47640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BB1E36-43F0-85D5-59A2-CDCBA68CA4EA}"/>
              </a:ext>
            </a:extLst>
          </p:cNvPr>
          <p:cNvSpPr/>
          <p:nvPr/>
        </p:nvSpPr>
        <p:spPr>
          <a:xfrm>
            <a:off x="155448" y="109728"/>
            <a:ext cx="11914632" cy="6620255"/>
          </a:xfrm>
          <a:prstGeom prst="roundRect">
            <a:avLst>
              <a:gd name="adj" fmla="val 202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5F13D-1068-18C3-27DD-1A4845822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520" y="427419"/>
            <a:ext cx="8442960" cy="541845"/>
          </a:xfrm>
        </p:spPr>
        <p:txBody>
          <a:bodyPr>
            <a:noAutofit/>
          </a:bodyPr>
          <a:lstStyle/>
          <a:p>
            <a:r>
              <a:rPr lang="en-US" sz="4000" b="1" dirty="0" err="1">
                <a:solidFill>
                  <a:srgbClr val="796A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RoyaltyMart</a:t>
            </a:r>
            <a:r>
              <a:rPr lang="en-US" sz="4000" b="1" dirty="0">
                <a:solidFill>
                  <a:srgbClr val="796AC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Home Appliances</a:t>
            </a:r>
            <a:endParaRPr lang="en-NG" sz="4000" b="1" dirty="0">
              <a:solidFill>
                <a:srgbClr val="796AC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65BE2-795C-74EF-EFE8-98892873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2396" y="2263013"/>
            <a:ext cx="5747208" cy="54184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 – 2024 Business Intelligence Report</a:t>
            </a:r>
            <a:endParaRPr lang="en-NG" sz="18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16E8F8-AF7D-6912-6A3D-4DC83FACA496}"/>
              </a:ext>
            </a:extLst>
          </p:cNvPr>
          <p:cNvSpPr txBox="1">
            <a:spLocks/>
          </p:cNvSpPr>
          <p:nvPr/>
        </p:nvSpPr>
        <p:spPr>
          <a:xfrm>
            <a:off x="2003447" y="1281208"/>
            <a:ext cx="8442960" cy="541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667EE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5-Years Sales Performance Analysis</a:t>
            </a:r>
            <a:endParaRPr lang="en-NG" sz="2800" b="1" dirty="0">
              <a:solidFill>
                <a:srgbClr val="667EE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903158C-45B7-C638-FD97-D6A7FC10AE3C}"/>
              </a:ext>
            </a:extLst>
          </p:cNvPr>
          <p:cNvSpPr txBox="1">
            <a:spLocks/>
          </p:cNvSpPr>
          <p:nvPr/>
        </p:nvSpPr>
        <p:spPr>
          <a:xfrm>
            <a:off x="2905027" y="3006505"/>
            <a:ext cx="6381946" cy="1191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Prepared for Executive Leadership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By: Royalty Analytics LTD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Date: July 2025</a:t>
            </a:r>
            <a:endParaRPr lang="en-NG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9185EE-BC4D-0C0E-7D2C-B01AE2BECADD}"/>
              </a:ext>
            </a:extLst>
          </p:cNvPr>
          <p:cNvSpPr/>
          <p:nvPr/>
        </p:nvSpPr>
        <p:spPr>
          <a:xfrm>
            <a:off x="728472" y="4291933"/>
            <a:ext cx="10735056" cy="2313432"/>
          </a:xfrm>
          <a:prstGeom prst="roundRect">
            <a:avLst>
              <a:gd name="adj" fmla="val 5204"/>
            </a:avLst>
          </a:prstGeom>
          <a:gradFill flip="none" rotWithShape="1">
            <a:gsLst>
              <a:gs pos="0">
                <a:srgbClr val="764BA2"/>
              </a:gs>
              <a:gs pos="50000">
                <a:srgbClr val="796AC3"/>
              </a:gs>
              <a:gs pos="100000">
                <a:srgbClr val="667EEA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1A4AD-9F99-DEDF-0036-78D2A1C54CC9}"/>
              </a:ext>
            </a:extLst>
          </p:cNvPr>
          <p:cNvSpPr txBox="1"/>
          <p:nvPr/>
        </p:nvSpPr>
        <p:spPr>
          <a:xfrm>
            <a:off x="1235413" y="4620798"/>
            <a:ext cx="2538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Executive Summary</a:t>
            </a:r>
            <a:endParaRPr lang="en-NG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FED2C-9280-9AC0-E475-8C2F164EC8F1}"/>
              </a:ext>
            </a:extLst>
          </p:cNvPr>
          <p:cNvSpPr txBox="1"/>
          <p:nvPr/>
        </p:nvSpPr>
        <p:spPr>
          <a:xfrm>
            <a:off x="1161680" y="5207460"/>
            <a:ext cx="101264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comprehensive analysis covers </a:t>
            </a:r>
            <a:r>
              <a:rPr lang="en-US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RoyaltyMart's</a:t>
            </a: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sales performance across 5 branches, 8 product categories, and 6 sales team members over a 5-year period. Key findings reveal significant growth opportunities and operational insights to drive strategic decision-making.</a:t>
            </a:r>
            <a:endParaRPr lang="en-NG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29990-2B09-BE50-D1DF-6B0ADB5D8910}"/>
              </a:ext>
            </a:extLst>
          </p:cNvPr>
          <p:cNvSpPr txBox="1"/>
          <p:nvPr/>
        </p:nvSpPr>
        <p:spPr>
          <a:xfrm>
            <a:off x="1198655" y="6184360"/>
            <a:ext cx="6777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*P.S. This is a fictional dataset generated by ChatGPT and does not represent the data of any company I work for.</a:t>
            </a:r>
            <a:endParaRPr lang="en-NG" sz="10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B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60426-A3F3-19ED-9C2B-05E26E5FB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0DAE51-D59E-A3C9-3678-33B128E1C457}"/>
              </a:ext>
            </a:extLst>
          </p:cNvPr>
          <p:cNvSpPr/>
          <p:nvPr/>
        </p:nvSpPr>
        <p:spPr>
          <a:xfrm>
            <a:off x="155448" y="109728"/>
            <a:ext cx="11914632" cy="6620255"/>
          </a:xfrm>
          <a:prstGeom prst="roundRect">
            <a:avLst>
              <a:gd name="adj" fmla="val 202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219886-F0B0-E32D-5282-BEF0EBC957AD}"/>
              </a:ext>
            </a:extLst>
          </p:cNvPr>
          <p:cNvSpPr txBox="1">
            <a:spLocks/>
          </p:cNvSpPr>
          <p:nvPr/>
        </p:nvSpPr>
        <p:spPr>
          <a:xfrm>
            <a:off x="274319" y="252635"/>
            <a:ext cx="5066405" cy="541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Overview &amp; Key Metrics</a:t>
            </a:r>
            <a:endParaRPr lang="en-NG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CE36A-D31D-2609-35E3-8CDF2B11D0D2}"/>
              </a:ext>
            </a:extLst>
          </p:cNvPr>
          <p:cNvSpPr txBox="1"/>
          <p:nvPr/>
        </p:nvSpPr>
        <p:spPr>
          <a:xfrm>
            <a:off x="1235413" y="4620798"/>
            <a:ext cx="2538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Executive Summary</a:t>
            </a:r>
            <a:endParaRPr lang="en-NG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40BECD-75A1-8840-312E-F801D6222494}"/>
              </a:ext>
            </a:extLst>
          </p:cNvPr>
          <p:cNvSpPr/>
          <p:nvPr/>
        </p:nvSpPr>
        <p:spPr>
          <a:xfrm>
            <a:off x="435864" y="776480"/>
            <a:ext cx="11320272" cy="36000"/>
          </a:xfrm>
          <a:prstGeom prst="rect">
            <a:avLst/>
          </a:prstGeom>
          <a:solidFill>
            <a:srgbClr val="667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264882-668F-D7B0-9730-449E9A615F8D}"/>
              </a:ext>
            </a:extLst>
          </p:cNvPr>
          <p:cNvSpPr/>
          <p:nvPr/>
        </p:nvSpPr>
        <p:spPr>
          <a:xfrm>
            <a:off x="435864" y="1025535"/>
            <a:ext cx="2399844" cy="1375519"/>
          </a:xfrm>
          <a:prstGeom prst="roundRect">
            <a:avLst>
              <a:gd name="adj" fmla="val 13846"/>
            </a:avLst>
          </a:prstGeom>
          <a:gradFill flip="none" rotWithShape="1">
            <a:gsLst>
              <a:gs pos="0">
                <a:srgbClr val="764BA2"/>
              </a:gs>
              <a:gs pos="50000">
                <a:srgbClr val="796AC3"/>
              </a:gs>
              <a:gs pos="100000">
                <a:srgbClr val="667EEA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154A06-9155-E02D-BFC4-B78CBB674313}"/>
              </a:ext>
            </a:extLst>
          </p:cNvPr>
          <p:cNvSpPr/>
          <p:nvPr/>
        </p:nvSpPr>
        <p:spPr>
          <a:xfrm>
            <a:off x="3409340" y="1025535"/>
            <a:ext cx="2399844" cy="1375519"/>
          </a:xfrm>
          <a:prstGeom prst="roundRect">
            <a:avLst>
              <a:gd name="adj" fmla="val 13846"/>
            </a:avLst>
          </a:prstGeom>
          <a:gradFill flip="none" rotWithShape="1">
            <a:gsLst>
              <a:gs pos="0">
                <a:srgbClr val="764BA2"/>
              </a:gs>
              <a:gs pos="50000">
                <a:srgbClr val="796AC3"/>
              </a:gs>
              <a:gs pos="100000">
                <a:srgbClr val="667EEA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5D9EBA-7C75-FEE8-9A9B-00DBE8EE18D0}"/>
              </a:ext>
            </a:extLst>
          </p:cNvPr>
          <p:cNvSpPr/>
          <p:nvPr/>
        </p:nvSpPr>
        <p:spPr>
          <a:xfrm>
            <a:off x="6382816" y="1025535"/>
            <a:ext cx="2399844" cy="1375519"/>
          </a:xfrm>
          <a:prstGeom prst="roundRect">
            <a:avLst>
              <a:gd name="adj" fmla="val 13846"/>
            </a:avLst>
          </a:prstGeom>
          <a:gradFill flip="none" rotWithShape="1">
            <a:gsLst>
              <a:gs pos="0">
                <a:srgbClr val="764BA2"/>
              </a:gs>
              <a:gs pos="50000">
                <a:srgbClr val="796AC3"/>
              </a:gs>
              <a:gs pos="100000">
                <a:srgbClr val="667EEA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03A814-0A0A-80F5-0723-858323A43C71}"/>
              </a:ext>
            </a:extLst>
          </p:cNvPr>
          <p:cNvSpPr/>
          <p:nvPr/>
        </p:nvSpPr>
        <p:spPr>
          <a:xfrm>
            <a:off x="9356292" y="1025535"/>
            <a:ext cx="2399844" cy="1375519"/>
          </a:xfrm>
          <a:prstGeom prst="roundRect">
            <a:avLst>
              <a:gd name="adj" fmla="val 13846"/>
            </a:avLst>
          </a:prstGeom>
          <a:gradFill flip="none" rotWithShape="1">
            <a:gsLst>
              <a:gs pos="0">
                <a:srgbClr val="764BA2"/>
              </a:gs>
              <a:gs pos="50000">
                <a:srgbClr val="796AC3"/>
              </a:gs>
              <a:gs pos="100000">
                <a:srgbClr val="667EEA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A775EB5-CE23-4093-370E-E76725A8F64F}"/>
              </a:ext>
            </a:extLst>
          </p:cNvPr>
          <p:cNvSpPr txBox="1">
            <a:spLocks/>
          </p:cNvSpPr>
          <p:nvPr/>
        </p:nvSpPr>
        <p:spPr>
          <a:xfrm>
            <a:off x="513885" y="3419855"/>
            <a:ext cx="2321823" cy="541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Scope</a:t>
            </a:r>
            <a:endParaRPr lang="en-NG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44A176F-203A-5DB8-DAED-8112CA754C7A}"/>
              </a:ext>
            </a:extLst>
          </p:cNvPr>
          <p:cNvSpPr txBox="1">
            <a:spLocks/>
          </p:cNvSpPr>
          <p:nvPr/>
        </p:nvSpPr>
        <p:spPr>
          <a:xfrm>
            <a:off x="6382816" y="3375891"/>
            <a:ext cx="2321823" cy="541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Market Position</a:t>
            </a:r>
            <a:endParaRPr lang="en-NG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C19AB5-01F1-755D-BFF3-9B868D91E039}"/>
              </a:ext>
            </a:extLst>
          </p:cNvPr>
          <p:cNvSpPr txBox="1"/>
          <p:nvPr/>
        </p:nvSpPr>
        <p:spPr>
          <a:xfrm>
            <a:off x="878510" y="4005790"/>
            <a:ext cx="3730752" cy="189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 Strategic Branches across Nigeria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8 Product Categories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4 Major Brand Partners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6-Person Sales Team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5-Year Performance Period</a:t>
            </a:r>
            <a:endParaRPr lang="en-N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AD67DD-D9A7-E99F-2DB8-E9AA0ACEA904}"/>
              </a:ext>
            </a:extLst>
          </p:cNvPr>
          <p:cNvGrpSpPr/>
          <p:nvPr/>
        </p:nvGrpSpPr>
        <p:grpSpPr>
          <a:xfrm>
            <a:off x="635508" y="4174236"/>
            <a:ext cx="178308" cy="1620622"/>
            <a:chOff x="589788" y="4146804"/>
            <a:chExt cx="219456" cy="1667376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C0C75C5-3375-61C9-ACBE-D91FDACC5F04}"/>
                </a:ext>
              </a:extLst>
            </p:cNvPr>
            <p:cNvSpPr/>
            <p:nvPr/>
          </p:nvSpPr>
          <p:spPr>
            <a:xfrm rot="5400000">
              <a:off x="585216" y="4151376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8E566CA3-2FC8-4B58-41BA-D8CA4FA0D1A7}"/>
                </a:ext>
              </a:extLst>
            </p:cNvPr>
            <p:cNvSpPr/>
            <p:nvPr/>
          </p:nvSpPr>
          <p:spPr>
            <a:xfrm rot="5400000">
              <a:off x="585216" y="4511070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6B75FB5-EC2C-F7F9-B996-B0EEA130E99A}"/>
                </a:ext>
              </a:extLst>
            </p:cNvPr>
            <p:cNvSpPr/>
            <p:nvPr/>
          </p:nvSpPr>
          <p:spPr>
            <a:xfrm rot="5400000">
              <a:off x="585216" y="4870764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AF0566F-6FEC-D6B8-769E-F706E43CAC71}"/>
                </a:ext>
              </a:extLst>
            </p:cNvPr>
            <p:cNvSpPr/>
            <p:nvPr/>
          </p:nvSpPr>
          <p:spPr>
            <a:xfrm rot="5400000">
              <a:off x="585216" y="5230458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40BFC1E7-368A-DD9D-87B8-4F3C7919F5BB}"/>
                </a:ext>
              </a:extLst>
            </p:cNvPr>
            <p:cNvSpPr/>
            <p:nvPr/>
          </p:nvSpPr>
          <p:spPr>
            <a:xfrm rot="5400000">
              <a:off x="585216" y="5590152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A3D6EE3-2A84-4457-1399-18162C3A5FA0}"/>
              </a:ext>
            </a:extLst>
          </p:cNvPr>
          <p:cNvSpPr txBox="1"/>
          <p:nvPr/>
        </p:nvSpPr>
        <p:spPr>
          <a:xfrm>
            <a:off x="6508585" y="3874279"/>
            <a:ext cx="3730752" cy="189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Leading home appliance retailer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Multi-branch presence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Diverse product portfolio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Premium to mid-range pricing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Strong regional coverage</a:t>
            </a:r>
            <a:endParaRPr lang="en-N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F34C3A-111B-62BB-09C6-092D10DD3DED}"/>
              </a:ext>
            </a:extLst>
          </p:cNvPr>
          <p:cNvGrpSpPr/>
          <p:nvPr/>
        </p:nvGrpSpPr>
        <p:grpSpPr>
          <a:xfrm>
            <a:off x="6605661" y="1259491"/>
            <a:ext cx="1954154" cy="907606"/>
            <a:chOff x="697719" y="1318325"/>
            <a:chExt cx="1954154" cy="90760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3E78E9-19AE-D285-3E56-03DE948788DB}"/>
                </a:ext>
              </a:extLst>
            </p:cNvPr>
            <p:cNvSpPr txBox="1"/>
            <p:nvPr/>
          </p:nvSpPr>
          <p:spPr>
            <a:xfrm>
              <a:off x="697719" y="1318325"/>
              <a:ext cx="1954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₦257.32K</a:t>
              </a:r>
              <a:endParaRPr lang="en-NG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C36230-6907-F173-CE3B-512AC43AF2D8}"/>
                </a:ext>
              </a:extLst>
            </p:cNvPr>
            <p:cNvSpPr txBox="1"/>
            <p:nvPr/>
          </p:nvSpPr>
          <p:spPr>
            <a:xfrm>
              <a:off x="789732" y="1948932"/>
              <a:ext cx="1615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Average Unit Price</a:t>
              </a:r>
              <a:endParaRPr lang="en-NG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3BBF80B-5E7C-C1F4-C231-AE70B11486F7}"/>
              </a:ext>
            </a:extLst>
          </p:cNvPr>
          <p:cNvSpPr txBox="1"/>
          <p:nvPr/>
        </p:nvSpPr>
        <p:spPr>
          <a:xfrm>
            <a:off x="3632185" y="1282215"/>
            <a:ext cx="1954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2,771</a:t>
            </a:r>
            <a:endParaRPr lang="en-NG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563675-2FD3-BF43-1557-62F5167014AB}"/>
              </a:ext>
            </a:extLst>
          </p:cNvPr>
          <p:cNvSpPr txBox="1"/>
          <p:nvPr/>
        </p:nvSpPr>
        <p:spPr>
          <a:xfrm>
            <a:off x="3724198" y="1912822"/>
            <a:ext cx="1615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Units Sold</a:t>
            </a:r>
            <a:endParaRPr lang="en-NG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0D7C9CF-912E-8FCE-99EE-783168C8F526}"/>
              </a:ext>
            </a:extLst>
          </p:cNvPr>
          <p:cNvGrpSpPr/>
          <p:nvPr/>
        </p:nvGrpSpPr>
        <p:grpSpPr>
          <a:xfrm>
            <a:off x="850119" y="1470725"/>
            <a:ext cx="1954154" cy="907606"/>
            <a:chOff x="697719" y="1318325"/>
            <a:chExt cx="1954154" cy="90760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2F9699-EBA9-0793-C35D-2E0E897689C4}"/>
                </a:ext>
              </a:extLst>
            </p:cNvPr>
            <p:cNvSpPr txBox="1"/>
            <p:nvPr/>
          </p:nvSpPr>
          <p:spPr>
            <a:xfrm>
              <a:off x="697719" y="1318325"/>
              <a:ext cx="1954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₦716.38M</a:t>
              </a:r>
              <a:endParaRPr lang="en-NG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327579D-5AE9-86E7-EC88-ADEAFC29AB6B}"/>
                </a:ext>
              </a:extLst>
            </p:cNvPr>
            <p:cNvSpPr txBox="1"/>
            <p:nvPr/>
          </p:nvSpPr>
          <p:spPr>
            <a:xfrm>
              <a:off x="789732" y="1948932"/>
              <a:ext cx="1615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Total Sales Revenue</a:t>
              </a:r>
              <a:endParaRPr lang="en-NG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289780D-A52D-688D-75AA-3DC2DD893ACB}"/>
              </a:ext>
            </a:extLst>
          </p:cNvPr>
          <p:cNvGrpSpPr/>
          <p:nvPr/>
        </p:nvGrpSpPr>
        <p:grpSpPr>
          <a:xfrm>
            <a:off x="9579137" y="1310868"/>
            <a:ext cx="1954154" cy="907606"/>
            <a:chOff x="697719" y="1318325"/>
            <a:chExt cx="1954154" cy="90760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466DE25-307B-D263-9D31-E3B394A1483C}"/>
                </a:ext>
              </a:extLst>
            </p:cNvPr>
            <p:cNvSpPr txBox="1"/>
            <p:nvPr/>
          </p:nvSpPr>
          <p:spPr>
            <a:xfrm>
              <a:off x="697719" y="1318325"/>
              <a:ext cx="1954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550</a:t>
              </a:r>
              <a:endParaRPr lang="en-NG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BC4DA3-BBA4-737C-DD57-2307047DC031}"/>
                </a:ext>
              </a:extLst>
            </p:cNvPr>
            <p:cNvSpPr txBox="1"/>
            <p:nvPr/>
          </p:nvSpPr>
          <p:spPr>
            <a:xfrm>
              <a:off x="789732" y="1948932"/>
              <a:ext cx="1615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Total Transaction</a:t>
              </a:r>
              <a:endParaRPr lang="en-NG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5084AB4-4306-AAE0-5E3C-E280B4341BD4}"/>
              </a:ext>
            </a:extLst>
          </p:cNvPr>
          <p:cNvGrpSpPr/>
          <p:nvPr/>
        </p:nvGrpSpPr>
        <p:grpSpPr>
          <a:xfrm>
            <a:off x="6330004" y="4056730"/>
            <a:ext cx="178308" cy="1620622"/>
            <a:chOff x="589788" y="4146804"/>
            <a:chExt cx="219456" cy="1667376"/>
          </a:xfrm>
        </p:grpSpPr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76B9D895-B2BE-2A3C-B6B8-7BCFC46A7DA1}"/>
                </a:ext>
              </a:extLst>
            </p:cNvPr>
            <p:cNvSpPr/>
            <p:nvPr/>
          </p:nvSpPr>
          <p:spPr>
            <a:xfrm rot="5400000">
              <a:off x="585216" y="4151376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F703789F-FC5C-B5E8-9874-C151BB809FB6}"/>
                </a:ext>
              </a:extLst>
            </p:cNvPr>
            <p:cNvSpPr/>
            <p:nvPr/>
          </p:nvSpPr>
          <p:spPr>
            <a:xfrm rot="5400000">
              <a:off x="585216" y="4511070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ADC7D85-8206-44C6-5A1C-55B88F533EC7}"/>
                </a:ext>
              </a:extLst>
            </p:cNvPr>
            <p:cNvSpPr/>
            <p:nvPr/>
          </p:nvSpPr>
          <p:spPr>
            <a:xfrm rot="5400000">
              <a:off x="585216" y="4870764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0C9861E7-4E1A-CE8F-0CFD-EFEA44DBBB1B}"/>
                </a:ext>
              </a:extLst>
            </p:cNvPr>
            <p:cNvSpPr/>
            <p:nvPr/>
          </p:nvSpPr>
          <p:spPr>
            <a:xfrm rot="5400000">
              <a:off x="585216" y="5230458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02CDB66-C41D-900F-B140-EBA147CFAE70}"/>
                </a:ext>
              </a:extLst>
            </p:cNvPr>
            <p:cNvSpPr/>
            <p:nvPr/>
          </p:nvSpPr>
          <p:spPr>
            <a:xfrm rot="5400000">
              <a:off x="585216" y="5590152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</p:grpSp>
    </p:spTree>
    <p:extLst>
      <p:ext uri="{BB962C8B-B14F-4D97-AF65-F5344CB8AC3E}">
        <p14:creationId xmlns:p14="http://schemas.microsoft.com/office/powerpoint/2010/main" val="417001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C06A-D678-F0B9-7B4C-06331FB3C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759CF4-2AAB-2478-0341-0A072DB95660}"/>
              </a:ext>
            </a:extLst>
          </p:cNvPr>
          <p:cNvSpPr/>
          <p:nvPr/>
        </p:nvSpPr>
        <p:spPr>
          <a:xfrm>
            <a:off x="155448" y="109728"/>
            <a:ext cx="11914632" cy="6620255"/>
          </a:xfrm>
          <a:prstGeom prst="roundRect">
            <a:avLst>
              <a:gd name="adj" fmla="val 2027"/>
            </a:avLst>
          </a:prstGeom>
          <a:solidFill>
            <a:srgbClr val="667B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56EC2F-BA06-AD16-0D8B-275F7C88BD45}"/>
              </a:ext>
            </a:extLst>
          </p:cNvPr>
          <p:cNvSpPr txBox="1">
            <a:spLocks/>
          </p:cNvSpPr>
          <p:nvPr/>
        </p:nvSpPr>
        <p:spPr>
          <a:xfrm>
            <a:off x="274319" y="252635"/>
            <a:ext cx="5066405" cy="541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 Performance &amp; Trends</a:t>
            </a:r>
            <a:endParaRPr lang="en-NG" sz="2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66D16-D41F-AFA4-CEB3-FC859780EAD4}"/>
              </a:ext>
            </a:extLst>
          </p:cNvPr>
          <p:cNvSpPr txBox="1"/>
          <p:nvPr/>
        </p:nvSpPr>
        <p:spPr>
          <a:xfrm>
            <a:off x="1235413" y="4620798"/>
            <a:ext cx="2538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Executive Summary</a:t>
            </a:r>
            <a:endParaRPr lang="en-NG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1B20FD-4CA5-A1DB-60AC-21BA93678A52}"/>
              </a:ext>
            </a:extLst>
          </p:cNvPr>
          <p:cNvSpPr/>
          <p:nvPr/>
        </p:nvSpPr>
        <p:spPr>
          <a:xfrm>
            <a:off x="435864" y="776480"/>
            <a:ext cx="11320272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9A2E7C-5C2D-39AE-0C9C-21B9BCC9B3F7}"/>
              </a:ext>
            </a:extLst>
          </p:cNvPr>
          <p:cNvSpPr/>
          <p:nvPr/>
        </p:nvSpPr>
        <p:spPr>
          <a:xfrm>
            <a:off x="435864" y="934096"/>
            <a:ext cx="5279136" cy="2811404"/>
          </a:xfrm>
          <a:prstGeom prst="roundRect">
            <a:avLst>
              <a:gd name="adj" fmla="val 477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3A0AC8-E776-D487-80B7-F236762A6731}"/>
              </a:ext>
            </a:extLst>
          </p:cNvPr>
          <p:cNvSpPr/>
          <p:nvPr/>
        </p:nvSpPr>
        <p:spPr>
          <a:xfrm>
            <a:off x="6477000" y="934096"/>
            <a:ext cx="5279136" cy="2811404"/>
          </a:xfrm>
          <a:prstGeom prst="roundRect">
            <a:avLst>
              <a:gd name="adj" fmla="val 477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C969B2-AF86-8F2F-04D1-68451463E708}"/>
              </a:ext>
            </a:extLst>
          </p:cNvPr>
          <p:cNvSpPr/>
          <p:nvPr/>
        </p:nvSpPr>
        <p:spPr>
          <a:xfrm>
            <a:off x="435864" y="3846197"/>
            <a:ext cx="5279136" cy="2811404"/>
          </a:xfrm>
          <a:prstGeom prst="roundRect">
            <a:avLst>
              <a:gd name="adj" fmla="val 477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D6F6A7-8402-3F1B-7BBC-49F20E9EA69D}"/>
              </a:ext>
            </a:extLst>
          </p:cNvPr>
          <p:cNvSpPr/>
          <p:nvPr/>
        </p:nvSpPr>
        <p:spPr>
          <a:xfrm>
            <a:off x="6477000" y="3846197"/>
            <a:ext cx="5279136" cy="2811404"/>
          </a:xfrm>
          <a:prstGeom prst="roundRect">
            <a:avLst>
              <a:gd name="adj" fmla="val 477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6EC2A15-568F-4EE0-AE0A-6EC1CF571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335019"/>
              </p:ext>
            </p:extLst>
          </p:nvPr>
        </p:nvGraphicFramePr>
        <p:xfrm>
          <a:off x="6593238" y="1157543"/>
          <a:ext cx="5046660" cy="2595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EA987F-CCFC-4CCF-B14D-397E39D69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2605879"/>
              </p:ext>
            </p:extLst>
          </p:nvPr>
        </p:nvGraphicFramePr>
        <p:xfrm>
          <a:off x="1006812" y="3996056"/>
          <a:ext cx="3812076" cy="2499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25">
            <a:extLst>
              <a:ext uri="{FF2B5EF4-FFF2-40B4-BE49-F238E27FC236}">
                <a16:creationId xmlns:a16="http://schemas.microsoft.com/office/drawing/2014/main" id="{FB93FD28-B0DA-D5EC-C9CF-808AF9C43A3F}"/>
              </a:ext>
            </a:extLst>
          </p:cNvPr>
          <p:cNvSpPr txBox="1"/>
          <p:nvPr/>
        </p:nvSpPr>
        <p:spPr>
          <a:xfrm>
            <a:off x="2210816" y="3923674"/>
            <a:ext cx="1404068" cy="25676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764BA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📈</a:t>
            </a:r>
            <a:r>
              <a:rPr lang="en-US" sz="1000" b="1" dirty="0">
                <a:solidFill>
                  <a:srgbClr val="764B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  <a:r>
              <a:rPr lang="en-US" sz="1000" b="1" baseline="0" dirty="0">
                <a:solidFill>
                  <a:srgbClr val="764B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Quarter</a:t>
            </a:r>
            <a:endParaRPr lang="en-NG" sz="1000" b="1" dirty="0">
              <a:solidFill>
                <a:srgbClr val="764BA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C38F69C-3167-35CF-AE9A-FD4E8B4B7F2E}"/>
              </a:ext>
            </a:extLst>
          </p:cNvPr>
          <p:cNvSpPr txBox="1"/>
          <p:nvPr/>
        </p:nvSpPr>
        <p:spPr>
          <a:xfrm>
            <a:off x="8526272" y="956780"/>
            <a:ext cx="1404068" cy="25676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764BA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📈</a:t>
            </a:r>
            <a:r>
              <a:rPr lang="en-US" sz="1000" b="1" dirty="0">
                <a:solidFill>
                  <a:srgbClr val="764B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  <a:r>
              <a:rPr lang="en-US" sz="1000" b="1" baseline="0" dirty="0">
                <a:solidFill>
                  <a:srgbClr val="764B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Month</a:t>
            </a:r>
            <a:endParaRPr lang="en-NG" sz="1000" b="1" dirty="0">
              <a:solidFill>
                <a:srgbClr val="764BA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2299CFFE-1DB7-1284-0D05-CE948C403C1D}"/>
              </a:ext>
            </a:extLst>
          </p:cNvPr>
          <p:cNvSpPr txBox="1"/>
          <p:nvPr/>
        </p:nvSpPr>
        <p:spPr>
          <a:xfrm>
            <a:off x="2210816" y="978082"/>
            <a:ext cx="1812544" cy="25676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rgbClr val="764BA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📈</a:t>
            </a:r>
            <a:r>
              <a:rPr lang="en-US" sz="1000" b="1" dirty="0">
                <a:solidFill>
                  <a:srgbClr val="764B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Yearly Sales Trend</a:t>
            </a:r>
            <a:endParaRPr lang="en-NG" sz="1000" b="1" dirty="0">
              <a:solidFill>
                <a:srgbClr val="764BA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F297D32-BE8B-4766-8E10-FC66CACEE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386189"/>
              </p:ext>
            </p:extLst>
          </p:nvPr>
        </p:nvGraphicFramePr>
        <p:xfrm>
          <a:off x="552102" y="1326912"/>
          <a:ext cx="4863105" cy="2338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TextBox 25">
            <a:extLst>
              <a:ext uri="{FF2B5EF4-FFF2-40B4-BE49-F238E27FC236}">
                <a16:creationId xmlns:a16="http://schemas.microsoft.com/office/drawing/2014/main" id="{8F9950EF-2F61-ACE3-6479-B07FE86F8E8F}"/>
              </a:ext>
            </a:extLst>
          </p:cNvPr>
          <p:cNvSpPr txBox="1"/>
          <p:nvPr/>
        </p:nvSpPr>
        <p:spPr>
          <a:xfrm>
            <a:off x="7051040" y="4052054"/>
            <a:ext cx="2166112" cy="28220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764BA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Key Performance Insight</a:t>
            </a:r>
            <a:endParaRPr lang="en-NG" sz="1050" b="1" dirty="0">
              <a:solidFill>
                <a:srgbClr val="764BA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C0463-7125-1C81-D337-CEE3B8EC7BA6}"/>
              </a:ext>
            </a:extLst>
          </p:cNvPr>
          <p:cNvSpPr/>
          <p:nvPr/>
        </p:nvSpPr>
        <p:spPr>
          <a:xfrm rot="16200000">
            <a:off x="5946428" y="5175589"/>
            <a:ext cx="1836000" cy="36000"/>
          </a:xfrm>
          <a:prstGeom prst="rect">
            <a:avLst/>
          </a:prstGeom>
          <a:solidFill>
            <a:srgbClr val="667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AB69C7-9271-D646-8058-E401BCD77126}"/>
              </a:ext>
            </a:extLst>
          </p:cNvPr>
          <p:cNvGrpSpPr/>
          <p:nvPr/>
        </p:nvGrpSpPr>
        <p:grpSpPr>
          <a:xfrm>
            <a:off x="7006336" y="4751837"/>
            <a:ext cx="224674" cy="815000"/>
            <a:chOff x="589788" y="4146804"/>
            <a:chExt cx="219456" cy="947988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5A0936A-FA31-F1B6-B7C9-D339637F8DE7}"/>
                </a:ext>
              </a:extLst>
            </p:cNvPr>
            <p:cNvSpPr/>
            <p:nvPr/>
          </p:nvSpPr>
          <p:spPr>
            <a:xfrm rot="5400000">
              <a:off x="585216" y="4151376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65B2469-A9A2-7A79-EE01-0CD1FD64925B}"/>
                </a:ext>
              </a:extLst>
            </p:cNvPr>
            <p:cNvSpPr/>
            <p:nvPr/>
          </p:nvSpPr>
          <p:spPr>
            <a:xfrm rot="5400000">
              <a:off x="585216" y="4511070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FC72AF8-242C-8394-60D3-FC7EA1EB2E38}"/>
                </a:ext>
              </a:extLst>
            </p:cNvPr>
            <p:cNvSpPr/>
            <p:nvPr/>
          </p:nvSpPr>
          <p:spPr>
            <a:xfrm rot="5400000">
              <a:off x="585216" y="4870764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7ED5B07-B093-9F34-B75F-0FB6FE2E3B2F}"/>
              </a:ext>
            </a:extLst>
          </p:cNvPr>
          <p:cNvSpPr txBox="1"/>
          <p:nvPr/>
        </p:nvSpPr>
        <p:spPr>
          <a:xfrm>
            <a:off x="7326028" y="4677940"/>
            <a:ext cx="4286104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Consistent quarterly performance with minimal variation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Strong growth trajectory over 5-year period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Seasonal patterns indicate optimization opportunities</a:t>
            </a:r>
            <a:endParaRPr lang="en-N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0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B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4F162-08C0-02E4-8096-DEE78C077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1EF675-0AFF-352E-9E47-FFDEFDD083DE}"/>
              </a:ext>
            </a:extLst>
          </p:cNvPr>
          <p:cNvSpPr/>
          <p:nvPr/>
        </p:nvSpPr>
        <p:spPr>
          <a:xfrm>
            <a:off x="138684" y="118872"/>
            <a:ext cx="11914632" cy="6620255"/>
          </a:xfrm>
          <a:prstGeom prst="roundRect">
            <a:avLst>
              <a:gd name="adj" fmla="val 202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7C6FF6-E473-87DB-EB6E-5C4144E7D843}"/>
              </a:ext>
            </a:extLst>
          </p:cNvPr>
          <p:cNvSpPr txBox="1">
            <a:spLocks/>
          </p:cNvSpPr>
          <p:nvPr/>
        </p:nvSpPr>
        <p:spPr>
          <a:xfrm>
            <a:off x="274319" y="252635"/>
            <a:ext cx="6667255" cy="541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Product Category &amp; Brand Performance</a:t>
            </a:r>
            <a:endParaRPr lang="en-NG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546BD-BCDE-4B24-7300-8CD5FFD69A86}"/>
              </a:ext>
            </a:extLst>
          </p:cNvPr>
          <p:cNvSpPr/>
          <p:nvPr/>
        </p:nvSpPr>
        <p:spPr>
          <a:xfrm>
            <a:off x="435864" y="776480"/>
            <a:ext cx="11320272" cy="36000"/>
          </a:xfrm>
          <a:prstGeom prst="rect">
            <a:avLst/>
          </a:prstGeom>
          <a:solidFill>
            <a:srgbClr val="667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BE8F90-48A4-DED2-F5C6-0814660AF80E}"/>
              </a:ext>
            </a:extLst>
          </p:cNvPr>
          <p:cNvSpPr/>
          <p:nvPr/>
        </p:nvSpPr>
        <p:spPr>
          <a:xfrm>
            <a:off x="1356844" y="978311"/>
            <a:ext cx="3841169" cy="2147179"/>
          </a:xfrm>
          <a:prstGeom prst="roundRect">
            <a:avLst>
              <a:gd name="adj" fmla="val 689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CEE9105-3760-4C59-97C4-AF2122D149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661409"/>
              </p:ext>
            </p:extLst>
          </p:nvPr>
        </p:nvGraphicFramePr>
        <p:xfrm>
          <a:off x="1470035" y="1129269"/>
          <a:ext cx="3133181" cy="1996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4B27C23-B01C-FB74-3407-DB0C2ECD6BE2}"/>
              </a:ext>
            </a:extLst>
          </p:cNvPr>
          <p:cNvSpPr/>
          <p:nvPr/>
        </p:nvSpPr>
        <p:spPr>
          <a:xfrm>
            <a:off x="6941574" y="978311"/>
            <a:ext cx="3841169" cy="2147179"/>
          </a:xfrm>
          <a:prstGeom prst="roundRect">
            <a:avLst>
              <a:gd name="adj" fmla="val 689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" name="TextBox 37">
            <a:extLst>
              <a:ext uri="{FF2B5EF4-FFF2-40B4-BE49-F238E27FC236}">
                <a16:creationId xmlns:a16="http://schemas.microsoft.com/office/drawing/2014/main" id="{6DD8A5C3-8C62-8B00-AC39-2BDAA7DC2204}"/>
              </a:ext>
            </a:extLst>
          </p:cNvPr>
          <p:cNvSpPr txBox="1"/>
          <p:nvPr/>
        </p:nvSpPr>
        <p:spPr>
          <a:xfrm>
            <a:off x="2328787" y="958636"/>
            <a:ext cx="1415676" cy="25661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📈</a:t>
            </a:r>
            <a:r>
              <a:rPr lang="en-US" sz="1000" b="1">
                <a:solidFill>
                  <a:srgbClr val="7F5AF0"/>
                </a:solidFill>
                <a:latin typeface="Aptos" panose="020B0004020202020204" pitchFamily="34" charset="0"/>
              </a:rPr>
              <a:t>Sales by Brand</a:t>
            </a:r>
            <a:endParaRPr lang="en-NG" sz="1000" b="1">
              <a:solidFill>
                <a:srgbClr val="7F5AF0"/>
              </a:solidFill>
              <a:latin typeface="Aptos" panose="020B00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F346E13-E32B-4F6B-8362-7BE24D32A3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231109"/>
              </p:ext>
            </p:extLst>
          </p:nvPr>
        </p:nvGraphicFramePr>
        <p:xfrm>
          <a:off x="6990737" y="1121224"/>
          <a:ext cx="3731227" cy="2004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31">
            <a:extLst>
              <a:ext uri="{FF2B5EF4-FFF2-40B4-BE49-F238E27FC236}">
                <a16:creationId xmlns:a16="http://schemas.microsoft.com/office/drawing/2014/main" id="{2A888EC3-9453-452F-B48C-245C5346A7A4}"/>
              </a:ext>
            </a:extLst>
          </p:cNvPr>
          <p:cNvSpPr txBox="1"/>
          <p:nvPr/>
        </p:nvSpPr>
        <p:spPr>
          <a:xfrm>
            <a:off x="7246457" y="920489"/>
            <a:ext cx="1551566" cy="25923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📈</a:t>
            </a:r>
            <a:r>
              <a:rPr lang="en-US" sz="1000" b="1">
                <a:solidFill>
                  <a:srgbClr val="7F5AF0"/>
                </a:solidFill>
                <a:latin typeface="Aptos" panose="020B0004020202020204" pitchFamily="34" charset="0"/>
              </a:rPr>
              <a:t>Sales by Category</a:t>
            </a:r>
            <a:endParaRPr lang="en-NG" sz="1000" b="1">
              <a:solidFill>
                <a:srgbClr val="7F5AF0"/>
              </a:solidFill>
              <a:latin typeface="Aptos" panose="020B00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FAAC23-E989-FDD4-2D99-E1C7E8C5D8CE}"/>
              </a:ext>
            </a:extLst>
          </p:cNvPr>
          <p:cNvGrpSpPr/>
          <p:nvPr/>
        </p:nvGrpSpPr>
        <p:grpSpPr>
          <a:xfrm>
            <a:off x="1300863" y="3271185"/>
            <a:ext cx="9481880" cy="355552"/>
            <a:chOff x="743007" y="3587338"/>
            <a:chExt cx="9481880" cy="45611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4278047-FA87-0A28-4F96-BC399B87538F}"/>
                </a:ext>
              </a:extLst>
            </p:cNvPr>
            <p:cNvSpPr/>
            <p:nvPr/>
          </p:nvSpPr>
          <p:spPr>
            <a:xfrm>
              <a:off x="743007" y="3587338"/>
              <a:ext cx="2370470" cy="4561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764BA2"/>
                </a:gs>
                <a:gs pos="50000">
                  <a:srgbClr val="796AC3"/>
                </a:gs>
                <a:gs pos="100000">
                  <a:srgbClr val="667EE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Category</a:t>
              </a:r>
              <a:endParaRPr lang="en-NG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9CCD16D-774B-DE45-8D63-09C4C78BB02E}"/>
                </a:ext>
              </a:extLst>
            </p:cNvPr>
            <p:cNvSpPr/>
            <p:nvPr/>
          </p:nvSpPr>
          <p:spPr>
            <a:xfrm>
              <a:off x="3113477" y="3587339"/>
              <a:ext cx="2370470" cy="4561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764BA2"/>
                </a:gs>
                <a:gs pos="50000">
                  <a:srgbClr val="796AC3"/>
                </a:gs>
                <a:gs pos="100000">
                  <a:srgbClr val="667EE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Revenue</a:t>
              </a:r>
              <a:endParaRPr lang="en-NG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5098A18-34F8-BC5E-B2B8-93E964E6A84F}"/>
                </a:ext>
              </a:extLst>
            </p:cNvPr>
            <p:cNvSpPr/>
            <p:nvPr/>
          </p:nvSpPr>
          <p:spPr>
            <a:xfrm>
              <a:off x="5483947" y="3587338"/>
              <a:ext cx="2370470" cy="4561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764BA2"/>
                </a:gs>
                <a:gs pos="50000">
                  <a:srgbClr val="796AC3"/>
                </a:gs>
                <a:gs pos="100000">
                  <a:srgbClr val="667EE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Units</a:t>
              </a:r>
              <a:endParaRPr lang="en-NG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451ABA3-7D83-74D6-8ED8-891727C68D4F}"/>
                </a:ext>
              </a:extLst>
            </p:cNvPr>
            <p:cNvSpPr/>
            <p:nvPr/>
          </p:nvSpPr>
          <p:spPr>
            <a:xfrm>
              <a:off x="7854417" y="3587339"/>
              <a:ext cx="2370470" cy="4561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764BA2"/>
                </a:gs>
                <a:gs pos="50000">
                  <a:srgbClr val="796AC3"/>
                </a:gs>
                <a:gs pos="100000">
                  <a:srgbClr val="667EE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Avg Price</a:t>
              </a:r>
              <a:endParaRPr lang="en-NG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9A57FA6-71E9-09AD-D216-294926BEE706}"/>
              </a:ext>
            </a:extLst>
          </p:cNvPr>
          <p:cNvSpPr/>
          <p:nvPr/>
        </p:nvSpPr>
        <p:spPr>
          <a:xfrm>
            <a:off x="1278018" y="5392477"/>
            <a:ext cx="9635963" cy="1212888"/>
          </a:xfrm>
          <a:prstGeom prst="roundRect">
            <a:avLst>
              <a:gd name="adj" fmla="val 5204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ACAEFC-C5B3-1447-4D30-12C927CF0A94}"/>
              </a:ext>
            </a:extLst>
          </p:cNvPr>
          <p:cNvSpPr txBox="1"/>
          <p:nvPr/>
        </p:nvSpPr>
        <p:spPr>
          <a:xfrm>
            <a:off x="1677865" y="5418712"/>
            <a:ext cx="4290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 Strategy Recommendation</a:t>
            </a:r>
            <a:endParaRPr lang="en-N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2A29FD-1AAA-1E12-5CCD-A633BC8CE300}"/>
              </a:ext>
            </a:extLst>
          </p:cNvPr>
          <p:cNvSpPr txBox="1"/>
          <p:nvPr/>
        </p:nvSpPr>
        <p:spPr>
          <a:xfrm>
            <a:off x="1712290" y="5758545"/>
            <a:ext cx="82477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 Inventory Investment on TV, WM, MW, &amp; GC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Consider Promotional campaigns for AC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Explore premium pricing opportunities in REF segments </a:t>
            </a:r>
            <a:endParaRPr lang="en-NG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D844EBD-89CE-0E00-C893-827C9A3FF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47932"/>
              </p:ext>
            </p:extLst>
          </p:nvPr>
        </p:nvGraphicFramePr>
        <p:xfrm>
          <a:off x="1359243" y="3633260"/>
          <a:ext cx="9365120" cy="1513840"/>
        </p:xfrm>
        <a:graphic>
          <a:graphicData uri="http://schemas.openxmlformats.org/drawingml/2006/table">
            <a:tbl>
              <a:tblPr/>
              <a:tblGrid>
                <a:gridCol w="2271259">
                  <a:extLst>
                    <a:ext uri="{9D8B030D-6E8A-4147-A177-3AD203B41FA5}">
                      <a16:colId xmlns:a16="http://schemas.microsoft.com/office/drawing/2014/main" val="25482261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41315491"/>
                    </a:ext>
                  </a:extLst>
                </a:gridCol>
                <a:gridCol w="2418736">
                  <a:extLst>
                    <a:ext uri="{9D8B030D-6E8A-4147-A177-3AD203B41FA5}">
                      <a16:colId xmlns:a16="http://schemas.microsoft.com/office/drawing/2014/main" val="4254825807"/>
                    </a:ext>
                  </a:extLst>
                </a:gridCol>
                <a:gridCol w="2236725">
                  <a:extLst>
                    <a:ext uri="{9D8B030D-6E8A-4147-A177-3AD203B41FA5}">
                      <a16:colId xmlns:a16="http://schemas.microsoft.com/office/drawing/2014/main" val="75268084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₦71.40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267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₦254.06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5703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SHA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4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₦83.43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4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331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4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₦254.03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8551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CF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₦84.24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331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₦246.06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5699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REF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4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₦90.20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4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339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4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₦275.85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799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WM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₦94.12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409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₦242.27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7337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4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₦96.56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4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363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4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₦254.25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396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MW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₦98.01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371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₦265.14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4451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TV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4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₦98.43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4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360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4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₦268.80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AE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5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83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B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EEAE66-DAF6-CAE8-05EA-8CA13FA0A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0945E6-CF8C-D3C6-3EE4-D29C4292BA1C}"/>
              </a:ext>
            </a:extLst>
          </p:cNvPr>
          <p:cNvSpPr/>
          <p:nvPr/>
        </p:nvSpPr>
        <p:spPr>
          <a:xfrm>
            <a:off x="155448" y="109728"/>
            <a:ext cx="11914632" cy="6620255"/>
          </a:xfrm>
          <a:prstGeom prst="roundRect">
            <a:avLst>
              <a:gd name="adj" fmla="val 202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33AC19D-17FD-DEC4-8479-79E426B0D8F4}"/>
              </a:ext>
            </a:extLst>
          </p:cNvPr>
          <p:cNvSpPr txBox="1">
            <a:spLocks/>
          </p:cNvSpPr>
          <p:nvPr/>
        </p:nvSpPr>
        <p:spPr>
          <a:xfrm>
            <a:off x="274319" y="252635"/>
            <a:ext cx="5066405" cy="541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Branch Performance Analysis</a:t>
            </a:r>
            <a:endParaRPr lang="en-NG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3F818-AE3D-834D-1C23-A1ECF00ADDA5}"/>
              </a:ext>
            </a:extLst>
          </p:cNvPr>
          <p:cNvSpPr/>
          <p:nvPr/>
        </p:nvSpPr>
        <p:spPr>
          <a:xfrm>
            <a:off x="435864" y="776480"/>
            <a:ext cx="11320272" cy="36000"/>
          </a:xfrm>
          <a:prstGeom prst="rect">
            <a:avLst/>
          </a:prstGeom>
          <a:solidFill>
            <a:srgbClr val="667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D0CD16-5869-2C05-F415-BAA163A9F00B}"/>
              </a:ext>
            </a:extLst>
          </p:cNvPr>
          <p:cNvSpPr/>
          <p:nvPr/>
        </p:nvSpPr>
        <p:spPr>
          <a:xfrm>
            <a:off x="7053212" y="872722"/>
            <a:ext cx="3874805" cy="1191188"/>
          </a:xfrm>
          <a:prstGeom prst="roundRect">
            <a:avLst>
              <a:gd name="adj" fmla="val 10698"/>
            </a:avLst>
          </a:prstGeom>
          <a:gradFill flip="none" rotWithShape="1">
            <a:gsLst>
              <a:gs pos="0">
                <a:srgbClr val="764BA2"/>
              </a:gs>
              <a:gs pos="50000">
                <a:srgbClr val="796AC3"/>
              </a:gs>
              <a:gs pos="100000">
                <a:srgbClr val="667EEA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7BF634-5994-8FED-2D12-3D13DD9AA50E}"/>
              </a:ext>
            </a:extLst>
          </p:cNvPr>
          <p:cNvGrpSpPr/>
          <p:nvPr/>
        </p:nvGrpSpPr>
        <p:grpSpPr>
          <a:xfrm>
            <a:off x="7648222" y="983260"/>
            <a:ext cx="2684784" cy="907606"/>
            <a:chOff x="697719" y="1318325"/>
            <a:chExt cx="2194611" cy="90760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5448C0-55FD-F834-2854-1BED0FE292E6}"/>
                </a:ext>
              </a:extLst>
            </p:cNvPr>
            <p:cNvSpPr txBox="1"/>
            <p:nvPr/>
          </p:nvSpPr>
          <p:spPr>
            <a:xfrm>
              <a:off x="697719" y="1318325"/>
              <a:ext cx="1954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Branch C</a:t>
              </a:r>
              <a:endParaRPr lang="en-NG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0EBFFA-2B65-7792-4D84-C08A5D7C3352}"/>
                </a:ext>
              </a:extLst>
            </p:cNvPr>
            <p:cNvSpPr txBox="1"/>
            <p:nvPr/>
          </p:nvSpPr>
          <p:spPr>
            <a:xfrm>
              <a:off x="789731" y="1948932"/>
              <a:ext cx="2102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Top Performing Branch</a:t>
              </a:r>
              <a:endParaRPr lang="en-NG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9422AC2-DC4F-99CA-26F8-15F0F70F57E4}"/>
              </a:ext>
            </a:extLst>
          </p:cNvPr>
          <p:cNvSpPr/>
          <p:nvPr/>
        </p:nvSpPr>
        <p:spPr>
          <a:xfrm>
            <a:off x="7053212" y="2163872"/>
            <a:ext cx="3900905" cy="1191188"/>
          </a:xfrm>
          <a:prstGeom prst="roundRect">
            <a:avLst>
              <a:gd name="adj" fmla="val 10698"/>
            </a:avLst>
          </a:prstGeom>
          <a:gradFill flip="none" rotWithShape="1">
            <a:gsLst>
              <a:gs pos="0">
                <a:srgbClr val="764BA2"/>
              </a:gs>
              <a:gs pos="50000">
                <a:srgbClr val="796AC3"/>
              </a:gs>
              <a:gs pos="100000">
                <a:srgbClr val="667EEA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6CF844-FE57-E9E4-026F-F02FFD861065}"/>
              </a:ext>
            </a:extLst>
          </p:cNvPr>
          <p:cNvSpPr/>
          <p:nvPr/>
        </p:nvSpPr>
        <p:spPr>
          <a:xfrm>
            <a:off x="1022547" y="1036249"/>
            <a:ext cx="4021401" cy="2304350"/>
          </a:xfrm>
          <a:prstGeom prst="roundRect">
            <a:avLst>
              <a:gd name="adj" fmla="val 689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" name="TextBox 33">
            <a:extLst>
              <a:ext uri="{FF2B5EF4-FFF2-40B4-BE49-F238E27FC236}">
                <a16:creationId xmlns:a16="http://schemas.microsoft.com/office/drawing/2014/main" id="{668EA325-CF45-F30D-8831-C4F0B2334FFF}"/>
              </a:ext>
            </a:extLst>
          </p:cNvPr>
          <p:cNvSpPr txBox="1"/>
          <p:nvPr/>
        </p:nvSpPr>
        <p:spPr>
          <a:xfrm>
            <a:off x="2325409" y="1018249"/>
            <a:ext cx="1415676" cy="25923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📈</a:t>
            </a:r>
            <a:r>
              <a:rPr lang="en-US" sz="1000" b="1">
                <a:solidFill>
                  <a:srgbClr val="7F5AF0"/>
                </a:solidFill>
                <a:latin typeface="Aptos" panose="020B0004020202020204" pitchFamily="34" charset="0"/>
              </a:rPr>
              <a:t>Sales by Branch</a:t>
            </a:r>
            <a:endParaRPr lang="en-NG" sz="1000" b="1">
              <a:solidFill>
                <a:srgbClr val="7F5AF0"/>
              </a:solidFill>
              <a:latin typeface="Aptos" panose="020B00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DE4DE2-FBD9-4F68-A3F7-0BBEFFFAC0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227622"/>
              </p:ext>
            </p:extLst>
          </p:nvPr>
        </p:nvGraphicFramePr>
        <p:xfrm>
          <a:off x="1528060" y="1221255"/>
          <a:ext cx="3142264" cy="2063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C9710B0-B342-B706-A7E4-45DAC1D1BDAE}"/>
              </a:ext>
            </a:extLst>
          </p:cNvPr>
          <p:cNvGrpSpPr/>
          <p:nvPr/>
        </p:nvGrpSpPr>
        <p:grpSpPr>
          <a:xfrm>
            <a:off x="8036052" y="2316449"/>
            <a:ext cx="1954154" cy="907606"/>
            <a:chOff x="697719" y="1318325"/>
            <a:chExt cx="1954154" cy="9076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569C53-21CE-71F2-F61C-3D6D3C228ED4}"/>
                </a:ext>
              </a:extLst>
            </p:cNvPr>
            <p:cNvSpPr txBox="1"/>
            <p:nvPr/>
          </p:nvSpPr>
          <p:spPr>
            <a:xfrm>
              <a:off x="697719" y="1318325"/>
              <a:ext cx="1954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₦158.78M</a:t>
              </a:r>
              <a:endParaRPr lang="en-NG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719A62-F0C6-0D85-4CBC-FF90422E4026}"/>
                </a:ext>
              </a:extLst>
            </p:cNvPr>
            <p:cNvSpPr txBox="1"/>
            <p:nvPr/>
          </p:nvSpPr>
          <p:spPr>
            <a:xfrm>
              <a:off x="789732" y="1948932"/>
              <a:ext cx="16151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Branch C Revenue</a:t>
              </a:r>
              <a:endParaRPr lang="en-NG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F3851C-DDD1-A87E-779C-D8DE18ECF6FE}"/>
              </a:ext>
            </a:extLst>
          </p:cNvPr>
          <p:cNvGrpSpPr/>
          <p:nvPr/>
        </p:nvGrpSpPr>
        <p:grpSpPr>
          <a:xfrm>
            <a:off x="1022547" y="3531435"/>
            <a:ext cx="9960085" cy="311221"/>
            <a:chOff x="743007" y="3587338"/>
            <a:chExt cx="11852350" cy="45611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6071ACC-CD23-61A0-10D8-9CD9A64A1BD9}"/>
                </a:ext>
              </a:extLst>
            </p:cNvPr>
            <p:cNvSpPr/>
            <p:nvPr/>
          </p:nvSpPr>
          <p:spPr>
            <a:xfrm>
              <a:off x="743007" y="3587338"/>
              <a:ext cx="2370470" cy="4561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764BA2"/>
                </a:gs>
                <a:gs pos="50000">
                  <a:srgbClr val="796AC3"/>
                </a:gs>
                <a:gs pos="100000">
                  <a:srgbClr val="667EE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Branch</a:t>
              </a:r>
              <a:endParaRPr lang="en-NG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B8C3BF4-75A1-36A5-3A37-DC4BD69BB431}"/>
                </a:ext>
              </a:extLst>
            </p:cNvPr>
            <p:cNvSpPr/>
            <p:nvPr/>
          </p:nvSpPr>
          <p:spPr>
            <a:xfrm>
              <a:off x="3113477" y="3587339"/>
              <a:ext cx="2370470" cy="4561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764BA2"/>
                </a:gs>
                <a:gs pos="50000">
                  <a:srgbClr val="796AC3"/>
                </a:gs>
                <a:gs pos="100000">
                  <a:srgbClr val="667EE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Revenue</a:t>
              </a:r>
              <a:endParaRPr lang="en-NG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9A5FA89-DB68-2161-3869-0A76B9862D74}"/>
                </a:ext>
              </a:extLst>
            </p:cNvPr>
            <p:cNvSpPr/>
            <p:nvPr/>
          </p:nvSpPr>
          <p:spPr>
            <a:xfrm>
              <a:off x="5483947" y="3587338"/>
              <a:ext cx="2370470" cy="4561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764BA2"/>
                </a:gs>
                <a:gs pos="50000">
                  <a:srgbClr val="796AC3"/>
                </a:gs>
                <a:gs pos="100000">
                  <a:srgbClr val="667EE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Units</a:t>
              </a:r>
              <a:endParaRPr lang="en-NG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ABDFA06-6097-E05B-4613-951F1CA6B7B1}"/>
                </a:ext>
              </a:extLst>
            </p:cNvPr>
            <p:cNvSpPr/>
            <p:nvPr/>
          </p:nvSpPr>
          <p:spPr>
            <a:xfrm>
              <a:off x="7854417" y="3587339"/>
              <a:ext cx="2370470" cy="4561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764BA2"/>
                </a:gs>
                <a:gs pos="50000">
                  <a:srgbClr val="796AC3"/>
                </a:gs>
                <a:gs pos="100000">
                  <a:srgbClr val="667EE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Avg Price</a:t>
              </a:r>
              <a:endParaRPr lang="en-NG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C64BA42-AE87-5516-1415-A4326D43B62C}"/>
                </a:ext>
              </a:extLst>
            </p:cNvPr>
            <p:cNvSpPr/>
            <p:nvPr/>
          </p:nvSpPr>
          <p:spPr>
            <a:xfrm>
              <a:off x="10224887" y="3587338"/>
              <a:ext cx="2370470" cy="4561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764BA2"/>
                </a:gs>
                <a:gs pos="50000">
                  <a:srgbClr val="796AC3"/>
                </a:gs>
                <a:gs pos="100000">
                  <a:srgbClr val="667EE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%</a:t>
              </a:r>
              <a:r>
                <a:rPr lang="en-US" sz="1400" b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Contr</a:t>
              </a:r>
              <a:endParaRPr lang="en-NG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AB2CB74-8C64-36F4-8E75-218F2439AAB7}"/>
              </a:ext>
            </a:extLst>
          </p:cNvPr>
          <p:cNvSpPr/>
          <p:nvPr/>
        </p:nvSpPr>
        <p:spPr>
          <a:xfrm>
            <a:off x="1022547" y="5244133"/>
            <a:ext cx="9905470" cy="1361232"/>
          </a:xfrm>
          <a:prstGeom prst="roundRect">
            <a:avLst>
              <a:gd name="adj" fmla="val 477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4682BBE2-8C23-CEF2-B0B2-ED6C0D2A361C}"/>
              </a:ext>
            </a:extLst>
          </p:cNvPr>
          <p:cNvSpPr txBox="1"/>
          <p:nvPr/>
        </p:nvSpPr>
        <p:spPr>
          <a:xfrm>
            <a:off x="1664220" y="5207688"/>
            <a:ext cx="2166112" cy="28220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764BA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Key Performance Insight</a:t>
            </a:r>
            <a:endParaRPr lang="en-NG" sz="1050" b="1" dirty="0">
              <a:solidFill>
                <a:srgbClr val="764BA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9A341D-C8A0-4628-C73D-7C9D55E8B47F}"/>
              </a:ext>
            </a:extLst>
          </p:cNvPr>
          <p:cNvSpPr/>
          <p:nvPr/>
        </p:nvSpPr>
        <p:spPr>
          <a:xfrm rot="16200000">
            <a:off x="1179188" y="5878812"/>
            <a:ext cx="914400" cy="36000"/>
          </a:xfrm>
          <a:prstGeom prst="rect">
            <a:avLst/>
          </a:prstGeom>
          <a:solidFill>
            <a:srgbClr val="667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4CE39C-2E64-E9BE-6F4A-14C3FF6F322F}"/>
              </a:ext>
            </a:extLst>
          </p:cNvPr>
          <p:cNvGrpSpPr/>
          <p:nvPr/>
        </p:nvGrpSpPr>
        <p:grpSpPr>
          <a:xfrm>
            <a:off x="1827139" y="5516483"/>
            <a:ext cx="224674" cy="815000"/>
            <a:chOff x="589788" y="4146804"/>
            <a:chExt cx="219456" cy="947988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2613A27D-FC05-6539-D88C-E3688E939761}"/>
                </a:ext>
              </a:extLst>
            </p:cNvPr>
            <p:cNvSpPr/>
            <p:nvPr/>
          </p:nvSpPr>
          <p:spPr>
            <a:xfrm rot="5400000">
              <a:off x="585216" y="4151376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950ABFA-8A49-91DE-7417-248D3FEC7E44}"/>
                </a:ext>
              </a:extLst>
            </p:cNvPr>
            <p:cNvSpPr/>
            <p:nvPr/>
          </p:nvSpPr>
          <p:spPr>
            <a:xfrm rot="5400000">
              <a:off x="585216" y="4511070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ECF8EEDD-6722-B7B8-68B2-8E6A6DC208A2}"/>
                </a:ext>
              </a:extLst>
            </p:cNvPr>
            <p:cNvSpPr/>
            <p:nvPr/>
          </p:nvSpPr>
          <p:spPr>
            <a:xfrm rot="5400000">
              <a:off x="585216" y="4870764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11AD90-8110-B3E5-51BB-D524B847A392}"/>
              </a:ext>
            </a:extLst>
          </p:cNvPr>
          <p:cNvSpPr txBox="1"/>
          <p:nvPr/>
        </p:nvSpPr>
        <p:spPr>
          <a:xfrm>
            <a:off x="2052879" y="5443196"/>
            <a:ext cx="4286104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Branch C &amp; D drive over 44% of total revenue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Balanced performance across all branches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Branch B shows strong unit sales volume</a:t>
            </a:r>
            <a:endParaRPr lang="en-N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EFC03EBF-AC32-8F51-3015-F4E4B8510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97666"/>
              </p:ext>
            </p:extLst>
          </p:nvPr>
        </p:nvGraphicFramePr>
        <p:xfrm>
          <a:off x="1022547" y="3940017"/>
          <a:ext cx="9931569" cy="1098550"/>
        </p:xfrm>
        <a:graphic>
          <a:graphicData uri="http://schemas.openxmlformats.org/drawingml/2006/table">
            <a:tbl>
              <a:tblPr/>
              <a:tblGrid>
                <a:gridCol w="1986124">
                  <a:extLst>
                    <a:ext uri="{9D8B030D-6E8A-4147-A177-3AD203B41FA5}">
                      <a16:colId xmlns:a16="http://schemas.microsoft.com/office/drawing/2014/main" val="1672550913"/>
                    </a:ext>
                  </a:extLst>
                </a:gridCol>
                <a:gridCol w="2005781">
                  <a:extLst>
                    <a:ext uri="{9D8B030D-6E8A-4147-A177-3AD203B41FA5}">
                      <a16:colId xmlns:a16="http://schemas.microsoft.com/office/drawing/2014/main" val="3326185029"/>
                    </a:ext>
                  </a:extLst>
                </a:gridCol>
                <a:gridCol w="2054942">
                  <a:extLst>
                    <a:ext uri="{9D8B030D-6E8A-4147-A177-3AD203B41FA5}">
                      <a16:colId xmlns:a16="http://schemas.microsoft.com/office/drawing/2014/main" val="3307470100"/>
                    </a:ext>
                  </a:extLst>
                </a:gridCol>
                <a:gridCol w="1917290">
                  <a:extLst>
                    <a:ext uri="{9D8B030D-6E8A-4147-A177-3AD203B41FA5}">
                      <a16:colId xmlns:a16="http://schemas.microsoft.com/office/drawing/2014/main" val="380277191"/>
                    </a:ext>
                  </a:extLst>
                </a:gridCol>
                <a:gridCol w="1967432">
                  <a:extLst>
                    <a:ext uri="{9D8B030D-6E8A-4147-A177-3AD203B41FA5}">
                      <a16:colId xmlns:a16="http://schemas.microsoft.com/office/drawing/2014/main" val="476143781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Branch C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₦158.78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613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₦253.62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22.16%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4873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Branch D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₦158.62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612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₦259.30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22.14%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65BF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5970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Branch B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₦141.95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547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₦268.04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19.81%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3268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Branch 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₦133.51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506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₦260.57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18.64%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BAF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26802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Branch 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₦123.53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493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₦244.32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17.24%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000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46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B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21BD72-E642-2546-E820-12742804E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A829AD-560A-1247-FDC2-D2B26C422FAA}"/>
              </a:ext>
            </a:extLst>
          </p:cNvPr>
          <p:cNvSpPr/>
          <p:nvPr/>
        </p:nvSpPr>
        <p:spPr>
          <a:xfrm>
            <a:off x="138684" y="30471"/>
            <a:ext cx="11914632" cy="6620255"/>
          </a:xfrm>
          <a:prstGeom prst="roundRect">
            <a:avLst>
              <a:gd name="adj" fmla="val 202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F85B96-61E4-2350-486A-D365D52AC926}"/>
              </a:ext>
            </a:extLst>
          </p:cNvPr>
          <p:cNvSpPr txBox="1">
            <a:spLocks/>
          </p:cNvSpPr>
          <p:nvPr/>
        </p:nvSpPr>
        <p:spPr>
          <a:xfrm>
            <a:off x="274319" y="252635"/>
            <a:ext cx="5066405" cy="541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Sales Team Performance</a:t>
            </a:r>
            <a:endParaRPr lang="en-NG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98DFA-40AB-CEE6-4357-AA1F23CDACF8}"/>
              </a:ext>
            </a:extLst>
          </p:cNvPr>
          <p:cNvSpPr/>
          <p:nvPr/>
        </p:nvSpPr>
        <p:spPr>
          <a:xfrm>
            <a:off x="435864" y="776480"/>
            <a:ext cx="11320272" cy="36000"/>
          </a:xfrm>
          <a:prstGeom prst="rect">
            <a:avLst/>
          </a:prstGeom>
          <a:solidFill>
            <a:srgbClr val="667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CC1F1A-33A7-5A61-CF92-835FC8A256C5}"/>
              </a:ext>
            </a:extLst>
          </p:cNvPr>
          <p:cNvSpPr/>
          <p:nvPr/>
        </p:nvSpPr>
        <p:spPr>
          <a:xfrm>
            <a:off x="1022547" y="1036249"/>
            <a:ext cx="4021401" cy="2304350"/>
          </a:xfrm>
          <a:prstGeom prst="roundRect">
            <a:avLst>
              <a:gd name="adj" fmla="val 689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32ED4A-921A-0731-92BD-C17CBC2A4648}"/>
              </a:ext>
            </a:extLst>
          </p:cNvPr>
          <p:cNvGrpSpPr/>
          <p:nvPr/>
        </p:nvGrpSpPr>
        <p:grpSpPr>
          <a:xfrm>
            <a:off x="1022547" y="3530898"/>
            <a:ext cx="10559854" cy="288343"/>
            <a:chOff x="743007" y="3587338"/>
            <a:chExt cx="14222822" cy="45611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736A17B-DAD0-20FF-9B07-9C3C323AB2F1}"/>
                </a:ext>
              </a:extLst>
            </p:cNvPr>
            <p:cNvSpPr/>
            <p:nvPr/>
          </p:nvSpPr>
          <p:spPr>
            <a:xfrm>
              <a:off x="743007" y="3587338"/>
              <a:ext cx="2370470" cy="4561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764BA2"/>
                </a:gs>
                <a:gs pos="50000">
                  <a:srgbClr val="796AC3"/>
                </a:gs>
                <a:gs pos="100000">
                  <a:srgbClr val="667EE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Salesperson</a:t>
              </a:r>
              <a:endParaRPr lang="en-NG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3EC3FF4-9A83-1302-4122-B3B48A6102D9}"/>
                </a:ext>
              </a:extLst>
            </p:cNvPr>
            <p:cNvSpPr/>
            <p:nvPr/>
          </p:nvSpPr>
          <p:spPr>
            <a:xfrm>
              <a:off x="3113477" y="3587339"/>
              <a:ext cx="2370470" cy="4561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764BA2"/>
                </a:gs>
                <a:gs pos="50000">
                  <a:srgbClr val="796AC3"/>
                </a:gs>
                <a:gs pos="100000">
                  <a:srgbClr val="667EE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Total Sales</a:t>
              </a:r>
              <a:endParaRPr lang="en-NG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F7F7895-2EBB-8A64-5416-BD43E90A3488}"/>
                </a:ext>
              </a:extLst>
            </p:cNvPr>
            <p:cNvSpPr/>
            <p:nvPr/>
          </p:nvSpPr>
          <p:spPr>
            <a:xfrm>
              <a:off x="5483947" y="3587338"/>
              <a:ext cx="2370470" cy="4561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764BA2"/>
                </a:gs>
                <a:gs pos="50000">
                  <a:srgbClr val="796AC3"/>
                </a:gs>
                <a:gs pos="100000">
                  <a:srgbClr val="667EE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Units Sold</a:t>
              </a:r>
              <a:endParaRPr lang="en-NG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C8D34A9-79F4-C1BB-D3AD-74C3F7106443}"/>
                </a:ext>
              </a:extLst>
            </p:cNvPr>
            <p:cNvSpPr/>
            <p:nvPr/>
          </p:nvSpPr>
          <p:spPr>
            <a:xfrm>
              <a:off x="7854417" y="3587339"/>
              <a:ext cx="2370470" cy="45611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764BA2"/>
                </a:gs>
                <a:gs pos="50000">
                  <a:srgbClr val="796AC3"/>
                </a:gs>
                <a:gs pos="100000">
                  <a:srgbClr val="667EE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Avg Sales</a:t>
              </a:r>
              <a:endParaRPr lang="en-NG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5C25689-8C4C-85FF-F775-971BE37D1F31}"/>
                </a:ext>
              </a:extLst>
            </p:cNvPr>
            <p:cNvSpPr/>
            <p:nvPr/>
          </p:nvSpPr>
          <p:spPr>
            <a:xfrm>
              <a:off x="12595358" y="3592084"/>
              <a:ext cx="2370471" cy="439434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764BA2"/>
                </a:gs>
                <a:gs pos="50000">
                  <a:srgbClr val="796AC3"/>
                </a:gs>
                <a:gs pos="100000">
                  <a:srgbClr val="667EE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Performance</a:t>
              </a:r>
              <a:endParaRPr lang="en-NG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9209BD36-BF49-4BF0-08C0-2576F5DDE7E1}"/>
                </a:ext>
              </a:extLst>
            </p:cNvPr>
            <p:cNvSpPr/>
            <p:nvPr/>
          </p:nvSpPr>
          <p:spPr>
            <a:xfrm>
              <a:off x="10224887" y="3587338"/>
              <a:ext cx="2370469" cy="444179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764BA2"/>
                </a:gs>
                <a:gs pos="50000">
                  <a:srgbClr val="796AC3"/>
                </a:gs>
                <a:gs pos="100000">
                  <a:srgbClr val="667EEA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TT Transaction</a:t>
              </a:r>
              <a:endParaRPr lang="en-NG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TextBox 35">
            <a:extLst>
              <a:ext uri="{FF2B5EF4-FFF2-40B4-BE49-F238E27FC236}">
                <a16:creationId xmlns:a16="http://schemas.microsoft.com/office/drawing/2014/main" id="{D3054506-632D-0322-F7A4-6678DB3838FE}"/>
              </a:ext>
            </a:extLst>
          </p:cNvPr>
          <p:cNvSpPr txBox="1"/>
          <p:nvPr/>
        </p:nvSpPr>
        <p:spPr>
          <a:xfrm>
            <a:off x="1859440" y="1078384"/>
            <a:ext cx="2503693" cy="25661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764BA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🧑🏽‍💼 Top Salespersons (Leaderboard)</a:t>
            </a:r>
            <a:endParaRPr lang="en-NG" sz="1000" b="1" dirty="0">
              <a:solidFill>
                <a:srgbClr val="764BA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9CED89B-342A-88C3-8FEB-B3F4DE5434D5}"/>
              </a:ext>
            </a:extLst>
          </p:cNvPr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Pivot!$O$117:$R$124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5538" y="1299069"/>
            <a:ext cx="3415418" cy="191074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570F4F-B429-384A-7924-0AABEA5571C7}"/>
              </a:ext>
            </a:extLst>
          </p:cNvPr>
          <p:cNvSpPr/>
          <p:nvPr/>
        </p:nvSpPr>
        <p:spPr>
          <a:xfrm>
            <a:off x="5577849" y="1078384"/>
            <a:ext cx="5866900" cy="2179779"/>
          </a:xfrm>
          <a:prstGeom prst="roundRect">
            <a:avLst>
              <a:gd name="adj" fmla="val 477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61FB3C4E-1B70-1CC5-6662-8CF8C956E15C}"/>
              </a:ext>
            </a:extLst>
          </p:cNvPr>
          <p:cNvSpPr txBox="1"/>
          <p:nvPr/>
        </p:nvSpPr>
        <p:spPr>
          <a:xfrm>
            <a:off x="5841699" y="1181890"/>
            <a:ext cx="2166112" cy="28220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764BA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Team Performance Insight</a:t>
            </a:r>
            <a:endParaRPr lang="en-NG" sz="1050" b="1" dirty="0">
              <a:solidFill>
                <a:srgbClr val="764BA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7F9D09-96DE-4E56-D29B-6DD015D4597F}"/>
              </a:ext>
            </a:extLst>
          </p:cNvPr>
          <p:cNvSpPr/>
          <p:nvPr/>
        </p:nvSpPr>
        <p:spPr>
          <a:xfrm rot="16200000">
            <a:off x="5356667" y="1853014"/>
            <a:ext cx="914400" cy="36000"/>
          </a:xfrm>
          <a:prstGeom prst="rect">
            <a:avLst/>
          </a:prstGeom>
          <a:solidFill>
            <a:srgbClr val="667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84B751-C024-87B1-A4A8-F66AA7F97B6F}"/>
              </a:ext>
            </a:extLst>
          </p:cNvPr>
          <p:cNvGrpSpPr/>
          <p:nvPr/>
        </p:nvGrpSpPr>
        <p:grpSpPr>
          <a:xfrm>
            <a:off x="6004618" y="1490685"/>
            <a:ext cx="224674" cy="815000"/>
            <a:chOff x="589788" y="4146804"/>
            <a:chExt cx="219456" cy="947988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E6C64EB-A800-9FDA-F572-AACDEA7BC214}"/>
                </a:ext>
              </a:extLst>
            </p:cNvPr>
            <p:cNvSpPr/>
            <p:nvPr/>
          </p:nvSpPr>
          <p:spPr>
            <a:xfrm rot="5400000">
              <a:off x="585216" y="4151376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567180A1-C552-9DC1-C47C-535B77722B9C}"/>
                </a:ext>
              </a:extLst>
            </p:cNvPr>
            <p:cNvSpPr/>
            <p:nvPr/>
          </p:nvSpPr>
          <p:spPr>
            <a:xfrm rot="5400000">
              <a:off x="585216" y="4511070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B12737E4-47AC-D836-0043-8FAB5ECD0973}"/>
                </a:ext>
              </a:extLst>
            </p:cNvPr>
            <p:cNvSpPr/>
            <p:nvPr/>
          </p:nvSpPr>
          <p:spPr>
            <a:xfrm rot="5400000">
              <a:off x="585216" y="4870764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68777AA-CE7A-5E3B-D1AB-93909FBA6437}"/>
              </a:ext>
            </a:extLst>
          </p:cNvPr>
          <p:cNvSpPr txBox="1"/>
          <p:nvPr/>
        </p:nvSpPr>
        <p:spPr>
          <a:xfrm>
            <a:off x="6230358" y="1417398"/>
            <a:ext cx="4286104" cy="888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Branch C &amp; D drive over 44% of total revenue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Balanced performance across all branches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Branch B shows strong unit sales volume</a:t>
            </a:r>
            <a:endParaRPr lang="en-N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0D58BB0-6BAF-88E3-F540-AB5127021A53}"/>
              </a:ext>
            </a:extLst>
          </p:cNvPr>
          <p:cNvSpPr/>
          <p:nvPr/>
        </p:nvSpPr>
        <p:spPr>
          <a:xfrm>
            <a:off x="1022547" y="5287105"/>
            <a:ext cx="10559853" cy="1318260"/>
          </a:xfrm>
          <a:prstGeom prst="roundRect">
            <a:avLst>
              <a:gd name="adj" fmla="val 5204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92317D-EAE8-3EC5-88B5-467E1F9073D8}"/>
              </a:ext>
            </a:extLst>
          </p:cNvPr>
          <p:cNvSpPr txBox="1"/>
          <p:nvPr/>
        </p:nvSpPr>
        <p:spPr>
          <a:xfrm>
            <a:off x="1677864" y="5300728"/>
            <a:ext cx="541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Development Recommendations</a:t>
            </a:r>
            <a:endParaRPr lang="en-N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775DC9-D684-DC44-4C25-D23A3FD370AE}"/>
              </a:ext>
            </a:extLst>
          </p:cNvPr>
          <p:cNvSpPr txBox="1"/>
          <p:nvPr/>
        </p:nvSpPr>
        <p:spPr>
          <a:xfrm>
            <a:off x="1671972" y="5640668"/>
            <a:ext cx="8247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 mentorship program with Samuel leading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additional training for bottom performers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performance-based incentive structure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Regular performance reviews and coaching sessions</a:t>
            </a:r>
            <a:endParaRPr lang="en-NG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6317B81A-73AE-A813-D36A-349BE8414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984223"/>
              </p:ext>
            </p:extLst>
          </p:nvPr>
        </p:nvGraphicFramePr>
        <p:xfrm>
          <a:off x="1022547" y="3880961"/>
          <a:ext cx="10559855" cy="1318260"/>
        </p:xfrm>
        <a:graphic>
          <a:graphicData uri="http://schemas.openxmlformats.org/drawingml/2006/table">
            <a:tbl>
              <a:tblPr/>
              <a:tblGrid>
                <a:gridCol w="1763276">
                  <a:extLst>
                    <a:ext uri="{9D8B030D-6E8A-4147-A177-3AD203B41FA5}">
                      <a16:colId xmlns:a16="http://schemas.microsoft.com/office/drawing/2014/main" val="195862690"/>
                    </a:ext>
                  </a:extLst>
                </a:gridCol>
                <a:gridCol w="1743465">
                  <a:extLst>
                    <a:ext uri="{9D8B030D-6E8A-4147-A177-3AD203B41FA5}">
                      <a16:colId xmlns:a16="http://schemas.microsoft.com/office/drawing/2014/main" val="2503359538"/>
                    </a:ext>
                  </a:extLst>
                </a:gridCol>
                <a:gridCol w="1802902">
                  <a:extLst>
                    <a:ext uri="{9D8B030D-6E8A-4147-A177-3AD203B41FA5}">
                      <a16:colId xmlns:a16="http://schemas.microsoft.com/office/drawing/2014/main" val="768867963"/>
                    </a:ext>
                  </a:extLst>
                </a:gridCol>
                <a:gridCol w="1783091">
                  <a:extLst>
                    <a:ext uri="{9D8B030D-6E8A-4147-A177-3AD203B41FA5}">
                      <a16:colId xmlns:a16="http://schemas.microsoft.com/office/drawing/2014/main" val="3161378456"/>
                    </a:ext>
                  </a:extLst>
                </a:gridCol>
                <a:gridCol w="1733560">
                  <a:extLst>
                    <a:ext uri="{9D8B030D-6E8A-4147-A177-3AD203B41FA5}">
                      <a16:colId xmlns:a16="http://schemas.microsoft.com/office/drawing/2014/main" val="180733020"/>
                    </a:ext>
                  </a:extLst>
                </a:gridCol>
                <a:gridCol w="1733561">
                  <a:extLst>
                    <a:ext uri="{9D8B030D-6E8A-4147-A177-3AD203B41FA5}">
                      <a16:colId xmlns:a16="http://schemas.microsoft.com/office/drawing/2014/main" val="283158171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Samuel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₦134.98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511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₦266.73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90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Excellent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342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Grace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₦130.49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480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₦276.41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Excellent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766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Amaka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₦129.19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487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₦261.10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95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Strong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7455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Timothy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₦125.44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483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₦246.57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103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Strong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8769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Jane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₦106.72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468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₦232.98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93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595959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Average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98643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Alex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₦89.57 M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                            342 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₦262.63 K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77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Needs Improvement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66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76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B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2A8FB-0725-F9B0-B157-8E705CB4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EBD5CE-4878-85FC-6F6D-2C5CD331A117}"/>
              </a:ext>
            </a:extLst>
          </p:cNvPr>
          <p:cNvSpPr/>
          <p:nvPr/>
        </p:nvSpPr>
        <p:spPr>
          <a:xfrm>
            <a:off x="138684" y="31949"/>
            <a:ext cx="11914632" cy="6620255"/>
          </a:xfrm>
          <a:prstGeom prst="roundRect">
            <a:avLst>
              <a:gd name="adj" fmla="val 202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sz="1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C00FA0E-5255-B6FE-B933-F71AA4683ABE}"/>
              </a:ext>
            </a:extLst>
          </p:cNvPr>
          <p:cNvSpPr txBox="1">
            <a:spLocks/>
          </p:cNvSpPr>
          <p:nvPr/>
        </p:nvSpPr>
        <p:spPr>
          <a:xfrm>
            <a:off x="274319" y="252635"/>
            <a:ext cx="6293629" cy="541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Strategic Insights &amp; Recommendations</a:t>
            </a:r>
            <a:endParaRPr lang="en-NG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0BEFCA-C03F-F68F-B044-F614368CFFD7}"/>
              </a:ext>
            </a:extLst>
          </p:cNvPr>
          <p:cNvSpPr/>
          <p:nvPr/>
        </p:nvSpPr>
        <p:spPr>
          <a:xfrm>
            <a:off x="435864" y="776480"/>
            <a:ext cx="11320272" cy="36000"/>
          </a:xfrm>
          <a:prstGeom prst="rect">
            <a:avLst/>
          </a:prstGeom>
          <a:solidFill>
            <a:srgbClr val="667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05E3A91-841B-A105-FAB2-C864A3CF2B7F}"/>
              </a:ext>
            </a:extLst>
          </p:cNvPr>
          <p:cNvSpPr/>
          <p:nvPr/>
        </p:nvSpPr>
        <p:spPr>
          <a:xfrm>
            <a:off x="715264" y="1213142"/>
            <a:ext cx="4814562" cy="1490526"/>
          </a:xfrm>
          <a:prstGeom prst="roundRect">
            <a:avLst>
              <a:gd name="adj" fmla="val 477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E303B326-4ED8-DF65-DAE1-1EFA5CC3E851}"/>
              </a:ext>
            </a:extLst>
          </p:cNvPr>
          <p:cNvSpPr txBox="1"/>
          <p:nvPr/>
        </p:nvSpPr>
        <p:spPr>
          <a:xfrm>
            <a:off x="979114" y="1231051"/>
            <a:ext cx="2166112" cy="28220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764BA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Market Opportunities</a:t>
            </a:r>
            <a:endParaRPr lang="en-NG" sz="1050" b="1" dirty="0">
              <a:solidFill>
                <a:srgbClr val="764BA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82C759-0913-AB82-B017-FC8DBDF515DE}"/>
              </a:ext>
            </a:extLst>
          </p:cNvPr>
          <p:cNvSpPr/>
          <p:nvPr/>
        </p:nvSpPr>
        <p:spPr>
          <a:xfrm rot="16200000">
            <a:off x="356922" y="2000432"/>
            <a:ext cx="1188720" cy="36000"/>
          </a:xfrm>
          <a:prstGeom prst="rect">
            <a:avLst/>
          </a:prstGeom>
          <a:solidFill>
            <a:srgbClr val="667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4C2285-3999-D66F-F846-C872D458EAB6}"/>
              </a:ext>
            </a:extLst>
          </p:cNvPr>
          <p:cNvGrpSpPr/>
          <p:nvPr/>
        </p:nvGrpSpPr>
        <p:grpSpPr>
          <a:xfrm>
            <a:off x="1133269" y="1539847"/>
            <a:ext cx="233440" cy="1034061"/>
            <a:chOff x="581226" y="4146804"/>
            <a:chExt cx="228018" cy="1202794"/>
          </a:xfrm>
        </p:grpSpPr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30E5152-3449-0186-D540-B46829236A64}"/>
                </a:ext>
              </a:extLst>
            </p:cNvPr>
            <p:cNvSpPr/>
            <p:nvPr/>
          </p:nvSpPr>
          <p:spPr>
            <a:xfrm rot="5400000">
              <a:off x="585216" y="4151376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B8BF14B-0258-2C17-4CC0-4B08162D3C8B}"/>
                </a:ext>
              </a:extLst>
            </p:cNvPr>
            <p:cNvSpPr/>
            <p:nvPr/>
          </p:nvSpPr>
          <p:spPr>
            <a:xfrm rot="5400000">
              <a:off x="585216" y="4473339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8275AAD6-A271-4B69-17F1-FE9DEE939D2A}"/>
                </a:ext>
              </a:extLst>
            </p:cNvPr>
            <p:cNvSpPr/>
            <p:nvPr/>
          </p:nvSpPr>
          <p:spPr>
            <a:xfrm rot="5400000">
              <a:off x="585215" y="4807853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F659448-77CF-ADBE-72A8-E18231BA68E3}"/>
                </a:ext>
              </a:extLst>
            </p:cNvPr>
            <p:cNvSpPr/>
            <p:nvPr/>
          </p:nvSpPr>
          <p:spPr>
            <a:xfrm rot="5400000">
              <a:off x="576654" y="5125570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1EB2230-749E-D929-733F-70B31E7FC381}"/>
              </a:ext>
            </a:extLst>
          </p:cNvPr>
          <p:cNvSpPr txBox="1"/>
          <p:nvPr/>
        </p:nvSpPr>
        <p:spPr>
          <a:xfrm>
            <a:off x="1367773" y="1446895"/>
            <a:ext cx="4171884" cy="11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TV category dominates with 13.74% revenue contribution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Premium categories show higher profit margins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Branch C &amp; D drive 44% of revenue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Consistent quarterly performance indicates stability</a:t>
            </a:r>
            <a:endParaRPr lang="en-N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5EFD04E-1671-F8AB-A2D0-F22B44101524}"/>
              </a:ext>
            </a:extLst>
          </p:cNvPr>
          <p:cNvSpPr/>
          <p:nvPr/>
        </p:nvSpPr>
        <p:spPr>
          <a:xfrm>
            <a:off x="6192029" y="1213141"/>
            <a:ext cx="5208503" cy="1490526"/>
          </a:xfrm>
          <a:prstGeom prst="roundRect">
            <a:avLst>
              <a:gd name="adj" fmla="val 5204"/>
            </a:avLst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E318A2-B384-5F42-DC8E-459E989802F4}"/>
              </a:ext>
            </a:extLst>
          </p:cNvPr>
          <p:cNvSpPr/>
          <p:nvPr/>
        </p:nvSpPr>
        <p:spPr>
          <a:xfrm>
            <a:off x="728472" y="4544099"/>
            <a:ext cx="10735056" cy="1955023"/>
          </a:xfrm>
          <a:prstGeom prst="roundRect">
            <a:avLst>
              <a:gd name="adj" fmla="val 5204"/>
            </a:avLst>
          </a:prstGeom>
          <a:gradFill flip="none" rotWithShape="1">
            <a:gsLst>
              <a:gs pos="0">
                <a:srgbClr val="764BA2"/>
              </a:gs>
              <a:gs pos="50000">
                <a:srgbClr val="796AC3"/>
              </a:gs>
              <a:gs pos="100000">
                <a:srgbClr val="667EEA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F4E88-BD65-ABFB-588A-3CD9038448DD}"/>
              </a:ext>
            </a:extLst>
          </p:cNvPr>
          <p:cNvSpPr txBox="1"/>
          <p:nvPr/>
        </p:nvSpPr>
        <p:spPr>
          <a:xfrm>
            <a:off x="1235413" y="4608098"/>
            <a:ext cx="386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Expected Business Impact</a:t>
            </a:r>
            <a:endParaRPr lang="en-NG" sz="2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6A8EB-2A8C-59F5-43C6-1767837EA23F}"/>
              </a:ext>
            </a:extLst>
          </p:cNvPr>
          <p:cNvSpPr txBox="1"/>
          <p:nvPr/>
        </p:nvSpPr>
        <p:spPr>
          <a:xfrm>
            <a:off x="1161680" y="5207460"/>
            <a:ext cx="4510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15-20% revenue growth through optimization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Improved inventory turnover by 25%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Enhanced team performance consistency</a:t>
            </a:r>
            <a:endParaRPr lang="en-NG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F02B71-EF17-4C86-3CD1-695EF9202B48}"/>
              </a:ext>
            </a:extLst>
          </p:cNvPr>
          <p:cNvSpPr/>
          <p:nvPr/>
        </p:nvSpPr>
        <p:spPr>
          <a:xfrm>
            <a:off x="732537" y="2784884"/>
            <a:ext cx="4814562" cy="1503832"/>
          </a:xfrm>
          <a:prstGeom prst="roundRect">
            <a:avLst>
              <a:gd name="adj" fmla="val 477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E10DC631-E712-EB6C-8C9D-B0C02662A6D8}"/>
              </a:ext>
            </a:extLst>
          </p:cNvPr>
          <p:cNvSpPr txBox="1"/>
          <p:nvPr/>
        </p:nvSpPr>
        <p:spPr>
          <a:xfrm>
            <a:off x="979114" y="2804760"/>
            <a:ext cx="2166112" cy="28220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764BA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Areas for Improvement</a:t>
            </a:r>
            <a:endParaRPr lang="en-NG" sz="1050" b="1" dirty="0">
              <a:solidFill>
                <a:srgbClr val="764BA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982C3E-528B-1549-F761-610551A5413D}"/>
              </a:ext>
            </a:extLst>
          </p:cNvPr>
          <p:cNvSpPr txBox="1"/>
          <p:nvPr/>
        </p:nvSpPr>
        <p:spPr>
          <a:xfrm>
            <a:off x="1367772" y="3040268"/>
            <a:ext cx="4076277" cy="11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Over 45% performance gap between top and bottom salesperson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AC, SHA, &amp; CF underperforming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Optimize inventory for low selling categories</a:t>
            </a:r>
            <a:endParaRPr lang="en-NG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F9130D-25EC-170C-ED9C-7EFB0F949019}"/>
              </a:ext>
            </a:extLst>
          </p:cNvPr>
          <p:cNvSpPr/>
          <p:nvPr/>
        </p:nvSpPr>
        <p:spPr>
          <a:xfrm>
            <a:off x="6192029" y="2804760"/>
            <a:ext cx="5190251" cy="1483956"/>
          </a:xfrm>
          <a:prstGeom prst="roundRect">
            <a:avLst>
              <a:gd name="adj" fmla="val 5204"/>
            </a:avLst>
          </a:prstGeom>
          <a:gradFill flip="none" rotWithShape="1">
            <a:gsLst>
              <a:gs pos="0">
                <a:srgbClr val="764BA2"/>
              </a:gs>
              <a:gs pos="50000">
                <a:srgbClr val="796AC3"/>
              </a:gs>
              <a:gs pos="100000">
                <a:srgbClr val="667EEA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3D14B8-C6F7-BB58-483B-BE45CC1AA4CB}"/>
              </a:ext>
            </a:extLst>
          </p:cNvPr>
          <p:cNvSpPr txBox="1"/>
          <p:nvPr/>
        </p:nvSpPr>
        <p:spPr>
          <a:xfrm>
            <a:off x="1007872" y="844478"/>
            <a:ext cx="36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Business Insights</a:t>
            </a:r>
            <a:endParaRPr lang="en-NG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D51F67-8CD4-1B11-9E00-4D33F543627C}"/>
              </a:ext>
            </a:extLst>
          </p:cNvPr>
          <p:cNvSpPr txBox="1"/>
          <p:nvPr/>
        </p:nvSpPr>
        <p:spPr>
          <a:xfrm>
            <a:off x="6113523" y="844478"/>
            <a:ext cx="365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Strategic Recommendations</a:t>
            </a:r>
            <a:endParaRPr lang="en-NG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867335-AD85-F603-44D7-5D500B94859D}"/>
              </a:ext>
            </a:extLst>
          </p:cNvPr>
          <p:cNvSpPr/>
          <p:nvPr/>
        </p:nvSpPr>
        <p:spPr>
          <a:xfrm rot="16200000">
            <a:off x="376878" y="3568031"/>
            <a:ext cx="1188720" cy="36000"/>
          </a:xfrm>
          <a:prstGeom prst="rect">
            <a:avLst/>
          </a:prstGeom>
          <a:solidFill>
            <a:srgbClr val="667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9CEC92-0997-B2E3-A9E4-728D00EC2232}"/>
              </a:ext>
            </a:extLst>
          </p:cNvPr>
          <p:cNvGrpSpPr/>
          <p:nvPr/>
        </p:nvGrpSpPr>
        <p:grpSpPr>
          <a:xfrm>
            <a:off x="1153225" y="3145546"/>
            <a:ext cx="233440" cy="1034061"/>
            <a:chOff x="581226" y="4146804"/>
            <a:chExt cx="228018" cy="1202794"/>
          </a:xfrm>
        </p:grpSpPr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30CF756-A0FB-D071-097B-54844590CFB8}"/>
                </a:ext>
              </a:extLst>
            </p:cNvPr>
            <p:cNvSpPr/>
            <p:nvPr/>
          </p:nvSpPr>
          <p:spPr>
            <a:xfrm rot="5400000">
              <a:off x="585216" y="4151376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09CB4AAE-6577-BAD1-9A41-76F2CCBBC4D5}"/>
                </a:ext>
              </a:extLst>
            </p:cNvPr>
            <p:cNvSpPr/>
            <p:nvPr/>
          </p:nvSpPr>
          <p:spPr>
            <a:xfrm rot="5400000">
              <a:off x="585215" y="4807853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E477FD3B-11D8-1CC7-EA4F-0277C5F3B3EB}"/>
                </a:ext>
              </a:extLst>
            </p:cNvPr>
            <p:cNvSpPr/>
            <p:nvPr/>
          </p:nvSpPr>
          <p:spPr>
            <a:xfrm rot="5400000">
              <a:off x="576654" y="5125570"/>
              <a:ext cx="228600" cy="219456"/>
            </a:xfrm>
            <a:prstGeom prst="triangle">
              <a:avLst/>
            </a:prstGeom>
            <a:solidFill>
              <a:srgbClr val="667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G"/>
            </a:p>
          </p:txBody>
        </p:sp>
      </p:grpSp>
      <p:sp>
        <p:nvSpPr>
          <p:cNvPr id="48" name="TextBox 25">
            <a:extLst>
              <a:ext uri="{FF2B5EF4-FFF2-40B4-BE49-F238E27FC236}">
                <a16:creationId xmlns:a16="http://schemas.microsoft.com/office/drawing/2014/main" id="{DD7B4B3E-D717-B5C3-6080-51973A194E1D}"/>
              </a:ext>
            </a:extLst>
          </p:cNvPr>
          <p:cNvSpPr txBox="1"/>
          <p:nvPr/>
        </p:nvSpPr>
        <p:spPr>
          <a:xfrm>
            <a:off x="6448581" y="1205058"/>
            <a:ext cx="3567486" cy="33395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Immediate Actions (Next 90 Days)</a:t>
            </a:r>
            <a:endParaRPr lang="en-NG" sz="10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1FBA09-E638-72F1-9B7E-CDEAD9859747}"/>
              </a:ext>
            </a:extLst>
          </p:cNvPr>
          <p:cNvSpPr txBox="1"/>
          <p:nvPr/>
        </p:nvSpPr>
        <p:spPr>
          <a:xfrm>
            <a:off x="6531930" y="1460441"/>
            <a:ext cx="4171884" cy="11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 sales training program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 Stock availability for top-performing categories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 targeted promotions in underperforming categories</a:t>
            </a:r>
            <a:endParaRPr lang="en-NG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2E30207E-100C-6BC2-AC09-8D8271794034}"/>
              </a:ext>
            </a:extLst>
          </p:cNvPr>
          <p:cNvSpPr txBox="1"/>
          <p:nvPr/>
        </p:nvSpPr>
        <p:spPr>
          <a:xfrm>
            <a:off x="6448581" y="2856764"/>
            <a:ext cx="3567486" cy="33395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Long-term Strategy (6-12 Months)</a:t>
            </a:r>
            <a:endParaRPr lang="en-NG" sz="105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7E218E-F845-1691-8E9C-C4217434A294}"/>
              </a:ext>
            </a:extLst>
          </p:cNvPr>
          <p:cNvSpPr txBox="1"/>
          <p:nvPr/>
        </p:nvSpPr>
        <p:spPr>
          <a:xfrm>
            <a:off x="6600980" y="3077846"/>
            <a:ext cx="4687193" cy="116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Expand successful categories  in top-performing branches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Develop branch-specific strategies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performance-based compensation structure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 advanced analytics for demand forecasting</a:t>
            </a:r>
            <a:endParaRPr lang="en-NG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D1BD21-E2B8-65A8-324C-8BED80C6D23D}"/>
              </a:ext>
            </a:extLst>
          </p:cNvPr>
          <p:cNvSpPr txBox="1"/>
          <p:nvPr/>
        </p:nvSpPr>
        <p:spPr>
          <a:xfrm>
            <a:off x="6304789" y="5207460"/>
            <a:ext cx="4510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Better customer satisfaction scores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Reduced operational costs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Stronger market position</a:t>
            </a:r>
            <a:endParaRPr lang="en-NG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738</Words>
  <Application>Microsoft Office PowerPoint</Application>
  <PresentationFormat>Widescreen</PresentationFormat>
  <Paragraphs>217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Segoe UI</vt:lpstr>
      <vt:lpstr>Segoe UI Light</vt:lpstr>
      <vt:lpstr>Wingdings</vt:lpstr>
      <vt:lpstr>Office Theme</vt:lpstr>
      <vt:lpstr>RoyaltyMart Home Appliances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Timileyin Oladayo</dc:creator>
  <cp:lastModifiedBy>Timileyin Oladayo</cp:lastModifiedBy>
  <cp:revision>1</cp:revision>
  <dcterms:created xsi:type="dcterms:W3CDTF">2025-07-15T16:17:43Z</dcterms:created>
  <dcterms:modified xsi:type="dcterms:W3CDTF">2025-07-15T20:38:24Z</dcterms:modified>
</cp:coreProperties>
</file>