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03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3700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69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442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1611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B3CC98-D295-4037-9587-F8C811727EC7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D27257-2F30-47D4-A86B-56F913CFBB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226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820" y="1184856"/>
            <a:ext cx="9144000" cy="4025117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Impact" panose="020B0806030902050204" pitchFamily="34" charset="0"/>
              </a:rPr>
              <a:t>HOW I GENERATED OVER 1,500 LEADS IN </a:t>
            </a:r>
            <a:r>
              <a:rPr lang="en-US" sz="7200" dirty="0" smtClean="0">
                <a:solidFill>
                  <a:srgbClr val="FF0000"/>
                </a:solidFill>
                <a:latin typeface="Impact" panose="020B0806030902050204" pitchFamily="34" charset="0"/>
              </a:rPr>
              <a:t>48 HOURS </a:t>
            </a:r>
            <a:r>
              <a:rPr lang="en-US" sz="7200" dirty="0" smtClean="0">
                <a:latin typeface="Impact" panose="020B0806030902050204" pitchFamily="34" charset="0"/>
              </a:rPr>
              <a:t>WITHOUT PAID ADS </a:t>
            </a:r>
            <a:endParaRPr lang="en-US" sz="7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3341" y="1262130"/>
            <a:ext cx="10496282" cy="121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TOOLS AND RESOURCES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3213" y="2967335"/>
            <a:ext cx="822558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 Generating Software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 Email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Gmail Account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Extractor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27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4704" y="953036"/>
            <a:ext cx="10496282" cy="121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HOW TO 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0615" y="2305879"/>
            <a:ext cx="10964460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generate free leads</a:t>
            </a:r>
          </a:p>
          <a:p>
            <a:pPr algn="ctr"/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must give an irresistible offer that</a:t>
            </a: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prompt your audience to opt in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must present people an offer that will prompt them to share your campaign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0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2236942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SEE LIVE EXAMPLE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111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638175"/>
            <a:ext cx="92678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28" y="697832"/>
            <a:ext cx="4443211" cy="60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36</TotalTime>
  <Words>61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HOW I GENERATED OVER 1,500 LEADS IN 48 HOURS WITHOUT PAID ADS </vt:lpstr>
      <vt:lpstr>PowerPoint Presentation</vt:lpstr>
      <vt:lpstr>PowerPoint Presentation</vt:lpstr>
      <vt:lpstr>SEE LIVE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GENERATED OVER 1,500 LEADS IN 48 HOURS WITHOUT PAID ADS</dc:title>
  <dc:creator>USER</dc:creator>
  <cp:lastModifiedBy>USER</cp:lastModifiedBy>
  <cp:revision>3</cp:revision>
  <dcterms:created xsi:type="dcterms:W3CDTF">2021-01-26T16:26:44Z</dcterms:created>
  <dcterms:modified xsi:type="dcterms:W3CDTF">2021-01-26T17:03:20Z</dcterms:modified>
</cp:coreProperties>
</file>