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F9F7189-A174-4E6F-ADC9-0FE9E989C44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5C84BE-A101-4911-B053-3EB8FCE667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  N FINE</a:t>
            </a:r>
            <a:br>
              <a:rPr lang="en-US" dirty="0" smtClean="0"/>
            </a:br>
            <a:r>
              <a:rPr lang="en-US" dirty="0" smtClean="0"/>
              <a:t>HEALTH CLUB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Table: </a:t>
            </a:r>
            <a:r>
              <a:rPr lang="en-US" dirty="0" err="1"/>
              <a:t>HumanResources.FollowUp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Pros_MemberID</a:t>
            </a:r>
            <a:r>
              <a:rPr lang="en-US" dirty="0"/>
              <a:t> should be </a:t>
            </a:r>
            <a:r>
              <a:rPr lang="en-US" dirty="0" err="1"/>
              <a:t>autogenerated</a:t>
            </a:r>
            <a:r>
              <a:rPr lang="en-US" dirty="0"/>
              <a:t>. </a:t>
            </a:r>
          </a:p>
          <a:p>
            <a:r>
              <a:rPr lang="en-US" dirty="0" err="1"/>
              <a:t>StaffID</a:t>
            </a:r>
            <a:r>
              <a:rPr lang="en-US" dirty="0"/>
              <a:t> is a foreign key from the </a:t>
            </a:r>
            <a:r>
              <a:rPr lang="en-US" dirty="0" err="1"/>
              <a:t>StaffDetails</a:t>
            </a:r>
            <a:r>
              <a:rPr lang="en-US" dirty="0"/>
              <a:t> table. </a:t>
            </a:r>
          </a:p>
          <a:p>
            <a:r>
              <a:rPr lang="en-US" dirty="0" err="1"/>
              <a:t>Branch_ID</a:t>
            </a:r>
            <a:r>
              <a:rPr lang="en-US" dirty="0"/>
              <a:t> is a foreign key from the </a:t>
            </a:r>
            <a:r>
              <a:rPr lang="en-US" dirty="0" err="1"/>
              <a:t>StaffDetails</a:t>
            </a:r>
            <a:r>
              <a:rPr lang="en-US" dirty="0"/>
              <a:t> table. </a:t>
            </a:r>
          </a:p>
          <a:p>
            <a:r>
              <a:rPr lang="en-US" dirty="0" err="1"/>
              <a:t>Pros_Fname</a:t>
            </a:r>
            <a:r>
              <a:rPr lang="en-US" dirty="0"/>
              <a:t>, </a:t>
            </a:r>
            <a:r>
              <a:rPr lang="en-US" dirty="0" err="1"/>
              <a:t>Pros_Lname</a:t>
            </a:r>
            <a:r>
              <a:rPr lang="en-US" dirty="0"/>
              <a:t>, and </a:t>
            </a:r>
            <a:r>
              <a:rPr lang="en-US" dirty="0" err="1"/>
              <a:t>Phone_Num</a:t>
            </a:r>
            <a:r>
              <a:rPr lang="en-US" dirty="0"/>
              <a:t> should not be left blank. </a:t>
            </a:r>
          </a:p>
          <a:p>
            <a:r>
              <a:rPr lang="en-US" dirty="0" err="1"/>
              <a:t>Phone_Num</a:t>
            </a:r>
            <a:r>
              <a:rPr lang="en-US" dirty="0"/>
              <a:t> should be in the following format: </a:t>
            </a:r>
          </a:p>
          <a:p>
            <a:r>
              <a:rPr lang="en-US" dirty="0"/>
              <a:t>‘[0-9][0-9]-[0-9] [0-9][0-9]-[0-9][0-9][0-9][0-9]-[0-9][0-9] [0-9]-[0-9] [0-9]  [0-9]’ Example: 11-111-1111-111-111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Table: </a:t>
            </a:r>
            <a:r>
              <a:rPr lang="en-US" dirty="0" err="1"/>
              <a:t>HumanResources.Branch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BranchId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 Should be </a:t>
            </a:r>
            <a:r>
              <a:rPr lang="en-US" dirty="0" err="1"/>
              <a:t>autogenerated</a:t>
            </a:r>
            <a:r>
              <a:rPr lang="en-US" dirty="0"/>
              <a:t>.</a:t>
            </a:r>
          </a:p>
          <a:p>
            <a:r>
              <a:rPr lang="en-US" dirty="0" err="1"/>
              <a:t>BranchTown</a:t>
            </a:r>
            <a:r>
              <a:rPr lang="en-US" dirty="0"/>
              <a:t> should not be null.</a:t>
            </a:r>
          </a:p>
          <a:p>
            <a:r>
              <a:rPr lang="en-US" dirty="0" err="1"/>
              <a:t>BranchState</a:t>
            </a:r>
            <a:r>
              <a:rPr lang="en-US" dirty="0"/>
              <a:t> should not be null.</a:t>
            </a:r>
          </a:p>
          <a:p>
            <a:r>
              <a:rPr lang="en-US" dirty="0" err="1"/>
              <a:t>BranchCountry</a:t>
            </a:r>
            <a:r>
              <a:rPr lang="en-US" dirty="0"/>
              <a:t> should not be null.</a:t>
            </a:r>
          </a:p>
        </p:txBody>
      </p:sp>
    </p:spTree>
    <p:extLst>
      <p:ext uri="{BB962C8B-B14F-4D97-AF65-F5344CB8AC3E}">
        <p14:creationId xmlns:p14="http://schemas.microsoft.com/office/powerpoint/2010/main" val="23500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N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HUMAN RESOURCES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SERVICES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MEMBERS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HUMAN RESOURCES.STAFF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6337"/>
            <a:ext cx="8635181" cy="4874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Rectangle 3"/>
          <p:cNvSpPr/>
          <p:nvPr/>
        </p:nvSpPr>
        <p:spPr>
          <a:xfrm>
            <a:off x="2133600" y="213633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HumanResources.StaffDetails</a:t>
            </a:r>
            <a:endParaRPr lang="en-US" sz="2000" dirty="0"/>
          </a:p>
          <a:p>
            <a:r>
              <a:rPr lang="en-US" sz="2000" dirty="0" err="1"/>
              <a:t>StaffID</a:t>
            </a:r>
            <a:r>
              <a:rPr lang="en-US" sz="2000" dirty="0"/>
              <a:t> should be auto generated. </a:t>
            </a:r>
          </a:p>
          <a:p>
            <a:r>
              <a:rPr lang="en-US" sz="2000" dirty="0" err="1"/>
              <a:t>Branch_ID</a:t>
            </a:r>
            <a:r>
              <a:rPr lang="en-US" sz="2000" dirty="0"/>
              <a:t> should be auto generated. 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Designation, Address, and </a:t>
            </a:r>
            <a:r>
              <a:rPr lang="en-US" sz="2000" dirty="0" err="1"/>
              <a:t>Phone_Num</a:t>
            </a:r>
            <a:r>
              <a:rPr lang="en-US" sz="2000" dirty="0"/>
              <a:t> should not be left blank. </a:t>
            </a:r>
          </a:p>
          <a:p>
            <a:r>
              <a:rPr lang="en-US" sz="2000" dirty="0" err="1"/>
              <a:t>Phone_Num</a:t>
            </a:r>
            <a:r>
              <a:rPr lang="en-US" sz="2000" dirty="0"/>
              <a:t> should be in the following format: </a:t>
            </a:r>
          </a:p>
          <a:p>
            <a:r>
              <a:rPr lang="en-US" sz="2000" dirty="0"/>
              <a:t>‘[0-9][0-9]-[0-9] [0-9][0-9]-[0-9][0-9][0-9][0-9]-[0-9][0-9] [0-9]-[0-9] [0-9]  [0-9]’ </a:t>
            </a:r>
          </a:p>
          <a:p>
            <a:r>
              <a:rPr lang="en-US" sz="2000" dirty="0"/>
              <a:t>Example: 11-111-1111-111-111 </a:t>
            </a:r>
          </a:p>
        </p:txBody>
      </p:sp>
    </p:spTree>
    <p:extLst>
      <p:ext uri="{BB962C8B-B14F-4D97-AF65-F5344CB8AC3E}">
        <p14:creationId xmlns:p14="http://schemas.microsoft.com/office/powerpoint/2010/main" val="39247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SERVICES.MEMBERSHIPDETAILS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Table: </a:t>
            </a:r>
            <a:r>
              <a:rPr lang="en-US" dirty="0" err="1"/>
              <a:t>Services.MembershipDetails</a:t>
            </a:r>
            <a:r>
              <a:rPr lang="en-US" dirty="0"/>
              <a:t> </a:t>
            </a:r>
          </a:p>
          <a:p>
            <a:r>
              <a:rPr lang="en-US" dirty="0" err="1"/>
              <a:t>PlanID</a:t>
            </a:r>
            <a:r>
              <a:rPr lang="en-US" dirty="0"/>
              <a:t> should be auto generated. </a:t>
            </a:r>
          </a:p>
          <a:p>
            <a:r>
              <a:rPr lang="en-US" dirty="0" err="1"/>
              <a:t>PlanType</a:t>
            </a:r>
            <a:r>
              <a:rPr lang="en-US" dirty="0"/>
              <a:t> should have any of the following values: Premium, Standard, or Guest. </a:t>
            </a:r>
          </a:p>
          <a:p>
            <a:r>
              <a:rPr lang="en-US" dirty="0"/>
              <a:t>Fee should store the fee for each plan that is offered by the club.</a:t>
            </a:r>
          </a:p>
        </p:txBody>
      </p:sp>
    </p:spTree>
    <p:extLst>
      <p:ext uri="{BB962C8B-B14F-4D97-AF65-F5344CB8AC3E}">
        <p14:creationId xmlns:p14="http://schemas.microsoft.com/office/powerpoint/2010/main" val="12373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</a:t>
            </a:r>
            <a:r>
              <a:rPr lang="en-US" dirty="0" err="1"/>
              <a:t>Services.PlanDetails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FacilityID</a:t>
            </a:r>
            <a:r>
              <a:rPr lang="en-US" dirty="0" smtClean="0"/>
              <a:t> should be auto generated. </a:t>
            </a:r>
          </a:p>
          <a:p>
            <a:r>
              <a:rPr lang="en-US" dirty="0" err="1" smtClean="0"/>
              <a:t>PlanID</a:t>
            </a:r>
            <a:r>
              <a:rPr lang="en-US" dirty="0" smtClean="0"/>
              <a:t> is a foreign key from the </a:t>
            </a:r>
            <a:r>
              <a:rPr lang="en-US" dirty="0" err="1" smtClean="0"/>
              <a:t>MembershipDetails</a:t>
            </a:r>
            <a:r>
              <a:rPr lang="en-US" dirty="0" smtClean="0"/>
              <a:t> table. </a:t>
            </a:r>
          </a:p>
          <a:p>
            <a:r>
              <a:rPr lang="en-US" dirty="0" err="1" smtClean="0"/>
              <a:t>Plan_Details</a:t>
            </a:r>
            <a:r>
              <a:rPr lang="en-US" dirty="0" smtClean="0"/>
              <a:t> should store the facilities and services offered under each plan.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Table: </a:t>
            </a:r>
            <a:r>
              <a:rPr lang="en-US" dirty="0" err="1"/>
              <a:t>Members.MemberDetails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MemberID</a:t>
            </a:r>
            <a:r>
              <a:rPr lang="en-US" dirty="0"/>
              <a:t> should be auto generated. </a:t>
            </a:r>
          </a:p>
          <a:p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Gender, Address, and </a:t>
            </a:r>
            <a:r>
              <a:rPr lang="en-US" dirty="0" err="1"/>
              <a:t>Phone_Num</a:t>
            </a:r>
            <a:r>
              <a:rPr lang="en-US" dirty="0"/>
              <a:t> cannot be left blank.</a:t>
            </a:r>
          </a:p>
          <a:p>
            <a:r>
              <a:rPr lang="en-US" dirty="0" err="1"/>
              <a:t>PlanID</a:t>
            </a:r>
            <a:r>
              <a:rPr lang="en-US" dirty="0"/>
              <a:t> is a foreign key from the </a:t>
            </a:r>
            <a:r>
              <a:rPr lang="en-US" dirty="0" err="1"/>
              <a:t>MembershipDetails</a:t>
            </a:r>
            <a:r>
              <a:rPr lang="en-US" dirty="0"/>
              <a:t> table. </a:t>
            </a:r>
          </a:p>
          <a:p>
            <a:r>
              <a:rPr lang="en-US" dirty="0"/>
              <a:t>Gender should have the Male or Female value. </a:t>
            </a:r>
          </a:p>
          <a:p>
            <a:r>
              <a:rPr lang="en-US" dirty="0" err="1"/>
              <a:t>Phone_Num</a:t>
            </a:r>
            <a:r>
              <a:rPr lang="en-US" dirty="0"/>
              <a:t> should be in the following format: </a:t>
            </a:r>
          </a:p>
          <a:p>
            <a:r>
              <a:rPr lang="en-US" dirty="0"/>
              <a:t>‘[0-9][0-9]-[0-9] [0-9][0-9]-[0-9][0-9][0-9][0-9]-[0-9][0-9] [0-9]-[0-9] [0-9]  [0-9]’ </a:t>
            </a:r>
          </a:p>
          <a:p>
            <a:r>
              <a:rPr lang="en-US" dirty="0"/>
              <a:t>Example: 11-111-1111-111-111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Transaction.Revenue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PaymentID</a:t>
            </a:r>
            <a:r>
              <a:rPr lang="en-US" dirty="0"/>
              <a:t> must be auto generated.</a:t>
            </a:r>
          </a:p>
          <a:p>
            <a:r>
              <a:rPr lang="en-US" dirty="0" err="1"/>
              <a:t>MemberID</a:t>
            </a:r>
            <a:r>
              <a:rPr lang="en-US" dirty="0"/>
              <a:t> is a foreign key from the </a:t>
            </a:r>
            <a:r>
              <a:rPr lang="en-US" dirty="0" err="1"/>
              <a:t>MemberDetails</a:t>
            </a:r>
            <a:r>
              <a:rPr lang="en-US" dirty="0"/>
              <a:t> table.</a:t>
            </a:r>
          </a:p>
          <a:p>
            <a:r>
              <a:rPr lang="en-US" dirty="0" err="1"/>
              <a:t>PaymentDate</a:t>
            </a:r>
            <a:r>
              <a:rPr lang="en-US" dirty="0"/>
              <a:t> cannot be less than the current date.</a:t>
            </a:r>
          </a:p>
          <a:p>
            <a:r>
              <a:rPr lang="en-US" dirty="0" err="1"/>
              <a:t>PaymentMethod</a:t>
            </a:r>
            <a:r>
              <a:rPr lang="en-US" dirty="0"/>
              <a:t> should have any of the three values: Cash, Check, or </a:t>
            </a:r>
            <a:r>
              <a:rPr lang="en-US" dirty="0" err="1"/>
              <a:t>Credit_Card</a:t>
            </a:r>
            <a:r>
              <a:rPr lang="en-US" dirty="0"/>
              <a:t>.</a:t>
            </a:r>
          </a:p>
          <a:p>
            <a:r>
              <a:rPr lang="en-US" dirty="0" err="1"/>
              <a:t>CC_Num</a:t>
            </a:r>
            <a:r>
              <a:rPr lang="en-US" dirty="0"/>
              <a:t> and </a:t>
            </a:r>
            <a:r>
              <a:rPr lang="en-US" dirty="0" err="1"/>
              <a:t>CC_Name</a:t>
            </a:r>
            <a:r>
              <a:rPr lang="en-US" dirty="0"/>
              <a:t> should record the credit card number and card holder’s name, respectively. </a:t>
            </a:r>
          </a:p>
          <a:p>
            <a:r>
              <a:rPr lang="en-US" dirty="0"/>
              <a:t>These details should be entered if the payment is made by using a credit card. </a:t>
            </a:r>
          </a:p>
          <a:p>
            <a:r>
              <a:rPr lang="en-US" dirty="0"/>
              <a:t>If a credit card is not being used to make the payment, these fields should be left blank. </a:t>
            </a:r>
          </a:p>
          <a:p>
            <a:r>
              <a:rPr lang="en-US" dirty="0" err="1"/>
              <a:t>Check_Num</a:t>
            </a:r>
            <a:r>
              <a:rPr lang="en-US" dirty="0"/>
              <a:t> will record the check number and should be entered if the payment is made through check. </a:t>
            </a:r>
          </a:p>
          <a:p>
            <a:r>
              <a:rPr lang="en-US" dirty="0"/>
              <a:t>If a check is not being used to make the payment, this field should be left blank.</a:t>
            </a:r>
          </a:p>
          <a:p>
            <a:r>
              <a:rPr lang="en-US" dirty="0" err="1"/>
              <a:t>PaymentStatus</a:t>
            </a:r>
            <a:r>
              <a:rPr lang="en-US" dirty="0"/>
              <a:t> can have either ‘Paid’ or ‘Pending’ because its value depends on whether the member has made the payment for the plan opted for or not.*/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Table: </a:t>
            </a:r>
            <a:r>
              <a:rPr lang="en-US" dirty="0" err="1"/>
              <a:t>HumanResources.Booking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StaffID</a:t>
            </a:r>
            <a:r>
              <a:rPr lang="en-US" dirty="0"/>
              <a:t> is a foreign key from the </a:t>
            </a:r>
            <a:r>
              <a:rPr lang="en-US" dirty="0" err="1"/>
              <a:t>StaffDetails</a:t>
            </a:r>
            <a:r>
              <a:rPr lang="en-US" dirty="0"/>
              <a:t> table. </a:t>
            </a:r>
          </a:p>
          <a:p>
            <a:r>
              <a:rPr lang="en-US" dirty="0" err="1"/>
              <a:t>MemberID</a:t>
            </a:r>
            <a:r>
              <a:rPr lang="en-US" dirty="0"/>
              <a:t> is a foreign key from the </a:t>
            </a:r>
            <a:r>
              <a:rPr lang="en-US" dirty="0" err="1"/>
              <a:t>MemberDetails</a:t>
            </a:r>
            <a:r>
              <a:rPr lang="en-US" dirty="0"/>
              <a:t> table. </a:t>
            </a:r>
          </a:p>
          <a:p>
            <a:r>
              <a:rPr lang="en-US" dirty="0" err="1"/>
              <a:t>PlanID</a:t>
            </a:r>
            <a:r>
              <a:rPr lang="en-US" dirty="0"/>
              <a:t> is a foreign key from the </a:t>
            </a:r>
            <a:r>
              <a:rPr lang="en-US" dirty="0" err="1"/>
              <a:t>MembershipDetails</a:t>
            </a:r>
            <a:r>
              <a:rPr lang="en-US" dirty="0"/>
              <a:t> table. </a:t>
            </a:r>
          </a:p>
          <a:p>
            <a:r>
              <a:rPr lang="en-US" dirty="0" err="1"/>
              <a:t>FacilityID</a:t>
            </a:r>
            <a:r>
              <a:rPr lang="en-US" dirty="0"/>
              <a:t> is a foreign key from the </a:t>
            </a:r>
            <a:r>
              <a:rPr lang="en-US" dirty="0" err="1"/>
              <a:t>PlanDetails</a:t>
            </a:r>
            <a:r>
              <a:rPr lang="en-US" dirty="0"/>
              <a:t> table. </a:t>
            </a:r>
          </a:p>
          <a:p>
            <a:r>
              <a:rPr lang="en-US" dirty="0" err="1"/>
              <a:t>Max_Num</a:t>
            </a:r>
            <a:r>
              <a:rPr lang="en-US" dirty="0"/>
              <a:t> should store the maximum number of members allowed to use a facility at a given time. </a:t>
            </a:r>
          </a:p>
          <a:p>
            <a:r>
              <a:rPr lang="en-US" dirty="0" err="1"/>
              <a:t>Actual_Num</a:t>
            </a:r>
            <a:r>
              <a:rPr lang="en-US" dirty="0"/>
              <a:t> should store the number of bookings already made by the members for a facility. Its value cannot exceed the value of </a:t>
            </a:r>
            <a:r>
              <a:rPr lang="en-US" dirty="0" err="1"/>
              <a:t>Max_Num</a:t>
            </a:r>
            <a:r>
              <a:rPr lang="en-US" dirty="0"/>
              <a:t>. </a:t>
            </a:r>
          </a:p>
          <a:p>
            <a:r>
              <a:rPr lang="en-US" dirty="0" err="1"/>
              <a:t>Booking_Status</a:t>
            </a:r>
            <a:r>
              <a:rPr lang="en-US" dirty="0"/>
              <a:t> can have either Booked or Available as its value. By default, the status should be marked as Available. </a:t>
            </a:r>
          </a:p>
          <a:p>
            <a:r>
              <a:rPr lang="en-US" dirty="0"/>
              <a:t>The status should be changed to Booked after the value of </a:t>
            </a:r>
            <a:r>
              <a:rPr lang="en-US" dirty="0" err="1"/>
              <a:t>Actual_Num</a:t>
            </a:r>
            <a:r>
              <a:rPr lang="en-US" dirty="0"/>
              <a:t> becomes equal to the value of </a:t>
            </a:r>
            <a:r>
              <a:rPr lang="en-US" dirty="0" err="1"/>
              <a:t>Max_Num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Table: </a:t>
            </a:r>
            <a:r>
              <a:rPr lang="en-US" dirty="0" err="1"/>
              <a:t>HumanResources.Feedback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RefID</a:t>
            </a:r>
            <a:r>
              <a:rPr lang="en-US" dirty="0"/>
              <a:t> should be </a:t>
            </a:r>
            <a:r>
              <a:rPr lang="en-US" dirty="0" err="1"/>
              <a:t>autogenerated</a:t>
            </a:r>
            <a:r>
              <a:rPr lang="en-US" dirty="0"/>
              <a:t>.</a:t>
            </a:r>
          </a:p>
          <a:p>
            <a:r>
              <a:rPr lang="en-US" dirty="0" err="1"/>
              <a:t>StaffID</a:t>
            </a:r>
            <a:r>
              <a:rPr lang="en-US" dirty="0"/>
              <a:t> is a foreign key from the </a:t>
            </a:r>
            <a:r>
              <a:rPr lang="en-US" dirty="0" err="1"/>
              <a:t>StaffDetails</a:t>
            </a:r>
            <a:r>
              <a:rPr lang="en-US" dirty="0"/>
              <a:t> table. </a:t>
            </a:r>
          </a:p>
          <a:p>
            <a:r>
              <a:rPr lang="en-US" dirty="0" err="1"/>
              <a:t>MemberID</a:t>
            </a:r>
            <a:r>
              <a:rPr lang="en-US" dirty="0"/>
              <a:t> is a foreign key from the </a:t>
            </a:r>
            <a:r>
              <a:rPr lang="en-US" dirty="0" err="1"/>
              <a:t>MemberDetails</a:t>
            </a:r>
            <a:r>
              <a:rPr lang="en-US" dirty="0"/>
              <a:t> table. </a:t>
            </a:r>
          </a:p>
          <a:p>
            <a:r>
              <a:rPr lang="en-US" dirty="0" err="1"/>
              <a:t>Feedback_Type</a:t>
            </a:r>
            <a:r>
              <a:rPr lang="en-US" dirty="0"/>
              <a:t> should have any of the three values: Complaint, Suggestion, or Appreciation.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700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FIT  N FINE HEALTH CLUB </vt:lpstr>
      <vt:lpstr>FIT N FINE</vt:lpstr>
      <vt:lpstr>TABLE HUMAN RESOURCES.STAFF</vt:lpstr>
      <vt:lpstr>SERVICES.MEMBERSHIPDETAILS</vt:lpstr>
      <vt:lpstr>Table: Services.PlanDetails </vt:lpstr>
      <vt:lpstr>Table: Members.MemberDetails  </vt:lpstr>
      <vt:lpstr>Transaction.Revenue. </vt:lpstr>
      <vt:lpstr>Table: HumanResources.Booking  </vt:lpstr>
      <vt:lpstr>Table: HumanResources.Feedback  </vt:lpstr>
      <vt:lpstr>Table: HumanResources.FollowUp  </vt:lpstr>
      <vt:lpstr>Table: HumanResources.Branch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 N FINE HEALTH CLUB</dc:title>
  <dc:creator>ATU FAITH</dc:creator>
  <cp:lastModifiedBy>ATU FAITH</cp:lastModifiedBy>
  <cp:revision>8</cp:revision>
  <dcterms:created xsi:type="dcterms:W3CDTF">2018-07-18T19:20:03Z</dcterms:created>
  <dcterms:modified xsi:type="dcterms:W3CDTF">2018-07-18T20:20:23Z</dcterms:modified>
</cp:coreProperties>
</file>