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2876C-6AD7-43B9-AC2E-A9843B6A66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8320E2-A8B3-49B1-8DF5-274392503B40}">
      <dgm:prSet/>
      <dgm:spPr/>
      <dgm:t>
        <a:bodyPr/>
        <a:lstStyle/>
        <a:p>
          <a:r>
            <a:rPr lang="hu-HU"/>
            <a:t>OOP</a:t>
          </a:r>
          <a:endParaRPr lang="en-US"/>
        </a:p>
      </dgm:t>
    </dgm:pt>
    <dgm:pt modelId="{2B58B280-74A1-4DD6-BA09-B182660E2BCB}" type="parTrans" cxnId="{93E3526A-499B-4902-A755-8AF450526CC6}">
      <dgm:prSet/>
      <dgm:spPr/>
      <dgm:t>
        <a:bodyPr/>
        <a:lstStyle/>
        <a:p>
          <a:endParaRPr lang="en-US"/>
        </a:p>
      </dgm:t>
    </dgm:pt>
    <dgm:pt modelId="{0785548E-EB28-4D23-8E4F-63DC771824DD}" type="sibTrans" cxnId="{93E3526A-499B-4902-A755-8AF450526CC6}">
      <dgm:prSet/>
      <dgm:spPr/>
      <dgm:t>
        <a:bodyPr/>
        <a:lstStyle/>
        <a:p>
          <a:endParaRPr lang="en-US"/>
        </a:p>
      </dgm:t>
    </dgm:pt>
    <dgm:pt modelId="{5E970708-FE6F-4F5F-AA14-94372569AA42}">
      <dgm:prSet/>
      <dgm:spPr/>
      <dgm:t>
        <a:bodyPr/>
        <a:lstStyle/>
        <a:p>
          <a:r>
            <a:rPr lang="hu-HU"/>
            <a:t>Munkamenet kezelés</a:t>
          </a:r>
          <a:endParaRPr lang="en-US"/>
        </a:p>
      </dgm:t>
    </dgm:pt>
    <dgm:pt modelId="{599A2DE7-2428-4705-9367-003817D6CF90}" type="parTrans" cxnId="{232140DD-E0A9-4F30-B8F8-223A6E0FC3D9}">
      <dgm:prSet/>
      <dgm:spPr/>
      <dgm:t>
        <a:bodyPr/>
        <a:lstStyle/>
        <a:p>
          <a:endParaRPr lang="en-US"/>
        </a:p>
      </dgm:t>
    </dgm:pt>
    <dgm:pt modelId="{D8675E02-7ACB-4497-89AE-D877F330C146}" type="sibTrans" cxnId="{232140DD-E0A9-4F30-B8F8-223A6E0FC3D9}">
      <dgm:prSet/>
      <dgm:spPr/>
      <dgm:t>
        <a:bodyPr/>
        <a:lstStyle/>
        <a:p>
          <a:endParaRPr lang="en-US"/>
        </a:p>
      </dgm:t>
    </dgm:pt>
    <dgm:pt modelId="{2860E321-24F6-492E-B43A-59086CCBC362}">
      <dgm:prSet/>
      <dgm:spPr/>
      <dgm:t>
        <a:bodyPr/>
        <a:lstStyle/>
        <a:p>
          <a:r>
            <a:rPr lang="hu-HU" dirty="0"/>
            <a:t>Adatbázis CRUD műveletek</a:t>
          </a:r>
          <a:endParaRPr lang="en-US" dirty="0"/>
        </a:p>
      </dgm:t>
    </dgm:pt>
    <dgm:pt modelId="{0961D2F0-73C1-428D-A5A8-5DFBB5E10975}" type="parTrans" cxnId="{07B3E5E4-9382-4556-AE61-92FFF578B7B8}">
      <dgm:prSet/>
      <dgm:spPr/>
      <dgm:t>
        <a:bodyPr/>
        <a:lstStyle/>
        <a:p>
          <a:endParaRPr lang="en-US"/>
        </a:p>
      </dgm:t>
    </dgm:pt>
    <dgm:pt modelId="{EB6A3D4B-381D-4FEC-9F48-B6B6FB8C461C}" type="sibTrans" cxnId="{07B3E5E4-9382-4556-AE61-92FFF578B7B8}">
      <dgm:prSet/>
      <dgm:spPr/>
      <dgm:t>
        <a:bodyPr/>
        <a:lstStyle/>
        <a:p>
          <a:endParaRPr lang="en-US"/>
        </a:p>
      </dgm:t>
    </dgm:pt>
    <dgm:pt modelId="{EF2955EF-19D0-46CA-A981-236FA02A0066}">
      <dgm:prSet/>
      <dgm:spPr/>
      <dgm:t>
        <a:bodyPr/>
        <a:lstStyle/>
        <a:p>
          <a:r>
            <a:rPr lang="en-US" b="0" dirty="0" err="1"/>
            <a:t>Spatie</a:t>
          </a:r>
          <a:r>
            <a:rPr lang="en-US" b="0" dirty="0"/>
            <a:t> Image Manipulations</a:t>
          </a:r>
        </a:p>
      </dgm:t>
    </dgm:pt>
    <dgm:pt modelId="{30A3121B-044B-490C-98CD-F3DFE418397D}" type="parTrans" cxnId="{C3D5302C-74B1-4E8D-A00A-E55D7822E798}">
      <dgm:prSet/>
      <dgm:spPr/>
      <dgm:t>
        <a:bodyPr/>
        <a:lstStyle/>
        <a:p>
          <a:endParaRPr lang="en-US"/>
        </a:p>
      </dgm:t>
    </dgm:pt>
    <dgm:pt modelId="{D8AADB52-2F16-447F-A94C-B697B09EBC31}" type="sibTrans" cxnId="{C3D5302C-74B1-4E8D-A00A-E55D7822E798}">
      <dgm:prSet/>
      <dgm:spPr/>
      <dgm:t>
        <a:bodyPr/>
        <a:lstStyle/>
        <a:p>
          <a:endParaRPr lang="en-US"/>
        </a:p>
      </dgm:t>
    </dgm:pt>
    <dgm:pt modelId="{699B994B-BC45-4A7D-91F5-B521553490C7}" type="pres">
      <dgm:prSet presAssocID="{4B02876C-6AD7-43B9-AC2E-A9843B6A6650}" presName="linear" presStyleCnt="0">
        <dgm:presLayoutVars>
          <dgm:animLvl val="lvl"/>
          <dgm:resizeHandles val="exact"/>
        </dgm:presLayoutVars>
      </dgm:prSet>
      <dgm:spPr/>
    </dgm:pt>
    <dgm:pt modelId="{CD77406A-75A6-482F-8EA4-059F5EDDA781}" type="pres">
      <dgm:prSet presAssocID="{3D8320E2-A8B3-49B1-8DF5-274392503B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C3945E-E797-47E6-9F92-E92703F6F7B6}" type="pres">
      <dgm:prSet presAssocID="{0785548E-EB28-4D23-8E4F-63DC771824DD}" presName="spacer" presStyleCnt="0"/>
      <dgm:spPr/>
    </dgm:pt>
    <dgm:pt modelId="{EAB5447A-7957-47A6-914B-2658DF5AF02B}" type="pres">
      <dgm:prSet presAssocID="{5E970708-FE6F-4F5F-AA14-94372569AA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BA0828-DA1A-42B5-B470-549E5BC26117}" type="pres">
      <dgm:prSet presAssocID="{D8675E02-7ACB-4497-89AE-D877F330C146}" presName="spacer" presStyleCnt="0"/>
      <dgm:spPr/>
    </dgm:pt>
    <dgm:pt modelId="{DF67DE62-F3CC-4FF8-B071-0E82DA200B05}" type="pres">
      <dgm:prSet presAssocID="{2860E321-24F6-492E-B43A-59086CCBC3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E8B308-6410-4DC0-B63F-04DEA39DC8D4}" type="pres">
      <dgm:prSet presAssocID="{EB6A3D4B-381D-4FEC-9F48-B6B6FB8C461C}" presName="spacer" presStyleCnt="0"/>
      <dgm:spPr/>
    </dgm:pt>
    <dgm:pt modelId="{F4CBAA48-9B1D-4362-9B60-92561085BAA8}" type="pres">
      <dgm:prSet presAssocID="{EF2955EF-19D0-46CA-A981-236FA02A006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5B5C26-99A3-4D59-95F5-61A14A5016B6}" type="presOf" srcId="{4B02876C-6AD7-43B9-AC2E-A9843B6A6650}" destId="{699B994B-BC45-4A7D-91F5-B521553490C7}" srcOrd="0" destOrd="0" presId="urn:microsoft.com/office/officeart/2005/8/layout/vList2"/>
    <dgm:cxn modelId="{C3D5302C-74B1-4E8D-A00A-E55D7822E798}" srcId="{4B02876C-6AD7-43B9-AC2E-A9843B6A6650}" destId="{EF2955EF-19D0-46CA-A981-236FA02A0066}" srcOrd="3" destOrd="0" parTransId="{30A3121B-044B-490C-98CD-F3DFE418397D}" sibTransId="{D8AADB52-2F16-447F-A94C-B697B09EBC31}"/>
    <dgm:cxn modelId="{60875939-48DB-4D3F-9B65-89E2A7495AB0}" type="presOf" srcId="{3D8320E2-A8B3-49B1-8DF5-274392503B40}" destId="{CD77406A-75A6-482F-8EA4-059F5EDDA781}" srcOrd="0" destOrd="0" presId="urn:microsoft.com/office/officeart/2005/8/layout/vList2"/>
    <dgm:cxn modelId="{93E3526A-499B-4902-A755-8AF450526CC6}" srcId="{4B02876C-6AD7-43B9-AC2E-A9843B6A6650}" destId="{3D8320E2-A8B3-49B1-8DF5-274392503B40}" srcOrd="0" destOrd="0" parTransId="{2B58B280-74A1-4DD6-BA09-B182660E2BCB}" sibTransId="{0785548E-EB28-4D23-8E4F-63DC771824DD}"/>
    <dgm:cxn modelId="{5DAE9A4F-0A6D-49DF-B7D3-0CC78F6D3D7F}" type="presOf" srcId="{EF2955EF-19D0-46CA-A981-236FA02A0066}" destId="{F4CBAA48-9B1D-4362-9B60-92561085BAA8}" srcOrd="0" destOrd="0" presId="urn:microsoft.com/office/officeart/2005/8/layout/vList2"/>
    <dgm:cxn modelId="{ADB96A5A-1DB9-48D9-B5A5-13F479CAF493}" type="presOf" srcId="{2860E321-24F6-492E-B43A-59086CCBC362}" destId="{DF67DE62-F3CC-4FF8-B071-0E82DA200B05}" srcOrd="0" destOrd="0" presId="urn:microsoft.com/office/officeart/2005/8/layout/vList2"/>
    <dgm:cxn modelId="{CAED779B-26DD-4D32-852A-22A4E99B67D5}" type="presOf" srcId="{5E970708-FE6F-4F5F-AA14-94372569AA42}" destId="{EAB5447A-7957-47A6-914B-2658DF5AF02B}" srcOrd="0" destOrd="0" presId="urn:microsoft.com/office/officeart/2005/8/layout/vList2"/>
    <dgm:cxn modelId="{232140DD-E0A9-4F30-B8F8-223A6E0FC3D9}" srcId="{4B02876C-6AD7-43B9-AC2E-A9843B6A6650}" destId="{5E970708-FE6F-4F5F-AA14-94372569AA42}" srcOrd="1" destOrd="0" parTransId="{599A2DE7-2428-4705-9367-003817D6CF90}" sibTransId="{D8675E02-7ACB-4497-89AE-D877F330C146}"/>
    <dgm:cxn modelId="{07B3E5E4-9382-4556-AE61-92FFF578B7B8}" srcId="{4B02876C-6AD7-43B9-AC2E-A9843B6A6650}" destId="{2860E321-24F6-492E-B43A-59086CCBC362}" srcOrd="2" destOrd="0" parTransId="{0961D2F0-73C1-428D-A5A8-5DFBB5E10975}" sibTransId="{EB6A3D4B-381D-4FEC-9F48-B6B6FB8C461C}"/>
    <dgm:cxn modelId="{08FA3F73-4E5C-4AF9-81AA-347F07E20892}" type="presParOf" srcId="{699B994B-BC45-4A7D-91F5-B521553490C7}" destId="{CD77406A-75A6-482F-8EA4-059F5EDDA781}" srcOrd="0" destOrd="0" presId="urn:microsoft.com/office/officeart/2005/8/layout/vList2"/>
    <dgm:cxn modelId="{37D18BF4-B5E3-4DC8-8C71-A4E1A97E86F0}" type="presParOf" srcId="{699B994B-BC45-4A7D-91F5-B521553490C7}" destId="{4FC3945E-E797-47E6-9F92-E92703F6F7B6}" srcOrd="1" destOrd="0" presId="urn:microsoft.com/office/officeart/2005/8/layout/vList2"/>
    <dgm:cxn modelId="{BD7CC1EA-B48E-42BA-9452-5A4001BF09B7}" type="presParOf" srcId="{699B994B-BC45-4A7D-91F5-B521553490C7}" destId="{EAB5447A-7957-47A6-914B-2658DF5AF02B}" srcOrd="2" destOrd="0" presId="urn:microsoft.com/office/officeart/2005/8/layout/vList2"/>
    <dgm:cxn modelId="{837A533C-32AE-4EA8-99E5-F4E99C3991FA}" type="presParOf" srcId="{699B994B-BC45-4A7D-91F5-B521553490C7}" destId="{CEBA0828-DA1A-42B5-B470-549E5BC26117}" srcOrd="3" destOrd="0" presId="urn:microsoft.com/office/officeart/2005/8/layout/vList2"/>
    <dgm:cxn modelId="{8A9CB4DE-0C6B-4FE1-A802-208D975A4663}" type="presParOf" srcId="{699B994B-BC45-4A7D-91F5-B521553490C7}" destId="{DF67DE62-F3CC-4FF8-B071-0E82DA200B05}" srcOrd="4" destOrd="0" presId="urn:microsoft.com/office/officeart/2005/8/layout/vList2"/>
    <dgm:cxn modelId="{743059AB-09B3-4E65-9C3D-FC399214085F}" type="presParOf" srcId="{699B994B-BC45-4A7D-91F5-B521553490C7}" destId="{3EE8B308-6410-4DC0-B63F-04DEA39DC8D4}" srcOrd="5" destOrd="0" presId="urn:microsoft.com/office/officeart/2005/8/layout/vList2"/>
    <dgm:cxn modelId="{A3955888-BDC7-4067-B331-79B222DBDB1D}" type="presParOf" srcId="{699B994B-BC45-4A7D-91F5-B521553490C7}" destId="{F4CBAA48-9B1D-4362-9B60-92561085BA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ABAE4-0B7C-43E7-9642-1532E5BF6646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60CFFB-8236-4E64-B03C-2A60D55FADF6}">
      <dgm:prSet/>
      <dgm:spPr/>
      <dgm:t>
        <a:bodyPr/>
        <a:lstStyle/>
        <a:p>
          <a:r>
            <a:rPr lang="hu-HU"/>
            <a:t>A feltöltött képet a program feldolgozza (méretezés és mentés)</a:t>
          </a:r>
          <a:endParaRPr lang="en-US"/>
        </a:p>
      </dgm:t>
    </dgm:pt>
    <dgm:pt modelId="{5D70EA0F-99A6-446F-8308-344E5E3C2171}" type="parTrans" cxnId="{8D7AA8A3-647F-4667-BF66-1F9C00A97A3E}">
      <dgm:prSet/>
      <dgm:spPr/>
      <dgm:t>
        <a:bodyPr/>
        <a:lstStyle/>
        <a:p>
          <a:endParaRPr lang="en-US"/>
        </a:p>
      </dgm:t>
    </dgm:pt>
    <dgm:pt modelId="{085C8226-7CBC-470C-A582-BAEE8DDB9939}" type="sibTrans" cxnId="{8D7AA8A3-647F-4667-BF66-1F9C00A97A3E}">
      <dgm:prSet/>
      <dgm:spPr/>
      <dgm:t>
        <a:bodyPr/>
        <a:lstStyle/>
        <a:p>
          <a:endParaRPr lang="en-US"/>
        </a:p>
      </dgm:t>
    </dgm:pt>
    <dgm:pt modelId="{D0F43F51-18B4-4BC1-B661-FDD9F3DC44D6}">
      <dgm:prSet/>
      <dgm:spPr/>
      <dgm:t>
        <a:bodyPr/>
        <a:lstStyle/>
        <a:p>
          <a:r>
            <a:rPr lang="en-US"/>
            <a:t>Az adatbázisba kerülnek a képhez tartozó adatok (felhasználó ID, cím, leírás, címkék)</a:t>
          </a:r>
        </a:p>
      </dgm:t>
    </dgm:pt>
    <dgm:pt modelId="{ED945E9F-DC29-4ACC-9511-21615E6F6575}" type="parTrans" cxnId="{F0AD0109-7481-4B39-A64C-1339E1385CF9}">
      <dgm:prSet/>
      <dgm:spPr/>
      <dgm:t>
        <a:bodyPr/>
        <a:lstStyle/>
        <a:p>
          <a:endParaRPr lang="en-US"/>
        </a:p>
      </dgm:t>
    </dgm:pt>
    <dgm:pt modelId="{FC7DC88C-44EB-496B-ACC2-016D586B75B2}" type="sibTrans" cxnId="{F0AD0109-7481-4B39-A64C-1339E1385CF9}">
      <dgm:prSet/>
      <dgm:spPr/>
      <dgm:t>
        <a:bodyPr/>
        <a:lstStyle/>
        <a:p>
          <a:endParaRPr lang="en-US"/>
        </a:p>
      </dgm:t>
    </dgm:pt>
    <dgm:pt modelId="{538C0246-666D-4953-BFDB-CFF5AF5B3D79}">
      <dgm:prSet/>
      <dgm:spPr/>
      <dgm:t>
        <a:bodyPr/>
        <a:lstStyle/>
        <a:p>
          <a:r>
            <a:rPr lang="en-US"/>
            <a:t>Feltöltés ellenőrzése (move_uploaded_file)</a:t>
          </a:r>
        </a:p>
      </dgm:t>
    </dgm:pt>
    <dgm:pt modelId="{B249C309-A4E7-4A7C-A389-E7CEF3B73C27}" type="parTrans" cxnId="{75F340CF-1519-420D-B9CB-87B44A6C57C2}">
      <dgm:prSet/>
      <dgm:spPr/>
      <dgm:t>
        <a:bodyPr/>
        <a:lstStyle/>
        <a:p>
          <a:endParaRPr lang="en-US"/>
        </a:p>
      </dgm:t>
    </dgm:pt>
    <dgm:pt modelId="{AAC3ED3E-857A-4554-95BF-9AACC1A81ADA}" type="sibTrans" cxnId="{75F340CF-1519-420D-B9CB-87B44A6C57C2}">
      <dgm:prSet/>
      <dgm:spPr/>
      <dgm:t>
        <a:bodyPr/>
        <a:lstStyle/>
        <a:p>
          <a:endParaRPr lang="en-US"/>
        </a:p>
      </dgm:t>
    </dgm:pt>
    <dgm:pt modelId="{65EC1AAF-9AF8-4E45-9359-831F0A869B44}">
      <dgm:prSet/>
      <dgm:spPr/>
      <dgm:t>
        <a:bodyPr/>
        <a:lstStyle/>
        <a:p>
          <a:r>
            <a:rPr lang="fr-FR"/>
            <a:t>Méretezés és mentés Spatie/Image könyvtárral</a:t>
          </a:r>
          <a:endParaRPr lang="en-US"/>
        </a:p>
      </dgm:t>
    </dgm:pt>
    <dgm:pt modelId="{DF6BDD5B-B9C4-42E1-A1C8-82F0BCCC3FCE}" type="parTrans" cxnId="{88AA3CC4-954E-4793-A9DA-B3BF4E3232C8}">
      <dgm:prSet/>
      <dgm:spPr/>
      <dgm:t>
        <a:bodyPr/>
        <a:lstStyle/>
        <a:p>
          <a:endParaRPr lang="en-US"/>
        </a:p>
      </dgm:t>
    </dgm:pt>
    <dgm:pt modelId="{FE902241-5B49-414E-9659-4A3AE6248B30}" type="sibTrans" cxnId="{88AA3CC4-954E-4793-A9DA-B3BF4E3232C8}">
      <dgm:prSet/>
      <dgm:spPr/>
      <dgm:t>
        <a:bodyPr/>
        <a:lstStyle/>
        <a:p>
          <a:endParaRPr lang="en-US"/>
        </a:p>
      </dgm:t>
    </dgm:pt>
    <dgm:pt modelId="{58573DBE-9A4D-41FB-A290-EC7F8D995CED}">
      <dgm:prSet/>
      <dgm:spPr/>
      <dgm:t>
        <a:bodyPr/>
        <a:lstStyle/>
        <a:p>
          <a:r>
            <a:rPr lang="en-US"/>
            <a:t>Adatbázis mentés a Picture osztály uploadPhoto() metódusával </a:t>
          </a:r>
        </a:p>
      </dgm:t>
    </dgm:pt>
    <dgm:pt modelId="{0087C617-41CF-4D75-88AB-9A43F2901AB6}" type="parTrans" cxnId="{5AEAADE2-6063-4CE6-B73E-7AE3EFBA8D46}">
      <dgm:prSet/>
      <dgm:spPr/>
      <dgm:t>
        <a:bodyPr/>
        <a:lstStyle/>
        <a:p>
          <a:endParaRPr lang="en-US"/>
        </a:p>
      </dgm:t>
    </dgm:pt>
    <dgm:pt modelId="{1ABBEF3F-17CB-492A-9FEF-D887EF62FC28}" type="sibTrans" cxnId="{5AEAADE2-6063-4CE6-B73E-7AE3EFBA8D46}">
      <dgm:prSet/>
      <dgm:spPr/>
      <dgm:t>
        <a:bodyPr/>
        <a:lstStyle/>
        <a:p>
          <a:endParaRPr lang="en-US"/>
        </a:p>
      </dgm:t>
    </dgm:pt>
    <dgm:pt modelId="{3A4CE100-B6C1-4DE3-9F0E-623887B78433}" type="pres">
      <dgm:prSet presAssocID="{127ABAE4-0B7C-43E7-9642-1532E5BF6646}" presName="outerComposite" presStyleCnt="0">
        <dgm:presLayoutVars>
          <dgm:chMax val="5"/>
          <dgm:dir/>
          <dgm:resizeHandles val="exact"/>
        </dgm:presLayoutVars>
      </dgm:prSet>
      <dgm:spPr/>
    </dgm:pt>
    <dgm:pt modelId="{CAD318DD-506D-42E8-A0BC-E98A522E28E9}" type="pres">
      <dgm:prSet presAssocID="{127ABAE4-0B7C-43E7-9642-1532E5BF6646}" presName="dummyMaxCanvas" presStyleCnt="0">
        <dgm:presLayoutVars/>
      </dgm:prSet>
      <dgm:spPr/>
    </dgm:pt>
    <dgm:pt modelId="{3C4E95BB-E32B-4535-A1B8-6F0168A42DF6}" type="pres">
      <dgm:prSet presAssocID="{127ABAE4-0B7C-43E7-9642-1532E5BF6646}" presName="FiveNodes_1" presStyleLbl="node1" presStyleIdx="0" presStyleCnt="5">
        <dgm:presLayoutVars>
          <dgm:bulletEnabled val="1"/>
        </dgm:presLayoutVars>
      </dgm:prSet>
      <dgm:spPr/>
    </dgm:pt>
    <dgm:pt modelId="{D8E78B6B-2BC7-46C5-9840-E1C07CB41257}" type="pres">
      <dgm:prSet presAssocID="{127ABAE4-0B7C-43E7-9642-1532E5BF6646}" presName="FiveNodes_2" presStyleLbl="node1" presStyleIdx="1" presStyleCnt="5">
        <dgm:presLayoutVars>
          <dgm:bulletEnabled val="1"/>
        </dgm:presLayoutVars>
      </dgm:prSet>
      <dgm:spPr/>
    </dgm:pt>
    <dgm:pt modelId="{E71AB35A-81AA-4ACE-B793-FB8EA31E85A3}" type="pres">
      <dgm:prSet presAssocID="{127ABAE4-0B7C-43E7-9642-1532E5BF6646}" presName="FiveNodes_3" presStyleLbl="node1" presStyleIdx="2" presStyleCnt="5">
        <dgm:presLayoutVars>
          <dgm:bulletEnabled val="1"/>
        </dgm:presLayoutVars>
      </dgm:prSet>
      <dgm:spPr/>
    </dgm:pt>
    <dgm:pt modelId="{CAF1C5CC-7F04-41DB-B77C-C56CE2939429}" type="pres">
      <dgm:prSet presAssocID="{127ABAE4-0B7C-43E7-9642-1532E5BF6646}" presName="FiveNodes_4" presStyleLbl="node1" presStyleIdx="3" presStyleCnt="5">
        <dgm:presLayoutVars>
          <dgm:bulletEnabled val="1"/>
        </dgm:presLayoutVars>
      </dgm:prSet>
      <dgm:spPr/>
    </dgm:pt>
    <dgm:pt modelId="{BB852479-98E0-457C-BAED-D3EE65D131E6}" type="pres">
      <dgm:prSet presAssocID="{127ABAE4-0B7C-43E7-9642-1532E5BF6646}" presName="FiveNodes_5" presStyleLbl="node1" presStyleIdx="4" presStyleCnt="5">
        <dgm:presLayoutVars>
          <dgm:bulletEnabled val="1"/>
        </dgm:presLayoutVars>
      </dgm:prSet>
      <dgm:spPr/>
    </dgm:pt>
    <dgm:pt modelId="{F8D59C6C-305F-4378-8CCE-140C90B92706}" type="pres">
      <dgm:prSet presAssocID="{127ABAE4-0B7C-43E7-9642-1532E5BF6646}" presName="FiveConn_1-2" presStyleLbl="fgAccFollowNode1" presStyleIdx="0" presStyleCnt="4">
        <dgm:presLayoutVars>
          <dgm:bulletEnabled val="1"/>
        </dgm:presLayoutVars>
      </dgm:prSet>
      <dgm:spPr/>
    </dgm:pt>
    <dgm:pt modelId="{52536EA0-A6B7-419D-A3EB-0B4CEB752992}" type="pres">
      <dgm:prSet presAssocID="{127ABAE4-0B7C-43E7-9642-1532E5BF6646}" presName="FiveConn_2-3" presStyleLbl="fgAccFollowNode1" presStyleIdx="1" presStyleCnt="4">
        <dgm:presLayoutVars>
          <dgm:bulletEnabled val="1"/>
        </dgm:presLayoutVars>
      </dgm:prSet>
      <dgm:spPr/>
    </dgm:pt>
    <dgm:pt modelId="{B9668619-0487-4764-A83D-CCB61AD96A0A}" type="pres">
      <dgm:prSet presAssocID="{127ABAE4-0B7C-43E7-9642-1532E5BF6646}" presName="FiveConn_3-4" presStyleLbl="fgAccFollowNode1" presStyleIdx="2" presStyleCnt="4">
        <dgm:presLayoutVars>
          <dgm:bulletEnabled val="1"/>
        </dgm:presLayoutVars>
      </dgm:prSet>
      <dgm:spPr/>
    </dgm:pt>
    <dgm:pt modelId="{C1B3F823-9377-4FEF-BD74-ADA566C2A6E8}" type="pres">
      <dgm:prSet presAssocID="{127ABAE4-0B7C-43E7-9642-1532E5BF6646}" presName="FiveConn_4-5" presStyleLbl="fgAccFollowNode1" presStyleIdx="3" presStyleCnt="4">
        <dgm:presLayoutVars>
          <dgm:bulletEnabled val="1"/>
        </dgm:presLayoutVars>
      </dgm:prSet>
      <dgm:spPr/>
    </dgm:pt>
    <dgm:pt modelId="{1FC706B1-0832-4B6A-9713-971BB401B7B5}" type="pres">
      <dgm:prSet presAssocID="{127ABAE4-0B7C-43E7-9642-1532E5BF6646}" presName="FiveNodes_1_text" presStyleLbl="node1" presStyleIdx="4" presStyleCnt="5">
        <dgm:presLayoutVars>
          <dgm:bulletEnabled val="1"/>
        </dgm:presLayoutVars>
      </dgm:prSet>
      <dgm:spPr/>
    </dgm:pt>
    <dgm:pt modelId="{7BAB0670-3F56-41D7-8031-8E497109F500}" type="pres">
      <dgm:prSet presAssocID="{127ABAE4-0B7C-43E7-9642-1532E5BF6646}" presName="FiveNodes_2_text" presStyleLbl="node1" presStyleIdx="4" presStyleCnt="5">
        <dgm:presLayoutVars>
          <dgm:bulletEnabled val="1"/>
        </dgm:presLayoutVars>
      </dgm:prSet>
      <dgm:spPr/>
    </dgm:pt>
    <dgm:pt modelId="{1A034219-E79D-4F79-8F6B-90CBA5A6DAC3}" type="pres">
      <dgm:prSet presAssocID="{127ABAE4-0B7C-43E7-9642-1532E5BF6646}" presName="FiveNodes_3_text" presStyleLbl="node1" presStyleIdx="4" presStyleCnt="5">
        <dgm:presLayoutVars>
          <dgm:bulletEnabled val="1"/>
        </dgm:presLayoutVars>
      </dgm:prSet>
      <dgm:spPr/>
    </dgm:pt>
    <dgm:pt modelId="{C8EC6BA6-703E-4B26-B0C4-795328702BE9}" type="pres">
      <dgm:prSet presAssocID="{127ABAE4-0B7C-43E7-9642-1532E5BF6646}" presName="FiveNodes_4_text" presStyleLbl="node1" presStyleIdx="4" presStyleCnt="5">
        <dgm:presLayoutVars>
          <dgm:bulletEnabled val="1"/>
        </dgm:presLayoutVars>
      </dgm:prSet>
      <dgm:spPr/>
    </dgm:pt>
    <dgm:pt modelId="{1F7F86CA-D062-4EF1-9ED9-95187682469C}" type="pres">
      <dgm:prSet presAssocID="{127ABAE4-0B7C-43E7-9642-1532E5BF664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0AD0109-7481-4B39-A64C-1339E1385CF9}" srcId="{127ABAE4-0B7C-43E7-9642-1532E5BF6646}" destId="{D0F43F51-18B4-4BC1-B661-FDD9F3DC44D6}" srcOrd="1" destOrd="0" parTransId="{ED945E9F-DC29-4ACC-9511-21615E6F6575}" sibTransId="{FC7DC88C-44EB-496B-ACC2-016D586B75B2}"/>
    <dgm:cxn modelId="{069D160C-A52B-4922-BF32-39E9B46D2F59}" type="presOf" srcId="{58573DBE-9A4D-41FB-A290-EC7F8D995CED}" destId="{BB852479-98E0-457C-BAED-D3EE65D131E6}" srcOrd="0" destOrd="0" presId="urn:microsoft.com/office/officeart/2005/8/layout/vProcess5"/>
    <dgm:cxn modelId="{336A5115-03ED-4CCD-B790-401F88126F64}" type="presOf" srcId="{65EC1AAF-9AF8-4E45-9359-831F0A869B44}" destId="{C8EC6BA6-703E-4B26-B0C4-795328702BE9}" srcOrd="1" destOrd="0" presId="urn:microsoft.com/office/officeart/2005/8/layout/vProcess5"/>
    <dgm:cxn modelId="{BF597918-E32F-417F-A7DC-0EF9D4807589}" type="presOf" srcId="{127ABAE4-0B7C-43E7-9642-1532E5BF6646}" destId="{3A4CE100-B6C1-4DE3-9F0E-623887B78433}" srcOrd="0" destOrd="0" presId="urn:microsoft.com/office/officeart/2005/8/layout/vProcess5"/>
    <dgm:cxn modelId="{F9115A27-9CE1-45A8-B9C3-E2ABD51D9B4D}" type="presOf" srcId="{538C0246-666D-4953-BFDB-CFF5AF5B3D79}" destId="{1A034219-E79D-4F79-8F6B-90CBA5A6DAC3}" srcOrd="1" destOrd="0" presId="urn:microsoft.com/office/officeart/2005/8/layout/vProcess5"/>
    <dgm:cxn modelId="{B5C25F4A-9FBD-4171-8A66-3349488FCE1D}" type="presOf" srcId="{9760CFFB-8236-4E64-B03C-2A60D55FADF6}" destId="{3C4E95BB-E32B-4535-A1B8-6F0168A42DF6}" srcOrd="0" destOrd="0" presId="urn:microsoft.com/office/officeart/2005/8/layout/vProcess5"/>
    <dgm:cxn modelId="{CA6FB558-E014-4E86-A8A8-ABE550AADA00}" type="presOf" srcId="{085C8226-7CBC-470C-A582-BAEE8DDB9939}" destId="{F8D59C6C-305F-4378-8CCE-140C90B92706}" srcOrd="0" destOrd="0" presId="urn:microsoft.com/office/officeart/2005/8/layout/vProcess5"/>
    <dgm:cxn modelId="{BFBA198C-1FB8-4602-BF46-35B060334A9D}" type="presOf" srcId="{9760CFFB-8236-4E64-B03C-2A60D55FADF6}" destId="{1FC706B1-0832-4B6A-9713-971BB401B7B5}" srcOrd="1" destOrd="0" presId="urn:microsoft.com/office/officeart/2005/8/layout/vProcess5"/>
    <dgm:cxn modelId="{8EAC7093-F39B-426F-B650-D1F052EAF756}" type="presOf" srcId="{FC7DC88C-44EB-496B-ACC2-016D586B75B2}" destId="{52536EA0-A6B7-419D-A3EB-0B4CEB752992}" srcOrd="0" destOrd="0" presId="urn:microsoft.com/office/officeart/2005/8/layout/vProcess5"/>
    <dgm:cxn modelId="{8D7AA8A3-647F-4667-BF66-1F9C00A97A3E}" srcId="{127ABAE4-0B7C-43E7-9642-1532E5BF6646}" destId="{9760CFFB-8236-4E64-B03C-2A60D55FADF6}" srcOrd="0" destOrd="0" parTransId="{5D70EA0F-99A6-446F-8308-344E5E3C2171}" sibTransId="{085C8226-7CBC-470C-A582-BAEE8DDB9939}"/>
    <dgm:cxn modelId="{EC6451A4-D1DE-4E51-99F1-04EA4A5EC58A}" type="presOf" srcId="{65EC1AAF-9AF8-4E45-9359-831F0A869B44}" destId="{CAF1C5CC-7F04-41DB-B77C-C56CE2939429}" srcOrd="0" destOrd="0" presId="urn:microsoft.com/office/officeart/2005/8/layout/vProcess5"/>
    <dgm:cxn modelId="{EABBFBA5-C640-4CC1-A6D3-57553E1B9A81}" type="presOf" srcId="{AAC3ED3E-857A-4554-95BF-9AACC1A81ADA}" destId="{B9668619-0487-4764-A83D-CCB61AD96A0A}" srcOrd="0" destOrd="0" presId="urn:microsoft.com/office/officeart/2005/8/layout/vProcess5"/>
    <dgm:cxn modelId="{259790B2-7D5A-458E-9EAF-E07C436D7C67}" type="presOf" srcId="{D0F43F51-18B4-4BC1-B661-FDD9F3DC44D6}" destId="{7BAB0670-3F56-41D7-8031-8E497109F500}" srcOrd="1" destOrd="0" presId="urn:microsoft.com/office/officeart/2005/8/layout/vProcess5"/>
    <dgm:cxn modelId="{CFF15EB8-7B76-4E10-904D-5C4C0854EA70}" type="presOf" srcId="{58573DBE-9A4D-41FB-A290-EC7F8D995CED}" destId="{1F7F86CA-D062-4EF1-9ED9-95187682469C}" srcOrd="1" destOrd="0" presId="urn:microsoft.com/office/officeart/2005/8/layout/vProcess5"/>
    <dgm:cxn modelId="{5FEC44B9-B0D0-47AE-940E-3652C1082A52}" type="presOf" srcId="{D0F43F51-18B4-4BC1-B661-FDD9F3DC44D6}" destId="{D8E78B6B-2BC7-46C5-9840-E1C07CB41257}" srcOrd="0" destOrd="0" presId="urn:microsoft.com/office/officeart/2005/8/layout/vProcess5"/>
    <dgm:cxn modelId="{88AA3CC4-954E-4793-A9DA-B3BF4E3232C8}" srcId="{127ABAE4-0B7C-43E7-9642-1532E5BF6646}" destId="{65EC1AAF-9AF8-4E45-9359-831F0A869B44}" srcOrd="3" destOrd="0" parTransId="{DF6BDD5B-B9C4-42E1-A1C8-82F0BCCC3FCE}" sibTransId="{FE902241-5B49-414E-9659-4A3AE6248B30}"/>
    <dgm:cxn modelId="{75F340CF-1519-420D-B9CB-87B44A6C57C2}" srcId="{127ABAE4-0B7C-43E7-9642-1532E5BF6646}" destId="{538C0246-666D-4953-BFDB-CFF5AF5B3D79}" srcOrd="2" destOrd="0" parTransId="{B249C309-A4E7-4A7C-A389-E7CEF3B73C27}" sibTransId="{AAC3ED3E-857A-4554-95BF-9AACC1A81ADA}"/>
    <dgm:cxn modelId="{A1CBE0CF-B741-41AF-8186-80D43758E346}" type="presOf" srcId="{538C0246-666D-4953-BFDB-CFF5AF5B3D79}" destId="{E71AB35A-81AA-4ACE-B793-FB8EA31E85A3}" srcOrd="0" destOrd="0" presId="urn:microsoft.com/office/officeart/2005/8/layout/vProcess5"/>
    <dgm:cxn modelId="{5AEAADE2-6063-4CE6-B73E-7AE3EFBA8D46}" srcId="{127ABAE4-0B7C-43E7-9642-1532E5BF6646}" destId="{58573DBE-9A4D-41FB-A290-EC7F8D995CED}" srcOrd="4" destOrd="0" parTransId="{0087C617-41CF-4D75-88AB-9A43F2901AB6}" sibTransId="{1ABBEF3F-17CB-492A-9FEF-D887EF62FC28}"/>
    <dgm:cxn modelId="{552554E7-1F2D-4497-9F8C-A5488826E223}" type="presOf" srcId="{FE902241-5B49-414E-9659-4A3AE6248B30}" destId="{C1B3F823-9377-4FEF-BD74-ADA566C2A6E8}" srcOrd="0" destOrd="0" presId="urn:microsoft.com/office/officeart/2005/8/layout/vProcess5"/>
    <dgm:cxn modelId="{AEFFAE53-005E-4259-B6F9-DC19140BB9C5}" type="presParOf" srcId="{3A4CE100-B6C1-4DE3-9F0E-623887B78433}" destId="{CAD318DD-506D-42E8-A0BC-E98A522E28E9}" srcOrd="0" destOrd="0" presId="urn:microsoft.com/office/officeart/2005/8/layout/vProcess5"/>
    <dgm:cxn modelId="{1A88273C-2638-4B99-B9A2-F903C8CFCE88}" type="presParOf" srcId="{3A4CE100-B6C1-4DE3-9F0E-623887B78433}" destId="{3C4E95BB-E32B-4535-A1B8-6F0168A42DF6}" srcOrd="1" destOrd="0" presId="urn:microsoft.com/office/officeart/2005/8/layout/vProcess5"/>
    <dgm:cxn modelId="{2561B2F3-D66D-472B-9E0A-61E5BE6892D9}" type="presParOf" srcId="{3A4CE100-B6C1-4DE3-9F0E-623887B78433}" destId="{D8E78B6B-2BC7-46C5-9840-E1C07CB41257}" srcOrd="2" destOrd="0" presId="urn:microsoft.com/office/officeart/2005/8/layout/vProcess5"/>
    <dgm:cxn modelId="{BB963001-8E6A-4A25-BDC3-C4E1BB98391F}" type="presParOf" srcId="{3A4CE100-B6C1-4DE3-9F0E-623887B78433}" destId="{E71AB35A-81AA-4ACE-B793-FB8EA31E85A3}" srcOrd="3" destOrd="0" presId="urn:microsoft.com/office/officeart/2005/8/layout/vProcess5"/>
    <dgm:cxn modelId="{19450388-2309-419B-BA53-B14FD669461E}" type="presParOf" srcId="{3A4CE100-B6C1-4DE3-9F0E-623887B78433}" destId="{CAF1C5CC-7F04-41DB-B77C-C56CE2939429}" srcOrd="4" destOrd="0" presId="urn:microsoft.com/office/officeart/2005/8/layout/vProcess5"/>
    <dgm:cxn modelId="{E6399440-35C4-45B6-813E-9E4330BFDF19}" type="presParOf" srcId="{3A4CE100-B6C1-4DE3-9F0E-623887B78433}" destId="{BB852479-98E0-457C-BAED-D3EE65D131E6}" srcOrd="5" destOrd="0" presId="urn:microsoft.com/office/officeart/2005/8/layout/vProcess5"/>
    <dgm:cxn modelId="{77A5CD6C-63D3-4441-8E39-607CD072BCFF}" type="presParOf" srcId="{3A4CE100-B6C1-4DE3-9F0E-623887B78433}" destId="{F8D59C6C-305F-4378-8CCE-140C90B92706}" srcOrd="6" destOrd="0" presId="urn:microsoft.com/office/officeart/2005/8/layout/vProcess5"/>
    <dgm:cxn modelId="{831912A4-3098-47D9-A181-495DA1B4B914}" type="presParOf" srcId="{3A4CE100-B6C1-4DE3-9F0E-623887B78433}" destId="{52536EA0-A6B7-419D-A3EB-0B4CEB752992}" srcOrd="7" destOrd="0" presId="urn:microsoft.com/office/officeart/2005/8/layout/vProcess5"/>
    <dgm:cxn modelId="{A292EAD0-48DE-4A56-BDE5-3BCEEF4019CA}" type="presParOf" srcId="{3A4CE100-B6C1-4DE3-9F0E-623887B78433}" destId="{B9668619-0487-4764-A83D-CCB61AD96A0A}" srcOrd="8" destOrd="0" presId="urn:microsoft.com/office/officeart/2005/8/layout/vProcess5"/>
    <dgm:cxn modelId="{DE09CC73-2400-4A33-B8BD-F93B8996E4B4}" type="presParOf" srcId="{3A4CE100-B6C1-4DE3-9F0E-623887B78433}" destId="{C1B3F823-9377-4FEF-BD74-ADA566C2A6E8}" srcOrd="9" destOrd="0" presId="urn:microsoft.com/office/officeart/2005/8/layout/vProcess5"/>
    <dgm:cxn modelId="{B8DDF3FB-B4E3-460E-BEAF-53B978C8D50F}" type="presParOf" srcId="{3A4CE100-B6C1-4DE3-9F0E-623887B78433}" destId="{1FC706B1-0832-4B6A-9713-971BB401B7B5}" srcOrd="10" destOrd="0" presId="urn:microsoft.com/office/officeart/2005/8/layout/vProcess5"/>
    <dgm:cxn modelId="{68AFB5CC-724D-466A-A004-2592D2AAF3BE}" type="presParOf" srcId="{3A4CE100-B6C1-4DE3-9F0E-623887B78433}" destId="{7BAB0670-3F56-41D7-8031-8E497109F500}" srcOrd="11" destOrd="0" presId="urn:microsoft.com/office/officeart/2005/8/layout/vProcess5"/>
    <dgm:cxn modelId="{7249C709-CD35-4CE1-BEFB-8FF69265FB7D}" type="presParOf" srcId="{3A4CE100-B6C1-4DE3-9F0E-623887B78433}" destId="{1A034219-E79D-4F79-8F6B-90CBA5A6DAC3}" srcOrd="12" destOrd="0" presId="urn:microsoft.com/office/officeart/2005/8/layout/vProcess5"/>
    <dgm:cxn modelId="{3FC25BF1-A4B3-4689-B194-C0288952CB5E}" type="presParOf" srcId="{3A4CE100-B6C1-4DE3-9F0E-623887B78433}" destId="{C8EC6BA6-703E-4B26-B0C4-795328702BE9}" srcOrd="13" destOrd="0" presId="urn:microsoft.com/office/officeart/2005/8/layout/vProcess5"/>
    <dgm:cxn modelId="{FB5996B3-9A59-49C9-85F2-56A686316D5C}" type="presParOf" srcId="{3A4CE100-B6C1-4DE3-9F0E-623887B78433}" destId="{1F7F86CA-D062-4EF1-9ED9-9518768246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406A-75A6-482F-8EA4-059F5EDDA781}">
      <dsp:nvSpPr>
        <dsp:cNvPr id="0" name=""/>
        <dsp:cNvSpPr/>
      </dsp:nvSpPr>
      <dsp:spPr>
        <a:xfrm>
          <a:off x="0" y="764277"/>
          <a:ext cx="5664038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OOP</a:t>
          </a:r>
          <a:endParaRPr lang="en-US" sz="3300" kern="1200"/>
        </a:p>
      </dsp:txBody>
      <dsp:txXfrm>
        <a:off x="38638" y="802915"/>
        <a:ext cx="5586762" cy="714229"/>
      </dsp:txXfrm>
    </dsp:sp>
    <dsp:sp modelId="{EAB5447A-7957-47A6-914B-2658DF5AF02B}">
      <dsp:nvSpPr>
        <dsp:cNvPr id="0" name=""/>
        <dsp:cNvSpPr/>
      </dsp:nvSpPr>
      <dsp:spPr>
        <a:xfrm>
          <a:off x="0" y="1650822"/>
          <a:ext cx="5664038" cy="791505"/>
        </a:xfrm>
        <a:prstGeom prst="roundRect">
          <a:avLst/>
        </a:prstGeom>
        <a:solidFill>
          <a:schemeClr val="accent5">
            <a:hueOff val="6701711"/>
            <a:satOff val="139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Munkamenet kezelés</a:t>
          </a:r>
          <a:endParaRPr lang="en-US" sz="3300" kern="1200"/>
        </a:p>
      </dsp:txBody>
      <dsp:txXfrm>
        <a:off x="38638" y="1689460"/>
        <a:ext cx="5586762" cy="714229"/>
      </dsp:txXfrm>
    </dsp:sp>
    <dsp:sp modelId="{DF67DE62-F3CC-4FF8-B071-0E82DA200B05}">
      <dsp:nvSpPr>
        <dsp:cNvPr id="0" name=""/>
        <dsp:cNvSpPr/>
      </dsp:nvSpPr>
      <dsp:spPr>
        <a:xfrm>
          <a:off x="0" y="2537367"/>
          <a:ext cx="5664038" cy="791505"/>
        </a:xfrm>
        <a:prstGeom prst="roundRect">
          <a:avLst/>
        </a:prstGeom>
        <a:solidFill>
          <a:schemeClr val="accent5">
            <a:hueOff val="13403423"/>
            <a:satOff val="27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/>
            <a:t>Adatbázis CRUD műveletek</a:t>
          </a:r>
          <a:endParaRPr lang="en-US" sz="3300" kern="1200" dirty="0"/>
        </a:p>
      </dsp:txBody>
      <dsp:txXfrm>
        <a:off x="38638" y="2576005"/>
        <a:ext cx="5586762" cy="714229"/>
      </dsp:txXfrm>
    </dsp:sp>
    <dsp:sp modelId="{F4CBAA48-9B1D-4362-9B60-92561085BAA8}">
      <dsp:nvSpPr>
        <dsp:cNvPr id="0" name=""/>
        <dsp:cNvSpPr/>
      </dsp:nvSpPr>
      <dsp:spPr>
        <a:xfrm>
          <a:off x="0" y="3423912"/>
          <a:ext cx="5664038" cy="791505"/>
        </a:xfrm>
        <a:prstGeom prst="roundRect">
          <a:avLst/>
        </a:prstGeom>
        <a:solidFill>
          <a:schemeClr val="accent5">
            <a:hueOff val="20105134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 err="1"/>
            <a:t>Spatie</a:t>
          </a:r>
          <a:r>
            <a:rPr lang="en-US" sz="3300" b="0" kern="1200" dirty="0"/>
            <a:t> Image Manipulations</a:t>
          </a:r>
        </a:p>
      </dsp:txBody>
      <dsp:txXfrm>
        <a:off x="38638" y="3462550"/>
        <a:ext cx="5586762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95BB-E32B-4535-A1B8-6F0168A42DF6}">
      <dsp:nvSpPr>
        <dsp:cNvPr id="0" name=""/>
        <dsp:cNvSpPr/>
      </dsp:nvSpPr>
      <dsp:spPr>
        <a:xfrm>
          <a:off x="0" y="0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A feltöltött képet a program feldolgozza (méretezés és mentés)</a:t>
          </a:r>
          <a:endParaRPr lang="en-US" sz="1200" kern="1200"/>
        </a:p>
      </dsp:txBody>
      <dsp:txXfrm>
        <a:off x="13815" y="13815"/>
        <a:ext cx="4272721" cy="444043"/>
      </dsp:txXfrm>
    </dsp:sp>
    <dsp:sp modelId="{D8E78B6B-2BC7-46C5-9840-E1C07CB41257}">
      <dsp:nvSpPr>
        <dsp:cNvPr id="0" name=""/>
        <dsp:cNvSpPr/>
      </dsp:nvSpPr>
      <dsp:spPr>
        <a:xfrm>
          <a:off x="361195" y="537183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Az adatbázisba kerülnek a képhez tartozó adatok (felhasználó ID, cím, leírás, címkék)</a:t>
          </a:r>
        </a:p>
      </dsp:txBody>
      <dsp:txXfrm>
        <a:off x="375010" y="550998"/>
        <a:ext cx="4141467" cy="444043"/>
      </dsp:txXfrm>
    </dsp:sp>
    <dsp:sp modelId="{E71AB35A-81AA-4ACE-B793-FB8EA31E85A3}">
      <dsp:nvSpPr>
        <dsp:cNvPr id="0" name=""/>
        <dsp:cNvSpPr/>
      </dsp:nvSpPr>
      <dsp:spPr>
        <a:xfrm>
          <a:off x="722391" y="1074367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Feltöltés ellenőrzése (move_uploaded_file)</a:t>
          </a:r>
        </a:p>
      </dsp:txBody>
      <dsp:txXfrm>
        <a:off x="736206" y="1088182"/>
        <a:ext cx="4141467" cy="444043"/>
      </dsp:txXfrm>
    </dsp:sp>
    <dsp:sp modelId="{CAF1C5CC-7F04-41DB-B77C-C56CE2939429}">
      <dsp:nvSpPr>
        <dsp:cNvPr id="0" name=""/>
        <dsp:cNvSpPr/>
      </dsp:nvSpPr>
      <dsp:spPr>
        <a:xfrm>
          <a:off x="1083586" y="1611551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Méretezés és mentés Spatie/Image könyvtárral</a:t>
          </a:r>
          <a:endParaRPr lang="en-US" sz="1200" kern="1200"/>
        </a:p>
      </dsp:txBody>
      <dsp:txXfrm>
        <a:off x="1097401" y="1625366"/>
        <a:ext cx="4141467" cy="444043"/>
      </dsp:txXfrm>
    </dsp:sp>
    <dsp:sp modelId="{BB852479-98E0-457C-BAED-D3EE65D131E6}">
      <dsp:nvSpPr>
        <dsp:cNvPr id="0" name=""/>
        <dsp:cNvSpPr/>
      </dsp:nvSpPr>
      <dsp:spPr>
        <a:xfrm>
          <a:off x="1444782" y="2148735"/>
          <a:ext cx="4836880" cy="471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Adatbázis mentés a Picture osztály uploadPhoto() metódusával </a:t>
          </a:r>
        </a:p>
      </dsp:txBody>
      <dsp:txXfrm>
        <a:off x="1458597" y="2162550"/>
        <a:ext cx="4141467" cy="444043"/>
      </dsp:txXfrm>
    </dsp:sp>
    <dsp:sp modelId="{F8D59C6C-305F-4378-8CCE-140C90B92706}">
      <dsp:nvSpPr>
        <dsp:cNvPr id="0" name=""/>
        <dsp:cNvSpPr/>
      </dsp:nvSpPr>
      <dsp:spPr>
        <a:xfrm>
          <a:off x="4530292" y="344583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99274" y="344583"/>
        <a:ext cx="168623" cy="230707"/>
      </dsp:txXfrm>
    </dsp:sp>
    <dsp:sp modelId="{52536EA0-A6B7-419D-A3EB-0B4CEB752992}">
      <dsp:nvSpPr>
        <dsp:cNvPr id="0" name=""/>
        <dsp:cNvSpPr/>
      </dsp:nvSpPr>
      <dsp:spPr>
        <a:xfrm>
          <a:off x="4891488" y="881767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60470" y="881767"/>
        <a:ext cx="168623" cy="230707"/>
      </dsp:txXfrm>
    </dsp:sp>
    <dsp:sp modelId="{B9668619-0487-4764-A83D-CCB61AD96A0A}">
      <dsp:nvSpPr>
        <dsp:cNvPr id="0" name=""/>
        <dsp:cNvSpPr/>
      </dsp:nvSpPr>
      <dsp:spPr>
        <a:xfrm>
          <a:off x="5252683" y="1411090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21665" y="1411090"/>
        <a:ext cx="168623" cy="230707"/>
      </dsp:txXfrm>
    </dsp:sp>
    <dsp:sp modelId="{C1B3F823-9377-4FEF-BD74-ADA566C2A6E8}">
      <dsp:nvSpPr>
        <dsp:cNvPr id="0" name=""/>
        <dsp:cNvSpPr/>
      </dsp:nvSpPr>
      <dsp:spPr>
        <a:xfrm>
          <a:off x="5613879" y="1953514"/>
          <a:ext cx="306587" cy="30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2861" y="1953514"/>
        <a:ext cx="168623" cy="23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5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4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643E79D-8802-E80B-CA53-F1ED8A3F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101" r="6366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CE3F9-E41A-325B-CA1D-57C2F5C7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Online</a:t>
            </a:r>
            <a:r>
              <a:rPr lang="hu-HU" sz="5400" dirty="0"/>
              <a:t> Fotóalbum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603F-93DA-C4F4-EA5F-1C9704FE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hu-HU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9E2BF-B55C-D37E-919E-25610974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hu-HU" sz="4200"/>
              <a:t>Használt technológiák: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B93CB-E123-D7FB-3735-0FC2444EF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2028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3F16D-8941-8E8A-24E6-50A29D75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2" y="893935"/>
            <a:ext cx="3756670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6000" dirty="0"/>
              <a:t>Adatbázis</a:t>
            </a:r>
            <a:br>
              <a:rPr lang="hu-HU" sz="6000" dirty="0"/>
            </a:br>
            <a:endParaRPr lang="hu-HU" dirty="0"/>
          </a:p>
        </p:txBody>
      </p:sp>
      <p:pic>
        <p:nvPicPr>
          <p:cNvPr id="5" name="Picture 4" descr="A diagram of a computer">
            <a:extLst>
              <a:ext uri="{FF2B5EF4-FFF2-40B4-BE49-F238E27FC236}">
                <a16:creationId xmlns:a16="http://schemas.microsoft.com/office/drawing/2014/main" id="{8BB9267F-4C23-0C51-66F4-24D32E621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-2" b="377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3BC9-644A-E999-D25F-6F03E407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A Program </a:t>
            </a:r>
            <a:r>
              <a:rPr lang="en-US" dirty="0" err="1"/>
              <a:t>Célja</a:t>
            </a:r>
            <a:endParaRPr lang="hu-HU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45F5-7F82-E7E0-FBD4-1A23DBF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program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képfeltöltő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megosztó</a:t>
            </a:r>
            <a:r>
              <a:rPr lang="en-US" dirty="0"/>
              <a:t> </a:t>
            </a:r>
            <a:r>
              <a:rPr lang="en-US" dirty="0" err="1"/>
              <a:t>rendszer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:</a:t>
            </a:r>
            <a:endParaRPr lang="hu-HU" dirty="0"/>
          </a:p>
          <a:p>
            <a:pPr algn="just"/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feltöltését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méretezését</a:t>
            </a:r>
            <a:endParaRPr lang="en-US" dirty="0"/>
          </a:p>
          <a:p>
            <a:pPr algn="just"/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megjelenítését</a:t>
            </a:r>
            <a:r>
              <a:rPr lang="en-US" dirty="0"/>
              <a:t> a </a:t>
            </a:r>
            <a:r>
              <a:rPr lang="en-US" dirty="0" err="1"/>
              <a:t>galériában</a:t>
            </a:r>
            <a:endParaRPr lang="en-US" dirty="0"/>
          </a:p>
          <a:p>
            <a:pPr algn="just"/>
            <a:r>
              <a:rPr lang="en-US" dirty="0" err="1"/>
              <a:t>Címkék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kommentek</a:t>
            </a:r>
            <a:r>
              <a:rPr lang="en-US" dirty="0"/>
              <a:t> </a:t>
            </a:r>
            <a:r>
              <a:rPr lang="en-US" dirty="0" err="1"/>
              <a:t>kezelését</a:t>
            </a:r>
            <a:endParaRPr lang="hu-HU" dirty="0"/>
          </a:p>
          <a:p>
            <a:pPr algn="just"/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megosztását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felhasználókkal</a:t>
            </a:r>
            <a:endParaRPr lang="en-US" dirty="0"/>
          </a:p>
          <a:p>
            <a:pPr algn="just"/>
            <a:endParaRPr lang="hu-HU" dirty="0"/>
          </a:p>
        </p:txBody>
      </p:sp>
      <p:pic>
        <p:nvPicPr>
          <p:cNvPr id="5" name="Picture 4" descr="A screenshot of a video game">
            <a:extLst>
              <a:ext uri="{FF2B5EF4-FFF2-40B4-BE49-F238E27FC236}">
                <a16:creationId xmlns:a16="http://schemas.microsoft.com/office/drawing/2014/main" id="{06134F0B-51F3-A5CC-13E7-675669964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9" r="45580" b="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90EF2-FB3D-C20C-2589-0C64DB7C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/>
              <a:t>A Képek Feltöltése</a:t>
            </a:r>
            <a:endParaRPr lang="hu-HU" dirty="0"/>
          </a:p>
        </p:txBody>
      </p:sp>
      <p:pic>
        <p:nvPicPr>
          <p:cNvPr id="15" name="Picture 14" descr="A screenshot of a computer program">
            <a:extLst>
              <a:ext uri="{FF2B5EF4-FFF2-40B4-BE49-F238E27FC236}">
                <a16:creationId xmlns:a16="http://schemas.microsoft.com/office/drawing/2014/main" id="{03A29F3F-1F25-6623-D199-ABF1A6B3B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r="20252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9ADDF3-0A6A-C821-F363-6CE4F334B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21458"/>
              </p:ext>
            </p:extLst>
          </p:nvPr>
        </p:nvGraphicFramePr>
        <p:xfrm>
          <a:off x="5148208" y="3161680"/>
          <a:ext cx="6281663" cy="2620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20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C62E2-2702-FD62-81B4-EE8A6BA4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Galériája</a:t>
            </a:r>
            <a:endParaRPr lang="hu-HU" dirty="0"/>
          </a:p>
        </p:txBody>
      </p:sp>
      <p:pic>
        <p:nvPicPr>
          <p:cNvPr id="5" name="Content Placeholder 4" descr="A screen shot of a computer program">
            <a:extLst>
              <a:ext uri="{FF2B5EF4-FFF2-40B4-BE49-F238E27FC236}">
                <a16:creationId xmlns:a16="http://schemas.microsoft.com/office/drawing/2014/main" id="{FF573BDF-4963-0D86-B54E-2F7A5819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318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15BFF5D4-69EF-D557-3D22-57A2667E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galéria</a:t>
            </a:r>
            <a:r>
              <a:rPr lang="en-US" dirty="0"/>
              <a:t> </a:t>
            </a:r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megjeleníti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képeket</a:t>
            </a:r>
            <a:endParaRPr lang="hu-HU" dirty="0"/>
          </a:p>
          <a:p>
            <a:pPr algn="just"/>
            <a:r>
              <a:rPr lang="en-US" dirty="0" err="1"/>
              <a:t>Funkciók</a:t>
            </a:r>
            <a:r>
              <a:rPr lang="en-US" dirty="0"/>
              <a:t>: </a:t>
            </a:r>
            <a:r>
              <a:rPr lang="en-US" dirty="0" err="1"/>
              <a:t>megosztás</a:t>
            </a:r>
            <a:r>
              <a:rPr lang="en-US" dirty="0"/>
              <a:t>, </a:t>
            </a:r>
            <a:r>
              <a:rPr lang="hu-HU" dirty="0"/>
              <a:t> </a:t>
            </a:r>
            <a:r>
              <a:rPr lang="en-US" dirty="0" err="1"/>
              <a:t>megosztás</a:t>
            </a:r>
            <a:r>
              <a:rPr lang="hu-HU" dirty="0"/>
              <a:t> visszavonása,</a:t>
            </a:r>
            <a:r>
              <a:rPr lang="en-US" dirty="0"/>
              <a:t> </a:t>
            </a:r>
            <a:r>
              <a:rPr lang="en-US" dirty="0" err="1"/>
              <a:t>szerkesztés</a:t>
            </a:r>
            <a:r>
              <a:rPr lang="en-US" dirty="0"/>
              <a:t>, </a:t>
            </a:r>
            <a:r>
              <a:rPr lang="en-US" dirty="0" err="1"/>
              <a:t>törlés</a:t>
            </a:r>
            <a:r>
              <a:rPr lang="en-US" dirty="0"/>
              <a:t>, </a:t>
            </a:r>
            <a:r>
              <a:rPr lang="en-US" dirty="0" err="1"/>
              <a:t>címkék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kommentek</a:t>
            </a:r>
            <a:r>
              <a:rPr lang="en-US" dirty="0"/>
              <a:t> </a:t>
            </a:r>
            <a:r>
              <a:rPr lang="en-US" dirty="0" err="1"/>
              <a:t>kezelése</a:t>
            </a:r>
            <a:endParaRPr lang="en-US" dirty="0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F3B57-6A27-44E9-6386-6C5ABF1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nb-NO" sz="4200"/>
              <a:t>A Címkék és Kommentek Kezelése</a:t>
            </a:r>
            <a:endParaRPr lang="hu-HU" sz="42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DB84-B1BB-39CD-5713-86D3A0B1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A címkék a feltöltéskor kerülnek feldolgozásra és kapcsolódnak a képhez</a:t>
            </a:r>
          </a:p>
          <a:p>
            <a:pPr algn="just"/>
            <a:r>
              <a:rPr lang="hu-HU" dirty="0"/>
              <a:t>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kommenteket</a:t>
            </a:r>
            <a:r>
              <a:rPr lang="en-US" dirty="0"/>
              <a:t> </a:t>
            </a:r>
            <a:r>
              <a:rPr lang="en-US" dirty="0" err="1"/>
              <a:t>adhat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, </a:t>
            </a:r>
            <a:r>
              <a:rPr lang="hu-HU" dirty="0"/>
              <a:t>amelyek</a:t>
            </a:r>
            <a:r>
              <a:rPr lang="en-US" dirty="0"/>
              <a:t> </a:t>
            </a:r>
            <a:r>
              <a:rPr lang="en-US" dirty="0" err="1"/>
              <a:t>mentésre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adatbázisba</a:t>
            </a:r>
            <a:endParaRPr lang="hu-HU" dirty="0"/>
          </a:p>
        </p:txBody>
      </p:sp>
      <p:pic>
        <p:nvPicPr>
          <p:cNvPr id="7" name="Picture 6" descr="A screen shot of a computer program">
            <a:extLst>
              <a:ext uri="{FF2B5EF4-FFF2-40B4-BE49-F238E27FC236}">
                <a16:creationId xmlns:a16="http://schemas.microsoft.com/office/drawing/2014/main" id="{2B755D7F-BE1C-CA30-6132-B7142796A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hand with a glowing atom&#10;&#10;Description automatically generated">
            <a:extLst>
              <a:ext uri="{FF2B5EF4-FFF2-40B4-BE49-F238E27FC236}">
                <a16:creationId xmlns:a16="http://schemas.microsoft.com/office/drawing/2014/main" id="{CBC84FEB-EA26-5F51-82B5-6DD64936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1BC5C-7C39-8715-91F0-84E188DC4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hu-HU" dirty="0"/>
              <a:t>Köszönöm a figyelmet!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Online Fotóalbum</vt:lpstr>
      <vt:lpstr>Használt technológiák:</vt:lpstr>
      <vt:lpstr>Adatbázis </vt:lpstr>
      <vt:lpstr>A Program Célja</vt:lpstr>
      <vt:lpstr>A Képek Feltöltése</vt:lpstr>
      <vt:lpstr>A Képek Galériája</vt:lpstr>
      <vt:lpstr>A Címkék és Kommentek Kezelése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Olah</dc:creator>
  <cp:lastModifiedBy>David Olah</cp:lastModifiedBy>
  <cp:revision>13</cp:revision>
  <dcterms:created xsi:type="dcterms:W3CDTF">2024-12-14T14:57:20Z</dcterms:created>
  <dcterms:modified xsi:type="dcterms:W3CDTF">2024-12-14T16:00:08Z</dcterms:modified>
</cp:coreProperties>
</file>