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69" r:id="rId8"/>
    <p:sldId id="270" r:id="rId9"/>
    <p:sldId id="259" r:id="rId10"/>
    <p:sldId id="271" r:id="rId11"/>
    <p:sldId id="272" r:id="rId12"/>
    <p:sldId id="264" r:id="rId13"/>
    <p:sldId id="265" r:id="rId14"/>
    <p:sldId id="274" r:id="rId15"/>
    <p:sldId id="266" r:id="rId16"/>
    <p:sldId id="273" r:id="rId17"/>
    <p:sldId id="275" r:id="rId18"/>
    <p:sldId id="277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657A9-2B56-467F-9114-0C9E93C5ABAC}" v="1208" dt="2018-12-17T22:33:07.194"/>
    <p1510:client id="{EE6B4B24-3E59-AEA7-BECE-65E306963747}" v="140" dt="2018-12-19T07:06:27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35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46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Szöveggenerálás</a:t>
            </a:r>
            <a:r>
              <a:rPr lang="en-US" dirty="0"/>
              <a:t> Reddit </a:t>
            </a:r>
            <a:r>
              <a:rPr lang="en-US" dirty="0" err="1"/>
              <a:t>kommentek</a:t>
            </a:r>
            <a:r>
              <a:rPr lang="en-US" dirty="0"/>
              <a:t> </a:t>
            </a:r>
            <a:r>
              <a:rPr lang="en-US" dirty="0" err="1"/>
              <a:t>alapján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BobTheBuilder </a:t>
            </a:r>
            <a:r>
              <a:rPr lang="en-US" dirty="0" err="1">
                <a:solidFill>
                  <a:srgbClr val="808080"/>
                </a:solidFill>
              </a:rPr>
              <a:t>csapat</a:t>
            </a:r>
            <a:r>
              <a:rPr lang="en-US" dirty="0">
                <a:solidFill>
                  <a:srgbClr val="808080"/>
                </a:solidFill>
              </a:rPr>
              <a:t> </a:t>
            </a:r>
            <a:r>
              <a:rPr lang="en-US" dirty="0" err="1">
                <a:solidFill>
                  <a:srgbClr val="808080"/>
                </a:solidFill>
              </a:rPr>
              <a:t>nagyházi</a:t>
            </a:r>
            <a:r>
              <a:rPr lang="en-US" dirty="0">
                <a:solidFill>
                  <a:srgbClr val="808080"/>
                </a:solidFill>
              </a:rPr>
              <a:t> </a:t>
            </a:r>
            <a:r>
              <a:rPr lang="en-US" err="1">
                <a:solidFill>
                  <a:srgbClr val="808080"/>
                </a:solidFill>
              </a:rPr>
              <a:t>bemutatója</a:t>
            </a:r>
            <a:endParaRPr lang="hu-HU" err="1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E484-329C-4873-80DD-AB40672A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Kiértékelés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39D4-2554-4B3D-9C81-1C856E6C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Teszt adatokból random komment folytatása</a:t>
            </a:r>
          </a:p>
          <a:p>
            <a:r>
              <a:rPr lang="hu-HU"/>
              <a:t>Generált szöveg 10+100 </a:t>
            </a:r>
            <a:r>
              <a:rPr lang="hu-HU" err="1"/>
              <a:t>epoch</a:t>
            </a:r>
            <a:r>
              <a:rPr lang="hu-HU"/>
              <a:t> után</a:t>
            </a:r>
          </a:p>
          <a:p>
            <a:r>
              <a:rPr lang="hu-HU" err="1"/>
              <a:t>Well</a:t>
            </a:r>
            <a:r>
              <a:rPr lang="hu-HU"/>
              <a:t> (</a:t>
            </a:r>
            <a:r>
              <a:rPr lang="hu-HU" err="1"/>
              <a:t>awkward</a:t>
            </a:r>
            <a:r>
              <a:rPr lang="hu-HU"/>
              <a:t> </a:t>
            </a:r>
            <a:r>
              <a:rPr lang="hu-HU" err="1"/>
              <a:t>pause</a:t>
            </a:r>
            <a:r>
              <a:rPr lang="hu-HU"/>
              <a:t>) </a:t>
            </a:r>
            <a:r>
              <a:rPr lang="hu-HU" err="1"/>
              <a:t>we</a:t>
            </a:r>
            <a:r>
              <a:rPr lang="hu-HU"/>
              <a:t> </a:t>
            </a:r>
            <a:r>
              <a:rPr lang="hu-HU" err="1"/>
              <a:t>have</a:t>
            </a:r>
            <a:r>
              <a:rPr lang="hu-HU"/>
              <a:t> a </a:t>
            </a:r>
            <a:r>
              <a:rPr lang="hu-HU" err="1"/>
              <a:t>lot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tal</a:t>
            </a:r>
            <a:r>
              <a:rPr lang="hu-HU"/>
              <a:t> </a:t>
            </a:r>
            <a:r>
              <a:rPr lang="hu-HU" err="1"/>
              <a:t>abduteddl</a:t>
            </a:r>
            <a:r>
              <a:rPr lang="hu-HU"/>
              <a:t> 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his</a:t>
            </a:r>
            <a:r>
              <a:rPr lang="hu-HU"/>
              <a:t> </a:t>
            </a:r>
            <a:r>
              <a:rPr lang="hu-HU" err="1"/>
              <a:t>thctisg</a:t>
            </a:r>
            <a:r>
              <a:rPr lang="hu-HU"/>
              <a:t> </a:t>
            </a:r>
            <a:r>
              <a:rPr lang="hu-HU" err="1"/>
              <a:t>tha</a:t>
            </a:r>
            <a:r>
              <a:rPr lang="hu-HU"/>
              <a:t> </a:t>
            </a:r>
            <a:r>
              <a:rPr lang="hu-HU" err="1"/>
              <a:t>dedlssssss</a:t>
            </a:r>
            <a:r>
              <a:rPr lang="hu-HU"/>
              <a:t> </a:t>
            </a:r>
            <a:r>
              <a:rPr lang="hu-HU" err="1"/>
              <a:t>andmssssss.than</a:t>
            </a:r>
            <a:r>
              <a:rPr lang="hu-HU"/>
              <a:t> </a:t>
            </a:r>
            <a:r>
              <a:rPr lang="hu-HU" err="1"/>
              <a:t>wael</a:t>
            </a:r>
            <a:r>
              <a:rPr lang="hu-HU"/>
              <a:t> i </a:t>
            </a:r>
            <a:r>
              <a:rPr lang="hu-HU" err="1"/>
              <a:t>witreltttddds</a:t>
            </a:r>
            <a:r>
              <a:rPr lang="hu-HU"/>
              <a:t>, </a:t>
            </a:r>
            <a:r>
              <a:rPr lang="hu-HU" err="1"/>
              <a:t>iruntoogey</a:t>
            </a:r>
            <a:r>
              <a:rPr lang="hu-HU"/>
              <a:t> </a:t>
            </a:r>
            <a:r>
              <a:rPr lang="hu-HU" err="1"/>
              <a:t>menn</a:t>
            </a:r>
            <a:r>
              <a:rPr lang="hu-HU"/>
              <a:t> </a:t>
            </a:r>
            <a:r>
              <a:rPr lang="hu-HU" err="1"/>
              <a:t>dn</a:t>
            </a:r>
            <a:r>
              <a:rPr lang="hu-HU"/>
              <a:t> </a:t>
            </a:r>
            <a:r>
              <a:rPr lang="hu-HU" err="1"/>
              <a:t>bno</a:t>
            </a:r>
            <a:r>
              <a:rPr lang="hu-HU"/>
              <a:t> </a:t>
            </a:r>
            <a:r>
              <a:rPr lang="hu-HU" err="1"/>
              <a:t>fdet</a:t>
            </a:r>
            <a:r>
              <a:rPr lang="hu-HU"/>
              <a:t> </a:t>
            </a:r>
            <a:r>
              <a:rPr lang="hu-HU" err="1"/>
              <a:t>your</a:t>
            </a:r>
            <a:r>
              <a:rPr lang="hu-HU"/>
              <a:t> </a:t>
            </a:r>
            <a:r>
              <a:rPr lang="hu-HU" err="1"/>
              <a:t>enre</a:t>
            </a:r>
            <a:r>
              <a:rPr lang="hu-HU"/>
              <a:t>    </a:t>
            </a:r>
            <a:r>
              <a:rPr lang="hu-HU" err="1"/>
              <a:t>Hi</a:t>
            </a:r>
            <a:r>
              <a:rPr lang="hu-HU"/>
              <a:t> </a:t>
            </a:r>
            <a:r>
              <a:rPr lang="hu-HU" err="1"/>
              <a:t>suuddtdt</a:t>
            </a:r>
            <a:r>
              <a:rPr lang="hu-HU"/>
              <a:t> teke </a:t>
            </a:r>
            <a:r>
              <a:rPr lang="hu-HU" err="1"/>
              <a:t>mentsdtn</a:t>
            </a:r>
            <a:r>
              <a:rPr lang="hu-HU"/>
              <a:t> </a:t>
            </a:r>
            <a:r>
              <a:rPr lang="hu-HU" err="1"/>
              <a:t>aev</a:t>
            </a:r>
            <a:r>
              <a:rPr lang="hu-HU"/>
              <a:t> </a:t>
            </a:r>
            <a:r>
              <a:rPr lang="hu-HU" err="1"/>
              <a:t>aeraggggs</a:t>
            </a:r>
            <a:r>
              <a:rPr lang="hu-HU"/>
              <a:t>  </a:t>
            </a:r>
            <a:r>
              <a:rPr lang="hu-HU" err="1"/>
              <a:t>fee</a:t>
            </a:r>
            <a:r>
              <a:rPr lang="hu-HU"/>
              <a:t> </a:t>
            </a:r>
            <a:r>
              <a:rPr lang="hu-HU" err="1"/>
              <a:t>haadt</a:t>
            </a:r>
            <a:r>
              <a:rPr lang="hu-HU"/>
              <a:t> tan </a:t>
            </a:r>
            <a:r>
              <a:rPr lang="hu-HU" err="1"/>
              <a:t>hacddu</a:t>
            </a:r>
            <a:r>
              <a:rPr lang="hu-HU"/>
              <a:t>  Int I </a:t>
            </a:r>
            <a:r>
              <a:rPr lang="hu-HU" err="1"/>
              <a:t>haaa</a:t>
            </a:r>
            <a:r>
              <a:rPr lang="hu-HU"/>
              <a:t> </a:t>
            </a:r>
            <a:r>
              <a:rPr lang="hu-HU" err="1"/>
              <a:t>bv</a:t>
            </a:r>
            <a:r>
              <a:rPr lang="hu-HU"/>
              <a:t> </a:t>
            </a:r>
            <a:r>
              <a:rPr lang="hu-HU" err="1"/>
              <a:t>thek</a:t>
            </a:r>
            <a:r>
              <a:rPr lang="hu-HU"/>
              <a:t> </a:t>
            </a:r>
            <a:r>
              <a:rPr lang="hu-HU" err="1"/>
              <a:t>so</a:t>
            </a:r>
            <a:r>
              <a:rPr lang="hu-HU"/>
              <a:t> </a:t>
            </a:r>
            <a:r>
              <a:rPr lang="hu-HU" err="1"/>
              <a:t>whek</a:t>
            </a:r>
            <a:r>
              <a:rPr lang="hu-HU"/>
              <a:t> </a:t>
            </a:r>
            <a:r>
              <a:rPr lang="hu-HU" err="1"/>
              <a:t>giytttr,oe</a:t>
            </a:r>
            <a:r>
              <a:rPr lang="hu-HU"/>
              <a:t> </a:t>
            </a:r>
            <a:r>
              <a:rPr lang="hu-HU" err="1"/>
              <a:t>hedd</a:t>
            </a:r>
            <a:r>
              <a:rPr lang="hu-HU"/>
              <a:t> </a:t>
            </a:r>
            <a:r>
              <a:rPr lang="hu-HU" err="1"/>
              <a:t>ihrp</a:t>
            </a:r>
            <a:br>
              <a:rPr lang="hu-HU"/>
            </a:br>
            <a:r>
              <a:rPr lang="hu-HU" err="1"/>
              <a:t>aeenss,sot'mrletnsn</a:t>
            </a:r>
            <a:r>
              <a:rPr lang="hu-HU"/>
              <a:t> </a:t>
            </a:r>
            <a:r>
              <a:rPr lang="hu-HU" err="1"/>
              <a:t>moectp</a:t>
            </a:r>
            <a:r>
              <a:rPr lang="hu-HU"/>
              <a:t> </a:t>
            </a:r>
            <a:r>
              <a:rPr lang="hu-HU" err="1"/>
              <a:t>mt</a:t>
            </a:r>
            <a:r>
              <a:rPr lang="hu-HU"/>
              <a:t> </a:t>
            </a:r>
            <a:r>
              <a:rPr lang="hu-HU" err="1"/>
              <a:t>abwlpt</a:t>
            </a:r>
            <a:r>
              <a:rPr lang="hu-HU"/>
              <a:t> </a:t>
            </a:r>
            <a:r>
              <a:rPr lang="hu-HU" err="1"/>
              <a:t>tfteoe</a:t>
            </a:r>
            <a:r>
              <a:rPr lang="hu-HU"/>
              <a:t> tot </a:t>
            </a:r>
            <a:r>
              <a:rPr lang="hu-HU" err="1"/>
              <a:t>aneledg</a:t>
            </a:r>
            <a:r>
              <a:rPr lang="hu-HU"/>
              <a:t> </a:t>
            </a:r>
            <a:r>
              <a:rPr lang="hu-HU" err="1"/>
              <a:t>oo</a:t>
            </a:r>
            <a:r>
              <a:rPr lang="hu-HU"/>
              <a:t> </a:t>
            </a:r>
            <a:r>
              <a:rPr lang="hu-HU" err="1"/>
              <a:t>mu</a:t>
            </a:r>
            <a:br>
              <a:rPr lang="hu-HU"/>
            </a:br>
            <a:r>
              <a:rPr lang="hu-HU" err="1"/>
              <a:t>ahuranin</a:t>
            </a:r>
            <a:r>
              <a:rPr lang="hu-HU"/>
              <a:t> </a:t>
            </a:r>
            <a:r>
              <a:rPr lang="hu-HU" err="1"/>
              <a:t>moxh</a:t>
            </a:r>
            <a:r>
              <a:rPr lang="hu-HU"/>
              <a:t> ma   </a:t>
            </a:r>
            <a:r>
              <a:rPr lang="hu-HU" err="1"/>
              <a:t>Mnccosgii</a:t>
            </a:r>
            <a:r>
              <a:rPr lang="hu-HU"/>
              <a:t> mit he </a:t>
            </a:r>
            <a:r>
              <a:rPr lang="hu-HU" err="1"/>
              <a:t>aooogsgsns</a:t>
            </a:r>
            <a:r>
              <a:rPr lang="hu-HU"/>
              <a:t>. In </a:t>
            </a:r>
            <a:r>
              <a:rPr lang="hu-HU" err="1"/>
              <a:t>yor</a:t>
            </a:r>
            <a:r>
              <a:rPr lang="hu-HU"/>
              <a:t> </a:t>
            </a:r>
            <a:r>
              <a:rPr lang="hu-HU" err="1"/>
              <a:t>siill</a:t>
            </a:r>
            <a:r>
              <a:rPr lang="hu-HU"/>
              <a:t> </a:t>
            </a:r>
            <a:r>
              <a:rPr lang="hu-HU" err="1"/>
              <a:t>hepost</a:t>
            </a:r>
            <a:r>
              <a:rPr lang="hu-HU"/>
              <a:t> be </a:t>
            </a:r>
            <a:r>
              <a:rPr lang="hu-HU" err="1"/>
              <a:t>oae</a:t>
            </a:r>
            <a:r>
              <a:rPr lang="hu-HU"/>
              <a:t> </a:t>
            </a:r>
            <a:r>
              <a:rPr lang="hu-HU" err="1"/>
              <a:t>fimmdr</a:t>
            </a:r>
            <a:r>
              <a:rPr lang="hu-HU"/>
              <a:t> a </a:t>
            </a:r>
            <a:r>
              <a:rPr lang="hu-HU" err="1"/>
              <a:t>yanr</a:t>
            </a:r>
            <a:r>
              <a:rPr lang="hu-HU"/>
              <a:t> </a:t>
            </a:r>
            <a:r>
              <a:rPr lang="hu-HU" err="1"/>
              <a:t>woat</a:t>
            </a:r>
            <a:r>
              <a:rPr lang="hu-HU"/>
              <a:t> </a:t>
            </a:r>
            <a:r>
              <a:rPr lang="hu-HU" err="1"/>
              <a:t>eo</a:t>
            </a:r>
            <a:r>
              <a:rPr lang="hu-HU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294228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4BEE5F-D933-48C3-9BC0-0BFBDA0C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hu-HU"/>
              <a:t>Szó alapú megközelítés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B93C-0DF3-4766-AB50-FE14A503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8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F634C-0278-43F6-BD88-B1BE4C8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8D2332-6A07-45D9-9F00-FB501EAD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kommentekben szereplő szavak </a:t>
            </a:r>
            <a:r>
              <a:rPr lang="hu-HU" dirty="0" err="1"/>
              <a:t>tokenizálása</a:t>
            </a:r>
            <a:endParaRPr lang="hu-HU" dirty="0"/>
          </a:p>
          <a:p>
            <a:r>
              <a:rPr lang="hu-HU" dirty="0"/>
              <a:t>Kétirányú </a:t>
            </a:r>
            <a:r>
              <a:rPr lang="hu-HU" dirty="0" err="1"/>
              <a:t>hash</a:t>
            </a:r>
            <a:r>
              <a:rPr lang="hu-HU" dirty="0"/>
              <a:t>-map készítése</a:t>
            </a:r>
          </a:p>
          <a:p>
            <a:pPr lvl="1"/>
            <a:r>
              <a:rPr lang="hu-HU" dirty="0"/>
              <a:t>Szó </a:t>
            </a:r>
            <a:r>
              <a:rPr lang="hu-HU" dirty="0">
                <a:sym typeface="Wingdings" panose="05000000000000000000" pitchFamily="2" charset="2"/>
              </a:rPr>
              <a:t> </a:t>
            </a:r>
            <a:r>
              <a:rPr lang="hu-HU" dirty="0" err="1">
                <a:sym typeface="Wingdings" panose="05000000000000000000" pitchFamily="2" charset="2"/>
              </a:rPr>
              <a:t>One</a:t>
            </a:r>
            <a:r>
              <a:rPr lang="hu-HU" dirty="0">
                <a:sym typeface="Wingdings" panose="05000000000000000000" pitchFamily="2" charset="2"/>
              </a:rPr>
              <a:t>-hot formában kódolt változata között</a:t>
            </a:r>
            <a:endParaRPr lang="hu-HU" dirty="0"/>
          </a:p>
          <a:p>
            <a:r>
              <a:rPr lang="hu-HU" dirty="0"/>
              <a:t>N-gramm alapú kontextus a komment minden mondata alapján</a:t>
            </a:r>
          </a:p>
          <a:p>
            <a:r>
              <a:rPr lang="hu-HU" dirty="0" err="1"/>
              <a:t>Predictor</a:t>
            </a:r>
            <a:r>
              <a:rPr lang="hu-HU" dirty="0"/>
              <a:t> és </a:t>
            </a:r>
            <a:r>
              <a:rPr lang="hu-HU" dirty="0" err="1"/>
              <a:t>label</a:t>
            </a:r>
            <a:r>
              <a:rPr lang="hu-HU" dirty="0"/>
              <a:t> </a:t>
            </a:r>
            <a:r>
              <a:rPr lang="hu-HU" dirty="0" err="1"/>
              <a:t>kateg</a:t>
            </a:r>
            <a:r>
              <a:rPr lang="en-US" dirty="0"/>
              <a:t>ó</a:t>
            </a:r>
            <a:r>
              <a:rPr lang="hu-HU" dirty="0" err="1"/>
              <a:t>riákba</a:t>
            </a:r>
            <a:r>
              <a:rPr lang="hu-HU" dirty="0"/>
              <a:t> sorolás, ezek alapján fog tudni a háló az összefüggésekre következtetni</a:t>
            </a:r>
          </a:p>
        </p:txBody>
      </p:sp>
    </p:spTree>
    <p:extLst>
      <p:ext uri="{BB962C8B-B14F-4D97-AF65-F5344CB8AC3E}">
        <p14:creationId xmlns:p14="http://schemas.microsoft.com/office/powerpoint/2010/main" val="158584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6F95E8-8103-4C33-A2E2-03B23BEB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Háló felépítése</a:t>
            </a:r>
          </a:p>
        </p:txBody>
      </p:sp>
      <p:pic>
        <p:nvPicPr>
          <p:cNvPr id="4" name="Kép 2">
            <a:extLst>
              <a:ext uri="{FF2B5EF4-FFF2-40B4-BE49-F238E27FC236}">
                <a16:creationId xmlns:a16="http://schemas.microsoft.com/office/drawing/2014/main" id="{F7132E25-FDDC-4A62-906A-D01114F69D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04" y="2447701"/>
            <a:ext cx="7436327" cy="26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8396F0-F072-40AD-8EC7-3EA0526D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BA75-02C1-4398-981F-33847E96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100 </a:t>
            </a:r>
            <a:r>
              <a:rPr lang="hu-HU" dirty="0" err="1"/>
              <a:t>epoch</a:t>
            </a:r>
            <a:r>
              <a:rPr lang="hu-HU" dirty="0"/>
              <a:t> tanítás a meglévő kommentek kis részhalmazán</a:t>
            </a:r>
          </a:p>
          <a:p>
            <a:r>
              <a:rPr lang="hu-HU" dirty="0"/>
              <a:t>A </a:t>
            </a:r>
            <a:r>
              <a:rPr lang="hu-HU" dirty="0" err="1"/>
              <a:t>one</a:t>
            </a:r>
            <a:r>
              <a:rPr lang="hu-HU" dirty="0"/>
              <a:t>-hot kódolás miatt több comment </a:t>
            </a:r>
            <a:r>
              <a:rPr lang="hu-HU" dirty="0" err="1"/>
              <a:t>felsználásakor</a:t>
            </a:r>
            <a:r>
              <a:rPr lang="hu-HU" dirty="0"/>
              <a:t> a nagyobb szótárméret miatt már rendkívül lassú a tanítási folyamat</a:t>
            </a:r>
          </a:p>
          <a:p>
            <a:r>
              <a:rPr lang="hu-HU" dirty="0"/>
              <a:t>Tanítási idő: 2 óra</a:t>
            </a:r>
          </a:p>
        </p:txBody>
      </p:sp>
    </p:spTree>
    <p:extLst>
      <p:ext uri="{BB962C8B-B14F-4D97-AF65-F5344CB8AC3E}">
        <p14:creationId xmlns:p14="http://schemas.microsoft.com/office/powerpoint/2010/main" val="32571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AE9B0-2364-4891-8517-EFD1A9C9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98245A-1F18-4F91-8F66-C233FC6E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Megkezdett mondat folytatása</a:t>
            </a:r>
          </a:p>
          <a:p>
            <a:r>
              <a:rPr lang="en-US" i="1" dirty="0"/>
              <a:t>Honestly, the camera has always blown my mind. It creates a lasting picture of something that happens in the real world, and definitely a memorable jump level all the calculated stuff now there’s a reason it still holds up after all these years from just a spoiler of a little times and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19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4BEE5F-D933-48C3-9BC0-0BFBDA0C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hu-HU"/>
              <a:t>Word2vec alapú megközelítés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B93C-0DF3-4766-AB50-FE14A503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02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150F77-2D73-46CC-8ED3-49EC8DC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Megközelítés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6119F-7FC7-489F-80A7-5F4D86A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/>
              <a:t>Word2vec</a:t>
            </a:r>
          </a:p>
          <a:p>
            <a:r>
              <a:rPr lang="hu-HU" dirty="0"/>
              <a:t>Egymáshoz "közeli", "népszerű" szavak generálása -&gt; Top k közeli szó közül a legnépszerűbb</a:t>
            </a:r>
            <a:endParaRPr lang="hu-HU"/>
          </a:p>
          <a:p>
            <a:r>
              <a:rPr lang="hu-HU" dirty="0"/>
              <a:t>Közeli: </a:t>
            </a:r>
            <a:r>
              <a:rPr lang="hu-HU" dirty="0" err="1"/>
              <a:t>cosine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hu-HU" dirty="0" err="1"/>
              <a:t>function</a:t>
            </a:r>
          </a:p>
          <a:p>
            <a:r>
              <a:rPr lang="hu-HU" dirty="0"/>
              <a:t>Népszerű: tartalmazó commentek "</a:t>
            </a:r>
            <a:r>
              <a:rPr lang="hu-HU" dirty="0" err="1"/>
              <a:t>score</a:t>
            </a:r>
            <a:r>
              <a:rPr lang="hu-HU" dirty="0"/>
              <a:t>" értékének átlaga</a:t>
            </a:r>
          </a:p>
          <a:p>
            <a:r>
              <a:rPr lang="hu-HU" dirty="0"/>
              <a:t>Adatok tisztítása: szó alapúhoz hasonló</a:t>
            </a:r>
          </a:p>
        </p:txBody>
      </p:sp>
    </p:spTree>
    <p:extLst>
      <p:ext uri="{BB962C8B-B14F-4D97-AF65-F5344CB8AC3E}">
        <p14:creationId xmlns:p14="http://schemas.microsoft.com/office/powerpoint/2010/main" val="291406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4924CD-F6B7-4BB1-95FA-E6DF5321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8CBC1580-0739-4CA9-ACF0-873DEB47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41" y="1725106"/>
            <a:ext cx="9179927" cy="208003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AE1B40-B566-4C74-9192-38AF9EABED7C}"/>
              </a:ext>
            </a:extLst>
          </p:cNvPr>
          <p:cNvSpPr txBox="1"/>
          <p:nvPr/>
        </p:nvSpPr>
        <p:spPr>
          <a:xfrm>
            <a:off x="462845" y="6027326"/>
            <a:ext cx="915905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dirty="0"/>
              <a:t>Forrás: http://adventuresinmachinelearning.com/word2vec-keras-tutorial/</a:t>
            </a:r>
          </a:p>
        </p:txBody>
      </p:sp>
    </p:spTree>
    <p:extLst>
      <p:ext uri="{BB962C8B-B14F-4D97-AF65-F5344CB8AC3E}">
        <p14:creationId xmlns:p14="http://schemas.microsoft.com/office/powerpoint/2010/main" val="103900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77D07-347E-4651-B5F0-D1330C0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A76D39-1E5F-465F-93E0-D638B7F9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Nearest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b="1" dirty="0" err="1"/>
              <a:t>so</a:t>
            </a:r>
            <a:r>
              <a:rPr lang="hu-HU" dirty="0"/>
              <a:t>: </a:t>
            </a:r>
            <a:r>
              <a:rPr lang="hu-HU" dirty="0" err="1"/>
              <a:t>you</a:t>
            </a:r>
            <a:r>
              <a:rPr lang="hu-HU" dirty="0"/>
              <a:t>, </a:t>
            </a:r>
            <a:r>
              <a:rPr lang="hu-HU" dirty="0" err="1"/>
              <a:t>wrote</a:t>
            </a:r>
            <a:r>
              <a:rPr lang="hu-HU" dirty="0"/>
              <a:t>,, </a:t>
            </a:r>
            <a:r>
              <a:rPr lang="hu-HU" dirty="0" err="1"/>
              <a:t>surreal</a:t>
            </a:r>
            <a:r>
              <a:rPr lang="hu-HU" dirty="0"/>
              <a:t>,, </a:t>
            </a:r>
            <a:r>
              <a:rPr lang="hu-HU" dirty="0" err="1"/>
              <a:t>row</a:t>
            </a:r>
            <a:r>
              <a:rPr lang="hu-HU" dirty="0"/>
              <a:t>, </a:t>
            </a:r>
            <a:r>
              <a:rPr lang="hu-HU" dirty="0" err="1"/>
              <a:t>quick</a:t>
            </a:r>
            <a:r>
              <a:rPr lang="hu-HU" dirty="0"/>
              <a:t>, </a:t>
            </a:r>
            <a:r>
              <a:rPr lang="hu-HU" dirty="0" err="1"/>
              <a:t>them</a:t>
            </a:r>
            <a:r>
              <a:rPr lang="hu-HU" dirty="0"/>
              <a:t>,, </a:t>
            </a:r>
            <a:r>
              <a:rPr lang="hu-HU" dirty="0" err="1"/>
              <a:t>locker</a:t>
            </a:r>
            <a:r>
              <a:rPr lang="hu-HU" dirty="0"/>
              <a:t>., </a:t>
            </a:r>
            <a:r>
              <a:rPr lang="hu-HU" dirty="0" err="1"/>
              <a:t>time</a:t>
            </a:r>
            <a:r>
              <a:rPr lang="hu-HU" dirty="0"/>
              <a:t>.</a:t>
            </a:r>
          </a:p>
          <a:p>
            <a:r>
              <a:rPr lang="hu-HU" dirty="0" err="1"/>
              <a:t>Nearest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 </a:t>
            </a:r>
            <a:r>
              <a:rPr lang="hu-HU" b="1" dirty="0" err="1"/>
              <a:t>made</a:t>
            </a:r>
            <a:r>
              <a:rPr lang="hu-HU" dirty="0"/>
              <a:t>: </a:t>
            </a:r>
            <a:r>
              <a:rPr lang="hu-HU" dirty="0" err="1"/>
              <a:t>homicidal</a:t>
            </a:r>
            <a:r>
              <a:rPr lang="hu-HU" dirty="0"/>
              <a:t>, </a:t>
            </a:r>
            <a:r>
              <a:rPr lang="hu-HU" dirty="0" err="1"/>
              <a:t>times</a:t>
            </a:r>
            <a:r>
              <a:rPr lang="hu-HU" dirty="0"/>
              <a:t>, </a:t>
            </a:r>
            <a:r>
              <a:rPr lang="hu-HU" dirty="0" err="1"/>
              <a:t>offer</a:t>
            </a:r>
            <a:r>
              <a:rPr lang="hu-HU" dirty="0"/>
              <a:t>, </a:t>
            </a:r>
            <a:r>
              <a:rPr lang="hu-HU" dirty="0" err="1"/>
              <a:t>witch</a:t>
            </a:r>
            <a:r>
              <a:rPr lang="hu-HU" dirty="0"/>
              <a:t>", </a:t>
            </a:r>
            <a:r>
              <a:rPr lang="hu-HU" dirty="0" err="1"/>
              <a:t>tell</a:t>
            </a:r>
            <a:r>
              <a:rPr lang="hu-HU" dirty="0"/>
              <a:t>., </a:t>
            </a:r>
            <a:r>
              <a:rPr lang="hu-HU" dirty="0" err="1"/>
              <a:t>amy</a:t>
            </a:r>
            <a:r>
              <a:rPr lang="hu-HU" dirty="0"/>
              <a:t>, </a:t>
            </a:r>
            <a:r>
              <a:rPr lang="hu-HU" dirty="0" err="1"/>
              <a:t>internal</a:t>
            </a:r>
            <a:r>
              <a:rPr lang="hu-HU" dirty="0"/>
              <a:t>, </a:t>
            </a:r>
            <a:r>
              <a:rPr lang="hu-HU" dirty="0" err="1"/>
              <a:t>arguing</a:t>
            </a:r>
          </a:p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starting </a:t>
            </a:r>
            <a:r>
              <a:rPr lang="hu-HU" dirty="0" err="1"/>
              <a:t>with</a:t>
            </a:r>
            <a:r>
              <a:rPr lang="hu-HU" dirty="0"/>
              <a:t> "</a:t>
            </a:r>
            <a:r>
              <a:rPr lang="hu-HU" dirty="0" err="1"/>
              <a:t>the</a:t>
            </a:r>
            <a:r>
              <a:rPr lang="hu-HU" dirty="0"/>
              <a:t>": "The </a:t>
            </a:r>
            <a:r>
              <a:rPr lang="hu-HU" dirty="0" err="1"/>
              <a:t>grading</a:t>
            </a:r>
            <a:r>
              <a:rPr lang="hu-HU" dirty="0"/>
              <a:t> </a:t>
            </a:r>
            <a:r>
              <a:rPr lang="hu-HU" dirty="0" err="1"/>
              <a:t>nowhere</a:t>
            </a:r>
            <a:r>
              <a:rPr lang="hu-HU" dirty="0"/>
              <a:t> </a:t>
            </a:r>
            <a:r>
              <a:rPr lang="hu-HU" dirty="0" err="1"/>
              <a:t>rocks</a:t>
            </a:r>
            <a:r>
              <a:rPr lang="hu-HU" dirty="0"/>
              <a:t> </a:t>
            </a:r>
            <a:r>
              <a:rPr lang="hu-HU" dirty="0" err="1"/>
              <a:t>being</a:t>
            </a:r>
            <a:r>
              <a:rPr lang="hu-HU" dirty="0"/>
              <a:t> </a:t>
            </a:r>
            <a:r>
              <a:rPr lang="hu-HU" dirty="0" err="1"/>
              <a:t>aware</a:t>
            </a:r>
            <a:r>
              <a:rPr lang="hu-HU" dirty="0"/>
              <a:t> of </a:t>
            </a:r>
            <a:r>
              <a:rPr lang="hu-HU" dirty="0" err="1"/>
              <a:t>fantasy</a:t>
            </a:r>
            <a:r>
              <a:rPr lang="hu-HU" dirty="0"/>
              <a:t> </a:t>
            </a:r>
            <a:r>
              <a:rPr lang="hu-HU" dirty="0" err="1"/>
              <a:t>surely</a:t>
            </a:r>
            <a:r>
              <a:rPr lang="hu-HU" dirty="0"/>
              <a:t> </a:t>
            </a:r>
            <a:r>
              <a:rPr lang="hu-HU" dirty="0" err="1"/>
              <a:t>I'll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grading</a:t>
            </a:r>
            <a:r>
              <a:rPr lang="hu-HU" dirty="0"/>
              <a:t> </a:t>
            </a:r>
            <a:r>
              <a:rPr lang="hu-HU" dirty="0" err="1"/>
              <a:t>nowhere</a:t>
            </a:r>
            <a:r>
              <a:rPr lang="hu-HU" dirty="0"/>
              <a:t> </a:t>
            </a:r>
            <a:r>
              <a:rPr lang="hu-HU" dirty="0" err="1"/>
              <a:t>rocks</a:t>
            </a:r>
            <a:r>
              <a:rPr lang="hu-HU" dirty="0"/>
              <a:t> </a:t>
            </a:r>
            <a:r>
              <a:rPr lang="hu-HU" dirty="0" err="1"/>
              <a:t>being</a:t>
            </a:r>
            <a:r>
              <a:rPr lang="hu-HU" dirty="0"/>
              <a:t> </a:t>
            </a:r>
            <a:r>
              <a:rPr lang="hu-HU" dirty="0" err="1"/>
              <a:t>aware</a:t>
            </a:r>
            <a:r>
              <a:rPr lang="hu-HU" dirty="0"/>
              <a:t> </a:t>
            </a:r>
            <a:r>
              <a:rPr lang="hu-HU"/>
              <a:t>of"...</a:t>
            </a:r>
          </a:p>
          <a:p>
            <a:r>
              <a:rPr lang="hu-HU" dirty="0"/>
              <a:t>Problémák?</a:t>
            </a:r>
          </a:p>
        </p:txBody>
      </p:sp>
    </p:spTree>
    <p:extLst>
      <p:ext uri="{BB962C8B-B14F-4D97-AF65-F5344CB8AC3E}">
        <p14:creationId xmlns:p14="http://schemas.microsoft.com/office/powerpoint/2010/main" val="261995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9651-1001-415E-90A1-3F5E3019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Kipróbált</a:t>
            </a:r>
            <a:r>
              <a:rPr lang="en-US" dirty="0"/>
              <a:t> </a:t>
            </a:r>
            <a:r>
              <a:rPr lang="en-US" dirty="0" err="1"/>
              <a:t>megközelítések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C4B4-0276-462E-A1F8-C5562694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alapú</a:t>
            </a:r>
            <a:endParaRPr lang="en-US" dirty="0"/>
          </a:p>
          <a:p>
            <a:pPr lvl="1"/>
            <a:r>
              <a:rPr lang="hu-HU"/>
              <a:t>A szöveget </a:t>
            </a:r>
            <a:r>
              <a:rPr lang="hu-HU" err="1"/>
              <a:t>karakterenként</a:t>
            </a:r>
            <a:r>
              <a:rPr lang="hu-HU"/>
              <a:t> generáljuk</a:t>
            </a:r>
            <a:endParaRPr lang="en-US"/>
          </a:p>
          <a:p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alapú</a:t>
            </a:r>
            <a:endParaRPr lang="en-US"/>
          </a:p>
          <a:p>
            <a:pPr lvl="1"/>
            <a:r>
              <a:rPr lang="en-US"/>
              <a:t>A </a:t>
            </a:r>
            <a:r>
              <a:rPr lang="en-US" err="1"/>
              <a:t>szövegben</a:t>
            </a:r>
            <a:r>
              <a:rPr lang="en-US"/>
              <a:t> </a:t>
            </a:r>
            <a:r>
              <a:rPr lang="en-US" err="1"/>
              <a:t>előforduló</a:t>
            </a:r>
            <a:r>
              <a:rPr lang="en-US"/>
              <a:t> </a:t>
            </a:r>
            <a:r>
              <a:rPr lang="en-US" err="1"/>
              <a:t>szavak</a:t>
            </a:r>
            <a:r>
              <a:rPr lang="en-US"/>
              <a:t> </a:t>
            </a:r>
            <a:r>
              <a:rPr lang="en-US" err="1"/>
              <a:t>sorozata</a:t>
            </a:r>
            <a:r>
              <a:rPr lang="en-US"/>
              <a:t> </a:t>
            </a:r>
            <a:r>
              <a:rPr lang="en-US" err="1"/>
              <a:t>alapján</a:t>
            </a:r>
            <a:r>
              <a:rPr lang="en-US"/>
              <a:t> </a:t>
            </a:r>
            <a:r>
              <a:rPr lang="en-US" err="1"/>
              <a:t>próbálja</a:t>
            </a:r>
            <a:r>
              <a:rPr lang="en-US"/>
              <a:t> </a:t>
            </a:r>
            <a:r>
              <a:rPr lang="en-US" err="1"/>
              <a:t>megjósolni</a:t>
            </a:r>
            <a:r>
              <a:rPr lang="en-US"/>
              <a:t> </a:t>
            </a:r>
            <a:r>
              <a:rPr lang="en-US" err="1"/>
              <a:t>az</a:t>
            </a:r>
            <a:r>
              <a:rPr lang="en-US"/>
              <a:t> </a:t>
            </a:r>
            <a:r>
              <a:rPr lang="en-US" err="1"/>
              <a:t>előállítandó</a:t>
            </a:r>
            <a:r>
              <a:rPr lang="en-US"/>
              <a:t> </a:t>
            </a:r>
            <a:r>
              <a:rPr lang="en-US" err="1"/>
              <a:t>mondatokat</a:t>
            </a:r>
            <a:r>
              <a:rPr lang="en-US"/>
              <a:t>.</a:t>
            </a:r>
          </a:p>
          <a:p>
            <a:r>
              <a:rPr lang="en-US" dirty="0"/>
              <a:t>Word2vec </a:t>
            </a:r>
            <a:r>
              <a:rPr lang="en-US" dirty="0" err="1"/>
              <a:t>alapú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033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4D115-449A-43B1-80B7-B9ED359B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28918F-DF09-461D-9906-8FFA7EAC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Nem hozta a várt eredményt</a:t>
            </a:r>
          </a:p>
          <a:p>
            <a:r>
              <a:rPr lang="hu-HU"/>
              <a:t>Karakter alapúhoz több adattisztítás és/vagy nagyobb háló, több tanítás kellene</a:t>
            </a:r>
          </a:p>
          <a:p>
            <a:r>
              <a:rPr lang="hu-HU"/>
              <a:t>Szó alapú nem skálázható megoldás</a:t>
            </a:r>
          </a:p>
          <a:p>
            <a:r>
              <a:rPr lang="hu-HU"/>
              <a:t>Word2vec-ben van még sok lehetőség, korlát a lassú tanítás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546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3D1F6-547C-4C77-9781-A699218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Adatok beszerzése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8C23E-94C5-4078-A579-92D8CDF1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Reddit REST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OAuth2 </a:t>
            </a:r>
            <a:r>
              <a:rPr lang="en-US" dirty="0" err="1"/>
              <a:t>hitelesítés</a:t>
            </a:r>
            <a:endParaRPr lang="en-US" dirty="0"/>
          </a:p>
          <a:p>
            <a:r>
              <a:rPr lang="en-US" dirty="0"/>
              <a:t>Token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kéréskiszolgálás</a:t>
            </a:r>
            <a:endParaRPr lang="en-US" dirty="0"/>
          </a:p>
          <a:p>
            <a:r>
              <a:rPr lang="en-US" dirty="0"/>
              <a:t>PRAW – API wrapper </a:t>
            </a:r>
            <a:r>
              <a:rPr lang="en-US" dirty="0" err="1"/>
              <a:t>könyvtár</a:t>
            </a:r>
            <a:endParaRPr lang="en-US" err="1"/>
          </a:p>
          <a:p>
            <a:r>
              <a:rPr lang="en-US" err="1"/>
              <a:t>Askreddit-ből</a:t>
            </a:r>
            <a:r>
              <a:rPr lang="en-US"/>
              <a:t> </a:t>
            </a:r>
            <a:r>
              <a:rPr lang="en-US" err="1"/>
              <a:t>néhány</a:t>
            </a:r>
            <a:r>
              <a:rPr lang="en-US"/>
              <a:t> </a:t>
            </a:r>
            <a:r>
              <a:rPr lang="en-US" err="1"/>
              <a:t>poszt</a:t>
            </a:r>
            <a:r>
              <a:rPr lang="en-US"/>
              <a:t> </a:t>
            </a:r>
            <a:r>
              <a:rPr lang="en-US" err="1"/>
              <a:t>kommentjei</a:t>
            </a:r>
            <a:r>
              <a:rPr lang="en-US"/>
              <a:t>, ~10000 </a:t>
            </a:r>
            <a:r>
              <a:rPr lang="en-US" err="1"/>
              <a:t>komment</a:t>
            </a:r>
          </a:p>
        </p:txBody>
      </p:sp>
    </p:spTree>
    <p:extLst>
      <p:ext uri="{BB962C8B-B14F-4D97-AF65-F5344CB8AC3E}">
        <p14:creationId xmlns:p14="http://schemas.microsoft.com/office/powerpoint/2010/main" val="3533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4BEE5F-D933-48C3-9BC0-0BFBDA0C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hu-HU"/>
              <a:t>Karakter alapú megközelítés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B93C-0DF3-4766-AB50-FE14A503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41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879281-B0D7-4B03-84DE-F4544D9D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Adatok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31F448-73ED-4ED1-98FE-7BC3036E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Kommentek feldarabolása 40 karakter hosszú szeletekre</a:t>
            </a:r>
          </a:p>
          <a:p>
            <a:pPr lvl="1"/>
            <a:r>
              <a:rPr lang="hu-HU"/>
              <a:t>Ezek lesznek a bemenet</a:t>
            </a:r>
          </a:p>
          <a:p>
            <a:pPr lvl="1"/>
            <a:r>
              <a:rPr lang="hu-HU"/>
              <a:t>A szelet után következő karakter az elvárt kimenet</a:t>
            </a:r>
          </a:p>
          <a:p>
            <a:r>
              <a:rPr lang="hu-HU"/>
              <a:t>Karakterek számkódolása</a:t>
            </a:r>
          </a:p>
          <a:p>
            <a:pPr lvl="1"/>
            <a:r>
              <a:rPr lang="hu-HU"/>
              <a:t>Bemeneten minden karakter 1-től n-</a:t>
            </a:r>
            <a:r>
              <a:rPr lang="hu-HU" err="1"/>
              <a:t>ig</a:t>
            </a:r>
          </a:p>
          <a:p>
            <a:pPr lvl="1"/>
            <a:r>
              <a:rPr lang="hu-HU"/>
              <a:t>Kimenet </a:t>
            </a:r>
            <a:r>
              <a:rPr lang="hu-HU" err="1"/>
              <a:t>one</a:t>
            </a:r>
            <a:r>
              <a:rPr lang="hu-HU"/>
              <a:t>-hot kódolással</a:t>
            </a:r>
          </a:p>
          <a:p>
            <a:r>
              <a:rPr lang="hu-HU" err="1"/>
              <a:t>Train</a:t>
            </a:r>
            <a:r>
              <a:rPr lang="hu-HU"/>
              <a:t>-</a:t>
            </a:r>
            <a:r>
              <a:rPr lang="hu-HU" err="1"/>
              <a:t>valid</a:t>
            </a:r>
            <a:r>
              <a:rPr lang="hu-HU"/>
              <a:t>-test halmazok létrehozása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74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47B-8AC5-4206-9CEC-B73D4C73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Háló felépítése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1641-8E26-4C02-9433-0C7A6DA5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LSTM háló, két belső réteggel</a:t>
            </a:r>
          </a:p>
          <a:p>
            <a:r>
              <a:rPr lang="hu-HU" err="1"/>
              <a:t>Softmax</a:t>
            </a:r>
            <a:r>
              <a:rPr lang="hu-HU"/>
              <a:t> kimenet, keresztentrópia</a:t>
            </a:r>
          </a:p>
          <a:p>
            <a:r>
              <a:rPr lang="hu-HU" err="1"/>
              <a:t>Hiperparaméter</a:t>
            </a:r>
            <a:r>
              <a:rPr lang="hu-HU"/>
              <a:t> optimalizálás</a:t>
            </a:r>
          </a:p>
          <a:p>
            <a:pPr lvl="1"/>
            <a:r>
              <a:rPr lang="hu-HU" err="1"/>
              <a:t>Hyperas</a:t>
            </a:r>
            <a:r>
              <a:rPr lang="hu-HU"/>
              <a:t> csomag</a:t>
            </a:r>
          </a:p>
          <a:p>
            <a:pPr lvl="1"/>
            <a:r>
              <a:rPr lang="hu-HU"/>
              <a:t>Paraméterek: cellák száma, </a:t>
            </a:r>
            <a:r>
              <a:rPr lang="hu-HU" err="1"/>
              <a:t>dropout</a:t>
            </a:r>
            <a:r>
              <a:rPr lang="hu-HU"/>
              <a:t> értéke, optimalizáló típusa, batch mérete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86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47B-8AC5-4206-9CEC-B73D4C73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Háló felépítése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1641-8E26-4C02-9433-0C7A6DA5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pPr lvl="1"/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9B9A4D5-3D87-4108-9B62-C44BD7B6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14" y="2453920"/>
            <a:ext cx="6882713" cy="23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8396F0-F072-40AD-8EC7-3EA0526D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3BA75-02C1-4398-981F-33847E96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10 </a:t>
            </a:r>
            <a:r>
              <a:rPr lang="hu-HU" err="1"/>
              <a:t>epoch</a:t>
            </a:r>
            <a:r>
              <a:rPr lang="hu-HU"/>
              <a:t> </a:t>
            </a:r>
            <a:r>
              <a:rPr lang="hu-HU" err="1"/>
              <a:t>hiperparaméter</a:t>
            </a:r>
            <a:r>
              <a:rPr lang="hu-HU"/>
              <a:t> optimalizálásra, 10 iteráció</a:t>
            </a:r>
          </a:p>
          <a:p>
            <a:r>
              <a:rPr lang="hu-HU"/>
              <a:t>100 </a:t>
            </a:r>
            <a:r>
              <a:rPr lang="hu-HU" err="1"/>
              <a:t>epoch</a:t>
            </a:r>
            <a:r>
              <a:rPr lang="hu-HU"/>
              <a:t> </a:t>
            </a:r>
            <a:r>
              <a:rPr lang="hu-HU" err="1"/>
              <a:t>továbbtanítás</a:t>
            </a:r>
            <a:r>
              <a:rPr lang="hu-HU"/>
              <a:t> a kiválasztott paraméterekkel</a:t>
            </a:r>
          </a:p>
          <a:p>
            <a:r>
              <a:rPr lang="hu-HU"/>
              <a:t>Teljes tanítás: ~1.5 óra</a:t>
            </a:r>
          </a:p>
        </p:txBody>
      </p:sp>
    </p:spTree>
    <p:extLst>
      <p:ext uri="{BB962C8B-B14F-4D97-AF65-F5344CB8AC3E}">
        <p14:creationId xmlns:p14="http://schemas.microsoft.com/office/powerpoint/2010/main" val="365999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E484-329C-4873-80DD-AB40672A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Kiértékelés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39D4-2554-4B3D-9C81-1C856E6C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Teszt adatokból random komment folytatása</a:t>
            </a:r>
          </a:p>
          <a:p>
            <a:r>
              <a:rPr lang="hu-HU"/>
              <a:t>Generált szöveg 10 </a:t>
            </a:r>
            <a:r>
              <a:rPr lang="hu-HU" err="1"/>
              <a:t>epoch</a:t>
            </a:r>
            <a:r>
              <a:rPr lang="hu-HU"/>
              <a:t> után</a:t>
            </a:r>
          </a:p>
          <a:p>
            <a:r>
              <a:rPr lang="hu-HU" err="1"/>
              <a:t>Well</a:t>
            </a:r>
            <a:r>
              <a:rPr lang="hu-HU"/>
              <a:t> (</a:t>
            </a:r>
            <a:r>
              <a:rPr lang="hu-HU" err="1"/>
              <a:t>awkward</a:t>
            </a:r>
            <a:r>
              <a:rPr lang="hu-HU"/>
              <a:t> </a:t>
            </a:r>
            <a:r>
              <a:rPr lang="hu-HU" err="1"/>
              <a:t>pause</a:t>
            </a:r>
            <a:r>
              <a:rPr lang="hu-HU"/>
              <a:t>) </a:t>
            </a:r>
            <a:r>
              <a:rPr lang="hu-HU" err="1"/>
              <a:t>we</a:t>
            </a:r>
            <a:r>
              <a:rPr lang="hu-HU"/>
              <a:t> </a:t>
            </a:r>
            <a:r>
              <a:rPr lang="hu-HU" err="1"/>
              <a:t>have</a:t>
            </a:r>
            <a:r>
              <a:rPr lang="hu-HU"/>
              <a:t> a </a:t>
            </a:r>
            <a:r>
              <a:rPr lang="hu-HU" err="1"/>
              <a:t>lot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tae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toe</a:t>
            </a:r>
            <a:r>
              <a:rPr lang="hu-HU"/>
              <a:t> </a:t>
            </a:r>
            <a:r>
              <a:rPr lang="hu-HU" err="1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998276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502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Dimenzió</vt:lpstr>
      <vt:lpstr>Szöveggenerálás Reddit kommentek alapján</vt:lpstr>
      <vt:lpstr>Kipróbált megközelítések</vt:lpstr>
      <vt:lpstr>Adatok beszerzése</vt:lpstr>
      <vt:lpstr>Karakter alapú megközelítés</vt:lpstr>
      <vt:lpstr>Adatok előkészítése</vt:lpstr>
      <vt:lpstr>Háló felépítése</vt:lpstr>
      <vt:lpstr>Háló felépítése</vt:lpstr>
      <vt:lpstr>Tanítás</vt:lpstr>
      <vt:lpstr>Kiértékelés</vt:lpstr>
      <vt:lpstr>Kiértékelés</vt:lpstr>
      <vt:lpstr>Szó alapú megközelítés</vt:lpstr>
      <vt:lpstr>Adatok előkészítése</vt:lpstr>
      <vt:lpstr>Háló felépítése</vt:lpstr>
      <vt:lpstr>Tanítás</vt:lpstr>
      <vt:lpstr>Kiértékelés</vt:lpstr>
      <vt:lpstr>Word2vec alapú megközelítés</vt:lpstr>
      <vt:lpstr>Megközelítés</vt:lpstr>
      <vt:lpstr>Háló</vt:lpstr>
      <vt:lpstr>Eredmények</vt:lpstr>
      <vt:lpstr>Összesítés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Oczot</dc:creator>
  <cp:lastModifiedBy>Oczot Balázs</cp:lastModifiedBy>
  <cp:revision>133</cp:revision>
  <dcterms:created xsi:type="dcterms:W3CDTF">2014-09-12T02:18:09Z</dcterms:created>
  <dcterms:modified xsi:type="dcterms:W3CDTF">2018-12-19T07:10:34Z</dcterms:modified>
</cp:coreProperties>
</file>