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Muli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Muli Light"/>
      <p:regular r:id="rId21"/>
      <p:bold r:id="rId22"/>
      <p:italic r:id="rId23"/>
      <p:boldItalic r:id="rId24"/>
    </p:embeddedFont>
    <p:embeddedFont>
      <p:font typeface="Muli Black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uliLight-bold.fntdata"/><Relationship Id="rId21" Type="http://schemas.openxmlformats.org/officeDocument/2006/relationships/font" Target="fonts/MuliLight-regular.fntdata"/><Relationship Id="rId24" Type="http://schemas.openxmlformats.org/officeDocument/2006/relationships/font" Target="fonts/MuliLight-boldItalic.fntdata"/><Relationship Id="rId23" Type="http://schemas.openxmlformats.org/officeDocument/2006/relationships/font" Target="fonts/Muli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uliBlack-boldItalic.fntdata"/><Relationship Id="rId25" Type="http://schemas.openxmlformats.org/officeDocument/2006/relationships/font" Target="fonts/MuliBlack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RobotoSlab-regular.fntdata"/><Relationship Id="rId10" Type="http://schemas.openxmlformats.org/officeDocument/2006/relationships/slide" Target="slides/slide6.xml"/><Relationship Id="rId13" Type="http://schemas.openxmlformats.org/officeDocument/2006/relationships/font" Target="fonts/Muli-regular.fntdata"/><Relationship Id="rId12" Type="http://schemas.openxmlformats.org/officeDocument/2006/relationships/font" Target="fonts/RobotoSlab-bold.fntdata"/><Relationship Id="rId15" Type="http://schemas.openxmlformats.org/officeDocument/2006/relationships/font" Target="fonts/Muli-italic.fntdata"/><Relationship Id="rId14" Type="http://schemas.openxmlformats.org/officeDocument/2006/relationships/font" Target="fonts/Muli-bold.fntdata"/><Relationship Id="rId17" Type="http://schemas.openxmlformats.org/officeDocument/2006/relationships/font" Target="fonts/Nunito-regular.fntdata"/><Relationship Id="rId16" Type="http://schemas.openxmlformats.org/officeDocument/2006/relationships/font" Target="fonts/Muli-boldItalic.fntdata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Shape 14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Shape 1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Shape 1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Shape 1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Shape 1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Shape 1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Shape 1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Shape 1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Shape 15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Shape 1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Shape 15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Shape 1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/>
        </p:txBody>
      </p:sp>
      <p:grpSp>
        <p:nvGrpSpPr>
          <p:cNvPr id="11" name="Shape 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Shape 1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Shape 3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Shape 46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Shape 6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Shape 6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Shape 84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Shape 9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Shape 56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Shape 566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Shape 575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Shape 58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Shape 59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Shape 602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Shape 610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Shape 617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CUSTOM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287749" y="-4550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0" y="282737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0" y="2006461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863265" y="-4550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/>
        </p:nvSpPr>
        <p:spPr>
          <a:xfrm rot="10800000">
            <a:off x="7162521" y="-4420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/>
          <p:nvPr/>
        </p:nvSpPr>
        <p:spPr>
          <a:xfrm rot="10800000">
            <a:off x="8889052" y="2006592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/>
          <p:nvPr/>
        </p:nvSpPr>
        <p:spPr>
          <a:xfrm rot="10800000">
            <a:off x="8889052" y="282868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/>
        </p:nvSpPr>
        <p:spPr>
          <a:xfrm rot="10800000">
            <a:off x="6019317" y="-4420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1726530" y="4879274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0" y="2868262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0" y="4591986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2869735" y="4879274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/>
          <p:nvPr/>
        </p:nvSpPr>
        <p:spPr>
          <a:xfrm flipH="1" rot="10800000">
            <a:off x="4876124" y="4879404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/>
        </p:nvSpPr>
        <p:spPr>
          <a:xfrm flipH="1" rot="10800000">
            <a:off x="5451640" y="4879404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/>
        </p:nvSpPr>
        <p:spPr>
          <a:xfrm flipH="1" rot="10800000">
            <a:off x="8889070" y="3442967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/>
        </p:nvSpPr>
        <p:spPr>
          <a:xfrm flipH="1" rot="10800000">
            <a:off x="8889070" y="2868393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/>
        </p:nvSpPr>
        <p:spPr>
          <a:xfrm rot="10800000">
            <a:off x="8601303" y="-4420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/>
        </p:nvSpPr>
        <p:spPr>
          <a:xfrm rot="10800000">
            <a:off x="8889052" y="1144730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/>
        </p:nvSpPr>
        <p:spPr>
          <a:xfrm rot="10800000">
            <a:off x="7450276" y="-4420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287749" y="4879274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0" y="3730124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1438775" y="4879274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/>
        </p:nvSpPr>
        <p:spPr>
          <a:xfrm flipH="1" rot="10800000">
            <a:off x="6027150" y="4879404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/>
        </p:nvSpPr>
        <p:spPr>
          <a:xfrm flipH="1" rot="10800000">
            <a:off x="7458110" y="4879404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/>
          <p:nvPr/>
        </p:nvSpPr>
        <p:spPr>
          <a:xfrm flipH="1" rot="10800000">
            <a:off x="8889070" y="4017542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0" y="-4550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0" y="171917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1726530" y="-4550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4012940" y="-4550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/>
        </p:nvSpPr>
        <p:spPr>
          <a:xfrm rot="10800000">
            <a:off x="8889052" y="2293879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 rot="10800000">
            <a:off x="8889052" y="570155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 rot="10800000">
            <a:off x="8313541" y="-4420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 rot="10800000">
            <a:off x="6874766" y="-4420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 rot="10800000">
            <a:off x="5159959" y="-4420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0" y="2580975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0" y="4304699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575510" y="487927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2014285" y="487927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3729092" y="487927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/>
          <p:nvPr/>
        </p:nvSpPr>
        <p:spPr>
          <a:xfrm flipH="1" rot="10800000">
            <a:off x="4588375" y="487940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/>
        </p:nvSpPr>
        <p:spPr>
          <a:xfrm flipH="1" rot="10800000">
            <a:off x="6314905" y="487940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 flipH="1" rot="10800000">
            <a:off x="8889070" y="4304829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/>
        </p:nvSpPr>
        <p:spPr>
          <a:xfrm flipH="1" rot="10800000">
            <a:off x="8601315" y="487940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3729092" y="-455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0" y="2293749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575510" y="-455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1151020" y="-455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2581980" y="-455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3157490" y="-455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/>
        </p:nvSpPr>
        <p:spPr>
          <a:xfrm rot="10800000">
            <a:off x="8889052" y="-442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/>
        </p:nvSpPr>
        <p:spPr>
          <a:xfrm rot="10800000">
            <a:off x="7738031" y="-442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/>
        </p:nvSpPr>
        <p:spPr>
          <a:xfrm rot="10800000">
            <a:off x="6594827" y="-442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/>
        </p:nvSpPr>
        <p:spPr>
          <a:xfrm rot="10800000">
            <a:off x="4588357" y="-442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0" y="487927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1151020" y="487927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2294225" y="487927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4300695" y="487927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/>
          <p:nvPr/>
        </p:nvSpPr>
        <p:spPr>
          <a:xfrm flipH="1" rot="10800000">
            <a:off x="8317467" y="487940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/>
        </p:nvSpPr>
        <p:spPr>
          <a:xfrm flipH="1" rot="10800000">
            <a:off x="5163885" y="487940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/>
        </p:nvSpPr>
        <p:spPr>
          <a:xfrm flipH="1" rot="10800000">
            <a:off x="5739395" y="487940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/>
          <p:nvPr/>
        </p:nvSpPr>
        <p:spPr>
          <a:xfrm flipH="1" rot="10800000">
            <a:off x="7170355" y="487940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/>
        </p:nvSpPr>
        <p:spPr>
          <a:xfrm flipH="1" rot="10800000">
            <a:off x="7745865" y="487940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/>
        </p:nvSpPr>
        <p:spPr>
          <a:xfrm flipH="1" rot="10800000">
            <a:off x="8889070" y="4592117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/>
          <p:nvPr/>
        </p:nvSpPr>
        <p:spPr>
          <a:xfrm flipH="1" rot="10800000">
            <a:off x="8889070" y="2581105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0" y="857312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0" y="1431887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2014285" y="-4550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4300695" y="-4550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/>
        </p:nvSpPr>
        <p:spPr>
          <a:xfrm rot="10800000">
            <a:off x="8889052" y="1432017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/>
          <p:nvPr/>
        </p:nvSpPr>
        <p:spPr>
          <a:xfrm rot="10800000">
            <a:off x="8889052" y="857442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/>
        </p:nvSpPr>
        <p:spPr>
          <a:xfrm rot="10800000">
            <a:off x="6307072" y="-4420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/>
        </p:nvSpPr>
        <p:spPr>
          <a:xfrm rot="10800000">
            <a:off x="5447714" y="-4420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0" y="3442837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0" y="4017412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2581980" y="4879274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3441337" y="4879274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/>
          <p:nvPr/>
        </p:nvSpPr>
        <p:spPr>
          <a:xfrm flipH="1" rot="10800000">
            <a:off x="6602660" y="4879404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/>
          <p:nvPr/>
        </p:nvSpPr>
        <p:spPr>
          <a:xfrm flipH="1" rot="10800000">
            <a:off x="8889070" y="4879404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/>
        </p:nvSpPr>
        <p:spPr>
          <a:xfrm flipH="1" rot="10800000">
            <a:off x="8889070" y="3155680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0" y="570025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3441337" y="-4550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2294225" y="-4550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/>
        </p:nvSpPr>
        <p:spPr>
          <a:xfrm rot="10800000">
            <a:off x="4876112" y="-4420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/>
        </p:nvSpPr>
        <p:spPr>
          <a:xfrm rot="10800000">
            <a:off x="8889052" y="171930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Shape 703"/>
          <p:cNvSpPr/>
          <p:nvPr/>
        </p:nvSpPr>
        <p:spPr>
          <a:xfrm rot="10800000">
            <a:off x="8025786" y="-4420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/>
        </p:nvSpPr>
        <p:spPr>
          <a:xfrm rot="10800000">
            <a:off x="5731562" y="-4420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4012940" y="487927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0" y="3155550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863265" y="487927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3157490" y="487927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Shape 709"/>
          <p:cNvSpPr/>
          <p:nvPr/>
        </p:nvSpPr>
        <p:spPr>
          <a:xfrm flipH="1" rot="10800000">
            <a:off x="8029712" y="487940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/>
        </p:nvSpPr>
        <p:spPr>
          <a:xfrm flipH="1" rot="10800000">
            <a:off x="8889070" y="3730255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/>
          <p:nvPr/>
        </p:nvSpPr>
        <p:spPr>
          <a:xfrm flipH="1" rot="10800000">
            <a:off x="6882600" y="487940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Shape 712"/>
          <p:cNvSpPr txBox="1"/>
          <p:nvPr>
            <p:ph idx="12" type="sldNum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0" y="1144599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1438775" y="-4550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2869735" y="-4550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 mosaic">
  <p:cSld name="BLANK_2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718" name="Shape 71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Shape 719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Shape 745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Shape 770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Shape 79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Shape 79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Shape 82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Shape 821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Shape 84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Shape 84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 mosaic small">
  <p:cSld name="BLANK_1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870" name="Shape 870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Shape 871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Shape 872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Shape 873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Shape 87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Shape 875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Shape 876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Shape 877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Shape 878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Shape 879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Shape 880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Shape 881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Shape 882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Shape 883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Shape 88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Shape 885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Shape 886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Shape 887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Shape 888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Shape 889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Shape 890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Shape 891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Shape 892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Shape 893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Shape 89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Shape 895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Shape 896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Shape 897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Shape 898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Shape 899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Shape 900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Shape 901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Shape 902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Shape 903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Shape 90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Shape 905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Shape 906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Shape 907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Shape 908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Shape 909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Shape 910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Shape 911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Shape 912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Shape 913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Shape 9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Shape 915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Shape 916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Shape 917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Shape 918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Shape 919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Shape 920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Shape 921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Shape 922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3" name="Shape 923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Shape 92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Shape 925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Shape 926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Shape 927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Shape 928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Shape 929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Shape 930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Shape 931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Shape 932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Shape 933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Shape 93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Shape 935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Shape 936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Shape 937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Shape 938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Shape 939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Shape 940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Shape 941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Shape 942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Shape 943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Shape 94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Shape 945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Shape 946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Shape 947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Shape 948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9" name="Shape 949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Shape 950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Shape 951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Shape 952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Shape 953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Shape 95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Shape 955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Shape 956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Shape 957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Shape 958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Shape 959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Shape 960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Shape 961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Shape 962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Shape 963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Shape 96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Shape 965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Shape 966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Shape 967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Shape 968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Shape 969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Shape 970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Shape 971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Shape 972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Shape 973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Shape 97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5" name="Shape 975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Shape 976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Shape 977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Shape 978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Shape 979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Shape 980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Shape 981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Shape 982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Shape 983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Shape 98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Shape 985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Shape 986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Shape 987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Shape 988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Shape 989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Shape 990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Shape 991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Shape 992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Shape 993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Shape 99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Shape 995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Shape 996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Shape 997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Shape 998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Shape 999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Shape 1000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1" name="Shape 1001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Shape 1002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Shape 1003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Shape 100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Shape 1005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Shape 1006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Shape 1007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Shape 1008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Shape 1009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Shape 1010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Shape 1011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Shape 1012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Shape 1013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Shape 10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Shape 1015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Shape 1016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Shape 1017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Shape 1018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Shape 1019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Shape 1020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Shape 1021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Shape 1022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Shape 1023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Shape 102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Shape 1025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6" name="Shape 1026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Shape 1027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Shape 1028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Shape 1029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Shape 1030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Shape 1031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Shape 1032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Shape 1033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Shape 103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Shape 1035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Shape 1036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Shape 1037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Shape 1038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Shape 1039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Shape 1040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Shape 1041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Shape 1042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Shape 1043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Shape 104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Shape 1045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Shape 1046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Shape 1047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Shape 1048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Shape 1049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Shape 1050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1" name="Shape 1051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Shape 1052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Shape 1053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Shape 105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Shape 1055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Shape 1056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Shape 1057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Shape 1058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Shape 1059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Shape 1060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Shape 1061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Shape 1062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Shape 1063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Shape 106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Shape 1065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Shape 1066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Shape 1067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Shape 1068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Shape 1069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Shape 1070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Shape 1071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Shape 1072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Shape 1073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Shape 107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Shape 1075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6" name="Shape 1076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Shape 1077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Shape 1078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Shape 1079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Shape 1080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Shape 1081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Shape 1082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Shape 1083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Shape 108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Shape 1085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Shape 1086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Shape 1087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Shape 1088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Shape 1089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Shape 1090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Shape 1091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Shape 1092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Shape 1093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Shape 109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Shape 1095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Shape 1096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Shape 1097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Shape 1098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Shape 1099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Shape 1100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Shape 1101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2" name="Shape 1102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Shape 1103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Shape 110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Shape 1105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Shape 1106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Shape 1107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Shape 1108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Shape 1109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Shape 1110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Shape 1111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Shape 1112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Shape 1113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Shape 11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Shape 1115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Shape 1116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Shape 1117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Shape 1118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Shape 1119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Shape 1120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Shape 1121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Shape 1122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Shape 1123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Shape 112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Shape 1125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Shape 1126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7" name="Shape 1127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Shape 1128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Shape 1129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Shape 1130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Shape 1131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Shape 1132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Shape 1133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Shape 113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Shape 1135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Shape 1136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Shape 1137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Shape 1138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Shape 1139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Shape 1140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Shape 1141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Shape 1142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Shape 1143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Shape 114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Shape 1145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Shape 1146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Shape 1147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Shape 1148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Shape 1149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Shape 1150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Shape 1151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2" name="Shape 1152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Shape 1153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Shape 115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Shape 1155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Shape 1156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Shape 1157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Shape 1158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Shape 1159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Shape 1160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Shape 1161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Shape 1162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Shape 1163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Shape 116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Shape 1165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Shape 1166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Shape 1167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Shape 1168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Shape 1169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Shape 1170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Shape 1171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Shape 1172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Shape 1173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Shape 117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Shape 1175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Shape 1176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7" name="Shape 1177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Shape 1178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Shape 1179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Shape 1180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Shape 1181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Shape 1182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Shape 1183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Shape 118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Shape 1185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Shape 1186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Shape 1187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Shape 1188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Shape 1189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Shape 1190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Shape 1191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Shape 1192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Shape 1193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Shape 119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Shape 1195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Shape 1196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Shape 1197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Shape 1198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Shape 1199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Shape 1200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Shape 1201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Shape 1202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Shape 1203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4" name="Shape 120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Shape 1205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Shape 1206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Shape 1207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Shape 1208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Shape 1209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Shape 1210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Shape 1211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Shape 1212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Shape 1213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Shape 12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Shape 1215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Shape 1216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Shape 1217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Shape 1218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Shape 1219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Shape 1220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Shape 1221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Shape 1222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Shape 1223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Shape 122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Shape 1225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Shape 1226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Shape 1227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Shape 1228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Shape 1229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0" name="Shape 1230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Shape 1231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Shape 1232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Shape 1233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Shape 123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Shape 1235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Shape 1236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Shape 1237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Shape 1238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Shape 1239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Shape 1240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Shape 1241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Shape 1242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Shape 1243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Shape 124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Shape 1245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Shape 1246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Shape 1247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Shape 1248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Shape 1249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Shape 1250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Shape 1251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Shape 1252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Shape 1253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Shape 125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Shape 1255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6" name="Shape 1256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Shape 1257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Shape 1258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Shape 1259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Shape 1260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Shape 1261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Shape 1262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Shape 1263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Shape 126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Shape 1265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Shape 1266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Shape 1267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Shape 1268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Shape 1269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Shape 1270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Shape 1271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Shape 1272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Shape 1273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Shape 127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Shape 1275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Shape 1276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Shape 1277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Shape 1278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Shape 1279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Shape 1280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Shape 1281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2" name="Shape 1282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Shape 1283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Shape 128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Shape 1285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Shape 1286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Shape 1287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Shape 1288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Shape 1289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Shape 1290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Shape 1291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Shape 1292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Shape 1293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Shape 129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Shape 1295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Shape 1296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Shape 1297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Shape 1298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Shape 1299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Shape 1300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Shape 1301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Shape 1302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Shape 1303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Shape 130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Shape 1305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Shape 1306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7" name="Shape 1307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Shape 1308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Shape 1309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Shape 1310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Shape 1311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Shape 1312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Shape 1313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Shape 13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Shape 1315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Shape 1316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Shape 1317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Shape 1318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Shape 1319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Shape 1320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Shape 1321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Shape 1322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Shape 1323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Shape 132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Shape 1325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Shape 1326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Shape 1327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Shape 1328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Shape 1329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Shape 1330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Shape 1331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Shape 1332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Shape 1333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Shape 133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Shape 1335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Shape 1336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Shape 1337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Shape 1338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Shape 1339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Shape 1340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Shape 1341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Shape 1342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Shape 1343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Shape 134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Shape 1345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Shape 1346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Shape 1347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Shape 1348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Shape 1349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Shape 1350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Shape 1351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Shape 1352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Shape 1353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Shape 135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5" name="Shape 1355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Shape 1356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Shape 1357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Shape 1358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Shape 1359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Shape 1360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Shape 1361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Shape 1362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Shape 1363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Shape 136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Shape 1365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Shape 1366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Shape 1367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Shape 1368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Shape 1369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Shape 1370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Shape 1371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Shape 1372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Shape 1373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Shape 137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Shape 1375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Shape 1376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Shape 1377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Shape 1378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9" name="Shape 1379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Shape 1380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Shape 1381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Shape 1382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Shape 1383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Shape 138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Shape 1385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Shape 1386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Shape 1387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Shape 1388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Shape 1389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Shape 1390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Shape 1391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Shape 1392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Shape 1393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Shape 139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Shape 1395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Shape 1396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Shape 1397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Shape 1398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Shape 1399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Shape 1400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Shape 1401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Shape 1402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Shape 1403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4" name="Shape 140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Shape 1405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Shape 1406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Shape 1407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Shape 1408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Shape 1409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Shape 1410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Shape 1411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Shape 1412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Shape 1413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Shape 14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Shape 1415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Shape 1416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Shape 1417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Shape 1418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Shape 1419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Shape 1420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Shape 1421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Shape 1422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Shape 1423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Shape 142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Shape 1425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Shape 1426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Shape 1427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Shape 1428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Shape 1429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Shape 1430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Shape 1431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Shape 1432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Shape 1433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Shape 143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Shape 1435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Shape 1436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Shape 1437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Shape 1438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Shape 1439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Shape 1440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Shape 1441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Shape 144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Shape 1445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Shape 1446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Shape 1447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Shape 1448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Shape 1449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Shape 1450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Shape 1451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2" name="Shape 1452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Shape 1453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Shape 145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Shape 1455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Shape 1456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Shape 1457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Shape 1458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Shape 1459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Shape 1460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Shape 1461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Shape 1462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Shape 1463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Shape 146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Shape 1465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Shape 1466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Shape 1467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Shape 1468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Shape 1469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Shape 1470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Shape 1471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Shape 1472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Shape 1473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Shape 147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Shape 1475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Shape 1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Shape 125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Shape 13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Shape 137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Shape 150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Shape 165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Shape 166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Shape 178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Shape 17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Shape 190"/>
          <p:cNvSpPr txBox="1"/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Shape 19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94" name="Shape 194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09" name="Shape 209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23" name="Shape 22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Shape 23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39" name="Shape 23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57" name="Shape 257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71" name="Shape 27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Shape 28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013594" y="-4550"/>
            <a:ext cx="1143300" cy="11433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/>
        </p:nvSpPr>
        <p:spPr>
          <a:xfrm>
            <a:off x="3593400" y="-60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9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758025" y="1702750"/>
            <a:ext cx="5628000" cy="17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▪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□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Shape 288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Shape 28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Shape 294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Shape 29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Shape 30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Shape 31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Shape 31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Shape 321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">
  <p:cSld name="TITLE_AND_BODY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Shape 325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326" name="Shape 326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Shape 337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338" name="Shape 338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50" name="Shape 350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63" name="Shape 36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79" name="Shape 379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92" name="Shape 39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Shape 403"/>
          <p:cNvSpPr txBox="1"/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Shape 40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Shape 408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Shape 4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Shape 416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Shape 42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Shape 430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Shape 436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Shape 440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42" name="Shape 442"/>
          <p:cNvSpPr txBox="1"/>
          <p:nvPr>
            <p:ph idx="2" type="body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43" name="Shape 44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Shape 445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Shape 44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Shape 450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Shape 453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Shape 45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Shape 45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Shape 464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Shape 467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469" name="Shape 469"/>
          <p:cNvSpPr txBox="1"/>
          <p:nvPr>
            <p:ph idx="2" type="body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470" name="Shape 470"/>
          <p:cNvSpPr txBox="1"/>
          <p:nvPr>
            <p:ph idx="3" type="body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471" name="Shape 471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Shape 474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Shape 47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Shape 480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Shape 48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Shape 48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Shape 49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Shape 50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Shape 507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8" name="Shape 508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Shape 5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11" name="Shape 5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0" name="Shape 52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7" name="Shape 527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36" name="Shape 536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47" name="Shape 547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55" name="Shape 55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Shape 562"/>
          <p:cNvSpPr txBox="1"/>
          <p:nvPr>
            <p:ph idx="1" type="body"/>
          </p:nvPr>
        </p:nvSpPr>
        <p:spPr>
          <a:xfrm>
            <a:off x="573425" y="4036375"/>
            <a:ext cx="79971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63" name="Shape 56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4A24E">
            <a:alpha val="88630"/>
          </a:srgbClr>
        </a:solidFill>
      </p:bgPr>
    </p:bg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linqa_fullres.png" id="1480" name="Shape 1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3824"/>
            <a:ext cx="9144000" cy="2415852"/>
          </a:xfrm>
          <a:prstGeom prst="rect">
            <a:avLst/>
          </a:prstGeom>
          <a:noFill/>
          <a:ln>
            <a:noFill/>
          </a:ln>
        </p:spPr>
      </p:pic>
      <p:sp>
        <p:nvSpPr>
          <p:cNvPr id="1481" name="Shape 1481"/>
          <p:cNvSpPr txBox="1"/>
          <p:nvPr/>
        </p:nvSpPr>
        <p:spPr>
          <a:xfrm>
            <a:off x="3795481" y="4031444"/>
            <a:ext cx="20133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2C3E50"/>
                </a:solidFill>
                <a:latin typeface="Nunito"/>
                <a:ea typeface="Nunito"/>
                <a:cs typeface="Nunito"/>
                <a:sym typeface="Nunito"/>
              </a:rPr>
              <a:t>@palinQA</a:t>
            </a:r>
            <a:endParaRPr b="1" sz="3000">
              <a:solidFill>
                <a:srgbClr val="2C3E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82" name="Shape 14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5681" y="3966644"/>
            <a:ext cx="798400" cy="7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Shape 1487"/>
          <p:cNvSpPr txBox="1"/>
          <p:nvPr>
            <p:ph idx="4294967295" type="title"/>
          </p:nvPr>
        </p:nvSpPr>
        <p:spPr>
          <a:xfrm>
            <a:off x="1367850" y="651800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Today’s Venue Host:</a:t>
            </a:r>
            <a:endParaRPr/>
          </a:p>
        </p:txBody>
      </p:sp>
      <p:pic>
        <p:nvPicPr>
          <p:cNvPr id="1488" name="Shape 14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150" y="1509200"/>
            <a:ext cx="29337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Shape 1493"/>
          <p:cNvSpPr txBox="1"/>
          <p:nvPr>
            <p:ph type="title"/>
          </p:nvPr>
        </p:nvSpPr>
        <p:spPr>
          <a:xfrm>
            <a:off x="457200" y="393400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Connect</a:t>
            </a:r>
            <a:endParaRPr b="1"/>
          </a:p>
        </p:txBody>
      </p:sp>
      <p:sp>
        <p:nvSpPr>
          <p:cNvPr id="1494" name="Shape 1494"/>
          <p:cNvSpPr txBox="1"/>
          <p:nvPr>
            <p:ph idx="1" type="body"/>
          </p:nvPr>
        </p:nvSpPr>
        <p:spPr>
          <a:xfrm>
            <a:off x="457200" y="1752663"/>
            <a:ext cx="66189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2C3E50"/>
                </a:solidFill>
                <a:latin typeface="Nunito"/>
                <a:ea typeface="Nunito"/>
                <a:cs typeface="Nunito"/>
                <a:sym typeface="Nunito"/>
              </a:rPr>
              <a:t>@palinQA</a:t>
            </a:r>
            <a:endParaRPr b="1" sz="2800">
              <a:solidFill>
                <a:srgbClr val="2C3E5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C3E5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C3E5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800">
                <a:solidFill>
                  <a:srgbClr val="2C3E50"/>
                </a:solidFill>
                <a:latin typeface="Nunito"/>
                <a:ea typeface="Nunito"/>
                <a:cs typeface="Nunito"/>
                <a:sym typeface="Nunito"/>
              </a:rPr>
              <a:t>testersbudapest.herokuapp.com</a:t>
            </a:r>
            <a:endParaRPr b="1" sz="2800">
              <a:solidFill>
                <a:srgbClr val="2C3E5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5" name="Shape 14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100" y="3019088"/>
            <a:ext cx="733875" cy="7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6" name="Shape 14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4925" y="1418000"/>
            <a:ext cx="994850" cy="9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Shape 1501"/>
          <p:cNvSpPr txBox="1"/>
          <p:nvPr>
            <p:ph type="ctrTitle"/>
          </p:nvPr>
        </p:nvSpPr>
        <p:spPr>
          <a:xfrm>
            <a:off x="351775" y="1537200"/>
            <a:ext cx="5182800" cy="20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News</a:t>
            </a:r>
            <a:endParaRPr/>
          </a:p>
        </p:txBody>
      </p:sp>
      <p:pic>
        <p:nvPicPr>
          <p:cNvPr id="1502" name="Shape 15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475" y="4675900"/>
            <a:ext cx="1724525" cy="4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Shape 1507"/>
          <p:cNvSpPr txBox="1"/>
          <p:nvPr>
            <p:ph type="title"/>
          </p:nvPr>
        </p:nvSpPr>
        <p:spPr>
          <a:xfrm>
            <a:off x="504400" y="76147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Exploratory Testing Workshop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With Anne-Marie Charrett</a:t>
            </a:r>
            <a:endParaRPr b="1"/>
          </a:p>
        </p:txBody>
      </p:sp>
      <p:sp>
        <p:nvSpPr>
          <p:cNvPr id="1508" name="Shape 1508"/>
          <p:cNvSpPr txBox="1"/>
          <p:nvPr>
            <p:ph idx="1" type="body"/>
          </p:nvPr>
        </p:nvSpPr>
        <p:spPr>
          <a:xfrm>
            <a:off x="457200" y="1752663"/>
            <a:ext cx="66189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rgbClr val="2C3E5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Discount Code: </a:t>
            </a:r>
            <a:r>
              <a:rPr b="1" lang="en-GB">
                <a:latin typeface="Muli"/>
                <a:ea typeface="Muli"/>
                <a:cs typeface="Muli"/>
                <a:sym typeface="Muli"/>
              </a:rPr>
              <a:t>ETAMC18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Shape 1513"/>
          <p:cNvSpPr txBox="1"/>
          <p:nvPr>
            <p:ph type="ctrTitle"/>
          </p:nvPr>
        </p:nvSpPr>
        <p:spPr>
          <a:xfrm>
            <a:off x="543900" y="176241"/>
            <a:ext cx="3438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Agenda</a:t>
            </a:r>
            <a:endParaRPr b="1"/>
          </a:p>
        </p:txBody>
      </p:sp>
      <p:sp>
        <p:nvSpPr>
          <p:cNvPr id="1514" name="Shape 1514"/>
          <p:cNvSpPr txBox="1"/>
          <p:nvPr>
            <p:ph idx="1" type="subTitle"/>
          </p:nvPr>
        </p:nvSpPr>
        <p:spPr>
          <a:xfrm>
            <a:off x="543900" y="1664375"/>
            <a:ext cx="3438600" cy="21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Muli"/>
                <a:ea typeface="Muli"/>
                <a:cs typeface="Muli"/>
                <a:sym typeface="Muli"/>
              </a:rPr>
              <a:t>19:10 - 19:40</a:t>
            </a:r>
            <a:r>
              <a:rPr lang="en-GB" sz="1900"/>
              <a:t> Gergely Ágnecz</a:t>
            </a:r>
            <a:endParaRPr sz="1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/>
              <a:t>“Effective Test Automation”</a:t>
            </a:r>
            <a:endParaRPr sz="1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Muli"/>
                <a:ea typeface="Muli"/>
                <a:cs typeface="Muli"/>
                <a:sym typeface="Muli"/>
              </a:rPr>
              <a:t>19:45 - 20:15</a:t>
            </a:r>
            <a:r>
              <a:rPr lang="en-GB" sz="1900"/>
              <a:t> Lilla Kovács</a:t>
            </a:r>
            <a:endParaRPr sz="1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/>
              <a:t>“Growing Up As A Tester”</a:t>
            </a:r>
            <a:endParaRPr sz="1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5" name="Shape 1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325" y="4569025"/>
            <a:ext cx="2118675" cy="5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