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5"/>
    <p:sldMasterId id="2147484177" r:id="rId6"/>
    <p:sldMasterId id="2147484194" r:id="rId7"/>
  </p:sldMasterIdLst>
  <p:notesMasterIdLst>
    <p:notesMasterId r:id="rId21"/>
  </p:notesMasterIdLst>
  <p:handoutMasterIdLst>
    <p:handoutMasterId r:id="rId22"/>
  </p:handoutMasterIdLst>
  <p:sldIdLst>
    <p:sldId id="357" r:id="rId8"/>
    <p:sldId id="359" r:id="rId9"/>
    <p:sldId id="360" r:id="rId10"/>
    <p:sldId id="380" r:id="rId11"/>
    <p:sldId id="361" r:id="rId12"/>
    <p:sldId id="364" r:id="rId13"/>
    <p:sldId id="366" r:id="rId14"/>
    <p:sldId id="381" r:id="rId15"/>
    <p:sldId id="382" r:id="rId16"/>
    <p:sldId id="383" r:id="rId17"/>
    <p:sldId id="384" r:id="rId18"/>
    <p:sldId id="385" r:id="rId19"/>
    <p:sldId id="348" r:id="rId20"/>
  </p:sldIdLst>
  <p:sldSz cx="12188825" cy="6858000"/>
  <p:notesSz cx="7023100" cy="93091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0">
          <p15:clr>
            <a:srgbClr val="A4A3A4"/>
          </p15:clr>
        </p15:guide>
        <p15:guide id="2" orient="horz" pos="4251">
          <p15:clr>
            <a:srgbClr val="A4A3A4"/>
          </p15:clr>
        </p15:guide>
        <p15:guide id="3" orient="horz" pos="3819">
          <p15:clr>
            <a:srgbClr val="A4A3A4"/>
          </p15:clr>
        </p15:guide>
        <p15:guide id="4" orient="horz" pos="3961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40">
          <p15:clr>
            <a:srgbClr val="A4A3A4"/>
          </p15:clr>
        </p15:guide>
        <p15:guide id="8" pos="3688">
          <p15:clr>
            <a:srgbClr val="A4A3A4"/>
          </p15:clr>
        </p15:guide>
        <p15:guide id="9" pos="3987">
          <p15:clr>
            <a:srgbClr val="A4A3A4"/>
          </p15:clr>
        </p15:guide>
        <p15:guide id="10" pos="3839">
          <p15:clr>
            <a:srgbClr val="A4A3A4"/>
          </p15:clr>
        </p15:guide>
        <p15:guide id="11">
          <p15:clr>
            <a:srgbClr val="A4A3A4"/>
          </p15:clr>
        </p15:guide>
        <p15:guide id="12" pos="7407">
          <p15:clr>
            <a:srgbClr val="A4A3A4"/>
          </p15:clr>
        </p15:guide>
        <p15:guide id="13" pos="275">
          <p15:clr>
            <a:srgbClr val="A4A3A4"/>
          </p15:clr>
        </p15:guide>
        <p15:guide id="14" pos="17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083"/>
    <a:srgbClr val="D5DEE3"/>
    <a:srgbClr val="EAEEF1"/>
    <a:srgbClr val="EBEFF1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 autoAdjust="0"/>
    <p:restoredTop sz="79056" autoAdjust="0"/>
  </p:normalViewPr>
  <p:slideViewPr>
    <p:cSldViewPr snapToGrid="0" showGuides="1">
      <p:cViewPr varScale="1">
        <p:scale>
          <a:sx n="114" d="100"/>
          <a:sy n="114" d="100"/>
        </p:scale>
        <p:origin x="560" y="176"/>
      </p:cViewPr>
      <p:guideLst>
        <p:guide orient="horz" pos="750"/>
        <p:guide orient="horz" pos="4251"/>
        <p:guide orient="horz" pos="3819"/>
        <p:guide orient="horz" pos="3961"/>
        <p:guide orient="horz" pos="232"/>
        <p:guide orient="horz"/>
        <p:guide orient="horz" pos="340"/>
        <p:guide pos="3688"/>
        <p:guide pos="3987"/>
        <p:guide pos="3839"/>
        <p:guide/>
        <p:guide pos="7407"/>
        <p:guide pos="275"/>
        <p:guide pos="1733"/>
      </p:guideLst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786" y="102"/>
      </p:cViewPr>
      <p:guideLst>
        <p:guide orient="horz" pos="2933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F1258-11D1-4E17-9BDC-4715BDA1B90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3468492-2A3E-408C-BF06-82F17FA5FBE1}">
      <dgm:prSet phldrT="[Szöveg]" custT="1"/>
      <dgm:spPr>
        <a:solidFill>
          <a:schemeClr val="accent5">
            <a:lumMod val="75000"/>
          </a:schemeClr>
        </a:solidFill>
      </dgm:spPr>
      <dgm:t>
        <a:bodyPr vert="horz" lIns="0">
          <a:flatTx/>
        </a:bodyPr>
        <a:lstStyle/>
        <a:p>
          <a:pPr algn="ctr"/>
          <a:r>
            <a:rPr lang="hu-HU" sz="1900" noProof="0" dirty="0">
              <a:solidFill>
                <a:schemeClr val="bg1">
                  <a:lumMod val="85000"/>
                  <a:lumOff val="15000"/>
                </a:schemeClr>
              </a:solidFill>
            </a:rPr>
            <a:t>UI </a:t>
          </a:r>
          <a:endParaRPr lang="en-GB" sz="1900" noProof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4B3D7F-E411-41E7-BCA7-6B8479724175}" type="parTrans" cxnId="{2EA91407-005B-489E-90A9-AE07269DC4C1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B5600AF-7325-4F08-A38B-FF637F26781B}" type="sibTrans" cxnId="{2EA91407-005B-489E-90A9-AE07269DC4C1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A5176AC5-F3BD-4684-BCEB-C3B8F74B1C65}">
      <dgm:prSet phldrT="[Szöveg]" custT="1"/>
      <dgm:spPr>
        <a:solidFill>
          <a:schemeClr val="accent5">
            <a:lumMod val="75000"/>
          </a:schemeClr>
        </a:solidFill>
      </dgm:spPr>
      <dgm:t>
        <a:bodyPr lIns="0">
          <a:flatTx/>
        </a:bodyPr>
        <a:lstStyle/>
        <a:p>
          <a:r>
            <a:rPr lang="hu-HU" sz="2600" noProof="0" dirty="0">
              <a:solidFill>
                <a:schemeClr val="bg1">
                  <a:lumMod val="85000"/>
                  <a:lumOff val="15000"/>
                </a:schemeClr>
              </a:solidFill>
            </a:rPr>
            <a:t>API</a:t>
          </a:r>
          <a:endParaRPr lang="en-GB" sz="2600" noProof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EE51CFF5-0687-4FCB-BEE5-1166D0E95980}" type="parTrans" cxnId="{C999F557-65BC-4EBF-B41C-3FF4510F035D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3F3B0A22-8EBB-444C-9880-66FCECC4F6CE}" type="sibTrans" cxnId="{C999F557-65BC-4EBF-B41C-3FF4510F035D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76A787AD-B10B-4C54-AEED-8DAF109CEAC6}">
      <dgm:prSet phldrT="[Szöveg]" custT="1"/>
      <dgm:spPr>
        <a:solidFill>
          <a:schemeClr val="accent5">
            <a:lumMod val="75000"/>
          </a:schemeClr>
        </a:solidFill>
      </dgm:spPr>
      <dgm:t>
        <a:bodyPr lIns="0">
          <a:flatTx/>
        </a:bodyPr>
        <a:lstStyle/>
        <a:p>
          <a:r>
            <a:rPr lang="en-GB" sz="2600" noProof="0" dirty="0">
              <a:solidFill>
                <a:schemeClr val="bg1">
                  <a:lumMod val="85000"/>
                  <a:lumOff val="15000"/>
                </a:schemeClr>
              </a:solidFill>
            </a:rPr>
            <a:t>Integration</a:t>
          </a:r>
        </a:p>
      </dgm:t>
    </dgm:pt>
    <dgm:pt modelId="{432F22AD-ADDB-4EA5-9A03-1307A8FCF848}" type="parTrans" cxnId="{F4913348-8CC3-4519-995A-3BD213B1D202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DD44BD70-72D1-41D8-B52A-76C7F5093CD5}" type="sibTrans" cxnId="{F4913348-8CC3-4519-995A-3BD213B1D202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6CF8A48B-060E-4AD7-BAAD-ECE5071DA7DB}">
      <dgm:prSet phldrT="[Szöveg]" custT="1"/>
      <dgm:spPr>
        <a:solidFill>
          <a:schemeClr val="accent5">
            <a:lumMod val="75000"/>
          </a:schemeClr>
        </a:solidFill>
      </dgm:spPr>
      <dgm:t>
        <a:bodyPr lIns="0">
          <a:flatTx/>
        </a:bodyPr>
        <a:lstStyle/>
        <a:p>
          <a:r>
            <a:rPr lang="en-GB" sz="2600" noProof="0" dirty="0">
              <a:solidFill>
                <a:schemeClr val="bg1">
                  <a:lumMod val="85000"/>
                  <a:lumOff val="15000"/>
                </a:schemeClr>
              </a:solidFill>
            </a:rPr>
            <a:t>Component</a:t>
          </a:r>
        </a:p>
      </dgm:t>
    </dgm:pt>
    <dgm:pt modelId="{868C53A4-CA91-4219-BE16-0D9645A6CFE0}" type="parTrans" cxnId="{7A87710E-3EFE-41AC-9758-9DC4C30C0FE0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143F6A69-5EC6-481E-A840-6840F8D9A081}" type="sibTrans" cxnId="{7A87710E-3EFE-41AC-9758-9DC4C30C0FE0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121BD67E-D8BF-418F-8D2F-CBB88816B5E5}">
      <dgm:prSet phldrT="[Szöveg]" custT="1"/>
      <dgm:spPr>
        <a:solidFill>
          <a:schemeClr val="accent5">
            <a:lumMod val="75000"/>
          </a:schemeClr>
        </a:solidFill>
      </dgm:spPr>
      <dgm:t>
        <a:bodyPr lIns="0">
          <a:flatTx/>
        </a:bodyPr>
        <a:lstStyle/>
        <a:p>
          <a:r>
            <a:rPr lang="en-GB" sz="2600" noProof="0" dirty="0">
              <a:solidFill>
                <a:schemeClr val="bg1">
                  <a:lumMod val="85000"/>
                  <a:lumOff val="15000"/>
                </a:schemeClr>
              </a:solidFill>
            </a:rPr>
            <a:t>Unit</a:t>
          </a:r>
        </a:p>
      </dgm:t>
    </dgm:pt>
    <dgm:pt modelId="{DBE02421-6DF1-4913-BD24-49B794AF49D1}" type="parTrans" cxnId="{F8E398EE-9CFE-48DD-AB7C-7F2EB8A46285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7BDD84DB-8D6B-45DA-B540-9C59F42A8BA0}" type="sibTrans" cxnId="{F8E398EE-9CFE-48DD-AB7C-7F2EB8A46285}">
      <dgm:prSet/>
      <dgm:spPr/>
      <dgm:t>
        <a:bodyPr/>
        <a:lstStyle/>
        <a:p>
          <a:endParaRPr lang="hu-HU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78540BCB-C517-4AEF-8191-4056AB375ECD}" type="pres">
      <dgm:prSet presAssocID="{E14F1258-11D1-4E17-9BDC-4715BDA1B90C}" presName="Name0" presStyleCnt="0">
        <dgm:presLayoutVars>
          <dgm:dir/>
          <dgm:animLvl val="lvl"/>
          <dgm:resizeHandles val="exact"/>
        </dgm:presLayoutVars>
      </dgm:prSet>
      <dgm:spPr/>
    </dgm:pt>
    <dgm:pt modelId="{B27C3EC8-6C19-438A-9A9F-F4E3AB056778}" type="pres">
      <dgm:prSet presAssocID="{53468492-2A3E-408C-BF06-82F17FA5FBE1}" presName="Name8" presStyleCnt="0"/>
      <dgm:spPr/>
    </dgm:pt>
    <dgm:pt modelId="{36489C8A-A504-453A-B248-5384C4EFE9E2}" type="pres">
      <dgm:prSet presAssocID="{53468492-2A3E-408C-BF06-82F17FA5FBE1}" presName="level" presStyleLbl="node1" presStyleIdx="0" presStyleCnt="5" custLinFactNeighborY="0">
        <dgm:presLayoutVars>
          <dgm:chMax val="1"/>
          <dgm:bulletEnabled val="1"/>
        </dgm:presLayoutVars>
      </dgm:prSet>
      <dgm:spPr/>
    </dgm:pt>
    <dgm:pt modelId="{0D967E7D-E8CC-430A-80F5-BE7B3EC62E6F}" type="pres">
      <dgm:prSet presAssocID="{53468492-2A3E-408C-BF06-82F17FA5FB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9E761E-DEAE-487F-9B6F-FE48530F3F4C}" type="pres">
      <dgm:prSet presAssocID="{A5176AC5-F3BD-4684-BCEB-C3B8F74B1C65}" presName="Name8" presStyleCnt="0"/>
      <dgm:spPr/>
    </dgm:pt>
    <dgm:pt modelId="{413600EB-BD2A-4542-9201-96ED8E484250}" type="pres">
      <dgm:prSet presAssocID="{A5176AC5-F3BD-4684-BCEB-C3B8F74B1C65}" presName="level" presStyleLbl="node1" presStyleIdx="1" presStyleCnt="5">
        <dgm:presLayoutVars>
          <dgm:chMax val="1"/>
          <dgm:bulletEnabled val="1"/>
        </dgm:presLayoutVars>
      </dgm:prSet>
      <dgm:spPr/>
    </dgm:pt>
    <dgm:pt modelId="{7CDC831F-F4EF-4343-9CF9-13C2D3C8C94C}" type="pres">
      <dgm:prSet presAssocID="{A5176AC5-F3BD-4684-BCEB-C3B8F74B1C6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6856F9F-057C-47C6-81E8-2CDE29C1BA18}" type="pres">
      <dgm:prSet presAssocID="{76A787AD-B10B-4C54-AEED-8DAF109CEAC6}" presName="Name8" presStyleCnt="0"/>
      <dgm:spPr/>
    </dgm:pt>
    <dgm:pt modelId="{BB8E65B6-8A75-4BC4-BB44-40EC8E3AD78F}" type="pres">
      <dgm:prSet presAssocID="{76A787AD-B10B-4C54-AEED-8DAF109CEAC6}" presName="level" presStyleLbl="node1" presStyleIdx="2" presStyleCnt="5">
        <dgm:presLayoutVars>
          <dgm:chMax val="1"/>
          <dgm:bulletEnabled val="1"/>
        </dgm:presLayoutVars>
      </dgm:prSet>
      <dgm:spPr/>
    </dgm:pt>
    <dgm:pt modelId="{68C42C86-CC10-4E5D-9354-C2539ACE49E2}" type="pres">
      <dgm:prSet presAssocID="{76A787AD-B10B-4C54-AEED-8DAF109CEAC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E4BB7F-1660-4501-8024-54D107AFB13F}" type="pres">
      <dgm:prSet presAssocID="{6CF8A48B-060E-4AD7-BAAD-ECE5071DA7DB}" presName="Name8" presStyleCnt="0"/>
      <dgm:spPr/>
    </dgm:pt>
    <dgm:pt modelId="{9E7ABD5D-2980-4AEE-BF14-DDDB6FE53AA0}" type="pres">
      <dgm:prSet presAssocID="{6CF8A48B-060E-4AD7-BAAD-ECE5071DA7DB}" presName="level" presStyleLbl="node1" presStyleIdx="3" presStyleCnt="5">
        <dgm:presLayoutVars>
          <dgm:chMax val="1"/>
          <dgm:bulletEnabled val="1"/>
        </dgm:presLayoutVars>
      </dgm:prSet>
      <dgm:spPr/>
    </dgm:pt>
    <dgm:pt modelId="{DC7FD54E-D207-42B5-A637-68658B25F883}" type="pres">
      <dgm:prSet presAssocID="{6CF8A48B-060E-4AD7-BAAD-ECE5071DA7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C543E6-E31B-4AEA-9307-7645630847EF}" type="pres">
      <dgm:prSet presAssocID="{121BD67E-D8BF-418F-8D2F-CBB88816B5E5}" presName="Name8" presStyleCnt="0"/>
      <dgm:spPr/>
    </dgm:pt>
    <dgm:pt modelId="{A1B53D13-4A0C-4AC4-978A-FB5CBA57F83B}" type="pres">
      <dgm:prSet presAssocID="{121BD67E-D8BF-418F-8D2F-CBB88816B5E5}" presName="level" presStyleLbl="node1" presStyleIdx="4" presStyleCnt="5">
        <dgm:presLayoutVars>
          <dgm:chMax val="1"/>
          <dgm:bulletEnabled val="1"/>
        </dgm:presLayoutVars>
      </dgm:prSet>
      <dgm:spPr/>
    </dgm:pt>
    <dgm:pt modelId="{A9D266D9-B18A-49B9-B8CD-85A98A68226E}" type="pres">
      <dgm:prSet presAssocID="{121BD67E-D8BF-418F-8D2F-CBB88816B5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EA91407-005B-489E-90A9-AE07269DC4C1}" srcId="{E14F1258-11D1-4E17-9BDC-4715BDA1B90C}" destId="{53468492-2A3E-408C-BF06-82F17FA5FBE1}" srcOrd="0" destOrd="0" parTransId="{FA4B3D7F-E411-41E7-BCA7-6B8479724175}" sibTransId="{3B5600AF-7325-4F08-A38B-FF637F26781B}"/>
    <dgm:cxn modelId="{7A87710E-3EFE-41AC-9758-9DC4C30C0FE0}" srcId="{E14F1258-11D1-4E17-9BDC-4715BDA1B90C}" destId="{6CF8A48B-060E-4AD7-BAAD-ECE5071DA7DB}" srcOrd="3" destOrd="0" parTransId="{868C53A4-CA91-4219-BE16-0D9645A6CFE0}" sibTransId="{143F6A69-5EC6-481E-A840-6840F8D9A081}"/>
    <dgm:cxn modelId="{DA78C247-39C5-4E9C-A65A-2DB196525F78}" type="presOf" srcId="{6CF8A48B-060E-4AD7-BAAD-ECE5071DA7DB}" destId="{9E7ABD5D-2980-4AEE-BF14-DDDB6FE53AA0}" srcOrd="0" destOrd="0" presId="urn:microsoft.com/office/officeart/2005/8/layout/pyramid1"/>
    <dgm:cxn modelId="{F4913348-8CC3-4519-995A-3BD213B1D202}" srcId="{E14F1258-11D1-4E17-9BDC-4715BDA1B90C}" destId="{76A787AD-B10B-4C54-AEED-8DAF109CEAC6}" srcOrd="2" destOrd="0" parTransId="{432F22AD-ADDB-4EA5-9A03-1307A8FCF848}" sibTransId="{DD44BD70-72D1-41D8-B52A-76C7F5093CD5}"/>
    <dgm:cxn modelId="{C999F557-65BC-4EBF-B41C-3FF4510F035D}" srcId="{E14F1258-11D1-4E17-9BDC-4715BDA1B90C}" destId="{A5176AC5-F3BD-4684-BCEB-C3B8F74B1C65}" srcOrd="1" destOrd="0" parTransId="{EE51CFF5-0687-4FCB-BEE5-1166D0E95980}" sibTransId="{3F3B0A22-8EBB-444C-9880-66FCECC4F6CE}"/>
    <dgm:cxn modelId="{81D4AB6E-7A5B-41F6-B6EA-5470AE86EA2C}" type="presOf" srcId="{53468492-2A3E-408C-BF06-82F17FA5FBE1}" destId="{36489C8A-A504-453A-B248-5384C4EFE9E2}" srcOrd="0" destOrd="0" presId="urn:microsoft.com/office/officeart/2005/8/layout/pyramid1"/>
    <dgm:cxn modelId="{47687C7E-7267-4881-9885-4121DE9F489D}" type="presOf" srcId="{A5176AC5-F3BD-4684-BCEB-C3B8F74B1C65}" destId="{413600EB-BD2A-4542-9201-96ED8E484250}" srcOrd="0" destOrd="0" presId="urn:microsoft.com/office/officeart/2005/8/layout/pyramid1"/>
    <dgm:cxn modelId="{67BDE48E-05F8-4330-B274-A41377FC6CE3}" type="presOf" srcId="{E14F1258-11D1-4E17-9BDC-4715BDA1B90C}" destId="{78540BCB-C517-4AEF-8191-4056AB375ECD}" srcOrd="0" destOrd="0" presId="urn:microsoft.com/office/officeart/2005/8/layout/pyramid1"/>
    <dgm:cxn modelId="{3C98139B-8D1F-4F3D-B5FB-23D1B218C85C}" type="presOf" srcId="{76A787AD-B10B-4C54-AEED-8DAF109CEAC6}" destId="{68C42C86-CC10-4E5D-9354-C2539ACE49E2}" srcOrd="1" destOrd="0" presId="urn:microsoft.com/office/officeart/2005/8/layout/pyramid1"/>
    <dgm:cxn modelId="{6CD31CB2-97EF-4485-93A7-5A1BB6D0B1F8}" type="presOf" srcId="{76A787AD-B10B-4C54-AEED-8DAF109CEAC6}" destId="{BB8E65B6-8A75-4BC4-BB44-40EC8E3AD78F}" srcOrd="0" destOrd="0" presId="urn:microsoft.com/office/officeart/2005/8/layout/pyramid1"/>
    <dgm:cxn modelId="{F31660C1-ECC8-4CCB-AADB-CD492FD46C19}" type="presOf" srcId="{6CF8A48B-060E-4AD7-BAAD-ECE5071DA7DB}" destId="{DC7FD54E-D207-42B5-A637-68658B25F883}" srcOrd="1" destOrd="0" presId="urn:microsoft.com/office/officeart/2005/8/layout/pyramid1"/>
    <dgm:cxn modelId="{7A2099C1-55A5-4006-812A-FCDD7F101C79}" type="presOf" srcId="{53468492-2A3E-408C-BF06-82F17FA5FBE1}" destId="{0D967E7D-E8CC-430A-80F5-BE7B3EC62E6F}" srcOrd="1" destOrd="0" presId="urn:microsoft.com/office/officeart/2005/8/layout/pyramid1"/>
    <dgm:cxn modelId="{EB2C88C2-A391-40EF-B940-AD918B6F3769}" type="presOf" srcId="{121BD67E-D8BF-418F-8D2F-CBB88816B5E5}" destId="{A9D266D9-B18A-49B9-B8CD-85A98A68226E}" srcOrd="1" destOrd="0" presId="urn:microsoft.com/office/officeart/2005/8/layout/pyramid1"/>
    <dgm:cxn modelId="{4FCA60C3-FCA0-4091-AD6C-87387119B135}" type="presOf" srcId="{121BD67E-D8BF-418F-8D2F-CBB88816B5E5}" destId="{A1B53D13-4A0C-4AC4-978A-FB5CBA57F83B}" srcOrd="0" destOrd="0" presId="urn:microsoft.com/office/officeart/2005/8/layout/pyramid1"/>
    <dgm:cxn modelId="{3CD1C4DD-1D55-4885-9359-5DF08BF8AD4A}" type="presOf" srcId="{A5176AC5-F3BD-4684-BCEB-C3B8F74B1C65}" destId="{7CDC831F-F4EF-4343-9CF9-13C2D3C8C94C}" srcOrd="1" destOrd="0" presId="urn:microsoft.com/office/officeart/2005/8/layout/pyramid1"/>
    <dgm:cxn modelId="{F8E398EE-9CFE-48DD-AB7C-7F2EB8A46285}" srcId="{E14F1258-11D1-4E17-9BDC-4715BDA1B90C}" destId="{121BD67E-D8BF-418F-8D2F-CBB88816B5E5}" srcOrd="4" destOrd="0" parTransId="{DBE02421-6DF1-4913-BD24-49B794AF49D1}" sibTransId="{7BDD84DB-8D6B-45DA-B540-9C59F42A8BA0}"/>
    <dgm:cxn modelId="{123DDCD9-D274-41F5-8B79-4C70474A3EFE}" type="presParOf" srcId="{78540BCB-C517-4AEF-8191-4056AB375ECD}" destId="{B27C3EC8-6C19-438A-9A9F-F4E3AB056778}" srcOrd="0" destOrd="0" presId="urn:microsoft.com/office/officeart/2005/8/layout/pyramid1"/>
    <dgm:cxn modelId="{33ED7049-7C02-479A-9EC4-DFAE7B6258C1}" type="presParOf" srcId="{B27C3EC8-6C19-438A-9A9F-F4E3AB056778}" destId="{36489C8A-A504-453A-B248-5384C4EFE9E2}" srcOrd="0" destOrd="0" presId="urn:microsoft.com/office/officeart/2005/8/layout/pyramid1"/>
    <dgm:cxn modelId="{9F0721C6-8B51-42F5-8A2C-EA1700E93F1F}" type="presParOf" srcId="{B27C3EC8-6C19-438A-9A9F-F4E3AB056778}" destId="{0D967E7D-E8CC-430A-80F5-BE7B3EC62E6F}" srcOrd="1" destOrd="0" presId="urn:microsoft.com/office/officeart/2005/8/layout/pyramid1"/>
    <dgm:cxn modelId="{2170F90C-C7CC-4291-8563-8572D2A3AF17}" type="presParOf" srcId="{78540BCB-C517-4AEF-8191-4056AB375ECD}" destId="{AD9E761E-DEAE-487F-9B6F-FE48530F3F4C}" srcOrd="1" destOrd="0" presId="urn:microsoft.com/office/officeart/2005/8/layout/pyramid1"/>
    <dgm:cxn modelId="{9A294023-0207-441C-859E-41381D86BE10}" type="presParOf" srcId="{AD9E761E-DEAE-487F-9B6F-FE48530F3F4C}" destId="{413600EB-BD2A-4542-9201-96ED8E484250}" srcOrd="0" destOrd="0" presId="urn:microsoft.com/office/officeart/2005/8/layout/pyramid1"/>
    <dgm:cxn modelId="{07800DB6-A225-46C9-BA39-F380F8421D80}" type="presParOf" srcId="{AD9E761E-DEAE-487F-9B6F-FE48530F3F4C}" destId="{7CDC831F-F4EF-4343-9CF9-13C2D3C8C94C}" srcOrd="1" destOrd="0" presId="urn:microsoft.com/office/officeart/2005/8/layout/pyramid1"/>
    <dgm:cxn modelId="{F92E0E5A-CF4C-4995-92A5-7C5ABBEFCD17}" type="presParOf" srcId="{78540BCB-C517-4AEF-8191-4056AB375ECD}" destId="{06856F9F-057C-47C6-81E8-2CDE29C1BA18}" srcOrd="2" destOrd="0" presId="urn:microsoft.com/office/officeart/2005/8/layout/pyramid1"/>
    <dgm:cxn modelId="{F36188B0-C46F-40D4-9AF2-C063F2970643}" type="presParOf" srcId="{06856F9F-057C-47C6-81E8-2CDE29C1BA18}" destId="{BB8E65B6-8A75-4BC4-BB44-40EC8E3AD78F}" srcOrd="0" destOrd="0" presId="urn:microsoft.com/office/officeart/2005/8/layout/pyramid1"/>
    <dgm:cxn modelId="{12400746-136C-44AD-8E08-B8137B1DE03C}" type="presParOf" srcId="{06856F9F-057C-47C6-81E8-2CDE29C1BA18}" destId="{68C42C86-CC10-4E5D-9354-C2539ACE49E2}" srcOrd="1" destOrd="0" presId="urn:microsoft.com/office/officeart/2005/8/layout/pyramid1"/>
    <dgm:cxn modelId="{57D0ACF8-97DD-457D-9D18-01384299815F}" type="presParOf" srcId="{78540BCB-C517-4AEF-8191-4056AB375ECD}" destId="{24E4BB7F-1660-4501-8024-54D107AFB13F}" srcOrd="3" destOrd="0" presId="urn:microsoft.com/office/officeart/2005/8/layout/pyramid1"/>
    <dgm:cxn modelId="{13100B8D-C5E7-4A85-A3B9-97D336EB6E13}" type="presParOf" srcId="{24E4BB7F-1660-4501-8024-54D107AFB13F}" destId="{9E7ABD5D-2980-4AEE-BF14-DDDB6FE53AA0}" srcOrd="0" destOrd="0" presId="urn:microsoft.com/office/officeart/2005/8/layout/pyramid1"/>
    <dgm:cxn modelId="{30713F84-BD36-4BFD-8D30-EE347CCC6390}" type="presParOf" srcId="{24E4BB7F-1660-4501-8024-54D107AFB13F}" destId="{DC7FD54E-D207-42B5-A637-68658B25F883}" srcOrd="1" destOrd="0" presId="urn:microsoft.com/office/officeart/2005/8/layout/pyramid1"/>
    <dgm:cxn modelId="{001DB8F0-D885-491E-89B0-703EA9EEAEAD}" type="presParOf" srcId="{78540BCB-C517-4AEF-8191-4056AB375ECD}" destId="{1FC543E6-E31B-4AEA-9307-7645630847EF}" srcOrd="4" destOrd="0" presId="urn:microsoft.com/office/officeart/2005/8/layout/pyramid1"/>
    <dgm:cxn modelId="{AE7C4AA4-8EB1-4DD2-B167-F4D7263E304B}" type="presParOf" srcId="{1FC543E6-E31B-4AEA-9307-7645630847EF}" destId="{A1B53D13-4A0C-4AC4-978A-FB5CBA57F83B}" srcOrd="0" destOrd="0" presId="urn:microsoft.com/office/officeart/2005/8/layout/pyramid1"/>
    <dgm:cxn modelId="{BE3C5097-D625-4B26-9FCF-9F47D2F9CDAD}" type="presParOf" srcId="{1FC543E6-E31B-4AEA-9307-7645630847EF}" destId="{A9D266D9-B18A-49B9-B8CD-85A98A68226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89C8A-A504-453A-B248-5384C4EFE9E2}">
      <dsp:nvSpPr>
        <dsp:cNvPr id="0" name=""/>
        <dsp:cNvSpPr/>
      </dsp:nvSpPr>
      <dsp:spPr>
        <a:xfrm>
          <a:off x="1944000" y="0"/>
          <a:ext cx="972000" cy="720000"/>
        </a:xfrm>
        <a:prstGeom prst="trapezoid">
          <a:avLst>
            <a:gd name="adj" fmla="val 675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24130" bIns="24130" numCol="1" spcCol="1270" anchor="ctr" anchorCtr="0">
          <a:noAutofit/>
          <a:flatTx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noProof="0" dirty="0">
              <a:solidFill>
                <a:schemeClr val="bg1">
                  <a:lumMod val="85000"/>
                  <a:lumOff val="15000"/>
                </a:schemeClr>
              </a:solidFill>
            </a:rPr>
            <a:t>UI </a:t>
          </a:r>
          <a:endParaRPr lang="en-GB" sz="1900" kern="1200" noProof="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944000" y="0"/>
        <a:ext cx="972000" cy="720000"/>
      </dsp:txXfrm>
    </dsp:sp>
    <dsp:sp modelId="{413600EB-BD2A-4542-9201-96ED8E484250}">
      <dsp:nvSpPr>
        <dsp:cNvPr id="0" name=""/>
        <dsp:cNvSpPr/>
      </dsp:nvSpPr>
      <dsp:spPr>
        <a:xfrm>
          <a:off x="1458000" y="720000"/>
          <a:ext cx="1944000" cy="720000"/>
        </a:xfrm>
        <a:prstGeom prst="trapezoid">
          <a:avLst>
            <a:gd name="adj" fmla="val 675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33020" bIns="33020" numCol="1" spcCol="1270" anchor="ctr" anchorCtr="0">
          <a:noAutofit/>
          <a:flatTx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noProof="0" dirty="0">
              <a:solidFill>
                <a:schemeClr val="bg1">
                  <a:lumMod val="85000"/>
                  <a:lumOff val="15000"/>
                </a:schemeClr>
              </a:solidFill>
            </a:rPr>
            <a:t>API</a:t>
          </a:r>
          <a:endParaRPr lang="en-GB" sz="2600" kern="1200" noProof="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798200" y="720000"/>
        <a:ext cx="1263600" cy="720000"/>
      </dsp:txXfrm>
    </dsp:sp>
    <dsp:sp modelId="{BB8E65B6-8A75-4BC4-BB44-40EC8E3AD78F}">
      <dsp:nvSpPr>
        <dsp:cNvPr id="0" name=""/>
        <dsp:cNvSpPr/>
      </dsp:nvSpPr>
      <dsp:spPr>
        <a:xfrm>
          <a:off x="972000" y="1440000"/>
          <a:ext cx="2916000" cy="720000"/>
        </a:xfrm>
        <a:prstGeom prst="trapezoid">
          <a:avLst>
            <a:gd name="adj" fmla="val 675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33020" bIns="33020" numCol="1" spcCol="1270" anchor="ctr" anchorCtr="0">
          <a:noAutofit/>
          <a:flatTx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>
              <a:solidFill>
                <a:schemeClr val="bg1">
                  <a:lumMod val="85000"/>
                  <a:lumOff val="15000"/>
                </a:schemeClr>
              </a:solidFill>
            </a:rPr>
            <a:t>Integration</a:t>
          </a:r>
        </a:p>
      </dsp:txBody>
      <dsp:txXfrm>
        <a:off x="1482299" y="1440000"/>
        <a:ext cx="1895400" cy="720000"/>
      </dsp:txXfrm>
    </dsp:sp>
    <dsp:sp modelId="{9E7ABD5D-2980-4AEE-BF14-DDDB6FE53AA0}">
      <dsp:nvSpPr>
        <dsp:cNvPr id="0" name=""/>
        <dsp:cNvSpPr/>
      </dsp:nvSpPr>
      <dsp:spPr>
        <a:xfrm>
          <a:off x="486000" y="2160000"/>
          <a:ext cx="3888000" cy="720000"/>
        </a:xfrm>
        <a:prstGeom prst="trapezoid">
          <a:avLst>
            <a:gd name="adj" fmla="val 675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33020" bIns="33020" numCol="1" spcCol="1270" anchor="ctr" anchorCtr="0">
          <a:noAutofit/>
          <a:flatTx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>
              <a:solidFill>
                <a:schemeClr val="bg1">
                  <a:lumMod val="85000"/>
                  <a:lumOff val="15000"/>
                </a:schemeClr>
              </a:solidFill>
            </a:rPr>
            <a:t>Component</a:t>
          </a:r>
        </a:p>
      </dsp:txBody>
      <dsp:txXfrm>
        <a:off x="1166399" y="2160000"/>
        <a:ext cx="2527200" cy="720000"/>
      </dsp:txXfrm>
    </dsp:sp>
    <dsp:sp modelId="{A1B53D13-4A0C-4AC4-978A-FB5CBA57F83B}">
      <dsp:nvSpPr>
        <dsp:cNvPr id="0" name=""/>
        <dsp:cNvSpPr/>
      </dsp:nvSpPr>
      <dsp:spPr>
        <a:xfrm>
          <a:off x="0" y="2880000"/>
          <a:ext cx="4860000" cy="720000"/>
        </a:xfrm>
        <a:prstGeom prst="trapezoid">
          <a:avLst>
            <a:gd name="adj" fmla="val 675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33020" bIns="33020" numCol="1" spcCol="1270" anchor="ctr" anchorCtr="0">
          <a:noAutofit/>
          <a:flatTx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noProof="0" dirty="0">
              <a:solidFill>
                <a:schemeClr val="bg1">
                  <a:lumMod val="85000"/>
                  <a:lumOff val="15000"/>
                </a:schemeClr>
              </a:solidFill>
            </a:rPr>
            <a:t>Unit</a:t>
          </a:r>
        </a:p>
      </dsp:txBody>
      <dsp:txXfrm>
        <a:off x="850499" y="2880000"/>
        <a:ext cx="3159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25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r">
              <a:defRPr sz="1100"/>
            </a:lvl1pPr>
          </a:lstStyle>
          <a:p>
            <a:fld id="{6812BD1F-9895-46CC-84E0-7207F1474CB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25" y="5"/>
            <a:ext cx="3043344" cy="465234"/>
          </a:xfrm>
          <a:prstGeom prst="rect">
            <a:avLst/>
          </a:prstGeom>
        </p:spPr>
        <p:txBody>
          <a:bodyPr vert="horz" lIns="89084" tIns="44541" rIns="89084" bIns="44541" rtlCol="0"/>
          <a:lstStyle>
            <a:lvl1pPr algn="r">
              <a:defRPr sz="1100"/>
            </a:lvl1pPr>
          </a:lstStyle>
          <a:p>
            <a:fld id="{CA7B17E1-9691-4CF0-8878-002E44B3FE99}" type="datetimeFigureOut">
              <a:rPr lang="en-US"/>
              <a:t>4/24/18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84" tIns="44541" rIns="89084" bIns="4454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942"/>
            <a:ext cx="5618480" cy="4188574"/>
          </a:xfrm>
          <a:prstGeom prst="rect">
            <a:avLst/>
          </a:prstGeom>
        </p:spPr>
        <p:txBody>
          <a:bodyPr vert="horz" lIns="89084" tIns="44541" rIns="89084" bIns="4454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l">
              <a:defRPr sz="11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25" y="8842385"/>
            <a:ext cx="3043344" cy="465232"/>
          </a:xfrm>
          <a:prstGeom prst="rect">
            <a:avLst/>
          </a:prstGeom>
        </p:spPr>
        <p:txBody>
          <a:bodyPr vert="horz" lIns="89084" tIns="44541" rIns="89084" bIns="44541" rtlCol="0" anchor="b"/>
          <a:lstStyle>
            <a:lvl1pPr algn="r">
              <a:defRPr sz="1100"/>
            </a:lvl1pPr>
          </a:lstStyle>
          <a:p>
            <a:fld id="{DC7191D3-4E4B-42E3-96E0-819975A3A0A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1938" indent="-191938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cs typeface="Arial" panose="020B0604020202020204" pitchFamily="34" charset="0"/>
              </a:rPr>
              <a:t>GOOD MORNING </a:t>
            </a:r>
            <a:r>
              <a:rPr lang="en-US" sz="1200" b="0" dirty="0">
                <a:latin typeface="+mj-lt"/>
                <a:cs typeface="Arial" panose="020B0604020202020204" pitchFamily="34" charset="0"/>
              </a:rPr>
              <a:t>and welcome to the 2016 Aladdin Client Conference</a:t>
            </a:r>
          </a:p>
          <a:p>
            <a:pPr marL="191938" indent="-191938">
              <a:buFont typeface="Arial" panose="020B0604020202020204" pitchFamily="34" charset="0"/>
              <a:buChar char="•"/>
            </a:pPr>
            <a:endParaRPr lang="en-US" sz="1200" b="0" dirty="0">
              <a:latin typeface="+mj-lt"/>
              <a:cs typeface="Arial" panose="020B0604020202020204" pitchFamily="34" charset="0"/>
            </a:endParaRPr>
          </a:p>
          <a:p>
            <a:pPr marL="191938" indent="-191938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On behalf of all of us within BlackRock Solutions, let me be the first person today to say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THANK YOU</a:t>
            </a:r>
          </a:p>
          <a:p>
            <a:pPr marL="191938" indent="-191938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191938" indent="-191938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Thank you for your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TRUST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for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YOUR BUSINESS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and for being</a:t>
            </a:r>
            <a:r>
              <a:rPr lang="en-US" sz="1200" baseline="0" dirty="0">
                <a:latin typeface="+mj-lt"/>
                <a:cs typeface="Arial" panose="020B0604020202020204" pitchFamily="34" charset="0"/>
              </a:rPr>
              <a:t> part of this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incredible </a:t>
            </a:r>
            <a:r>
              <a:rPr lang="en-US" sz="1200" b="1" baseline="0" dirty="0">
                <a:latin typeface="+mj-lt"/>
                <a:cs typeface="Arial" panose="020B0604020202020204" pitchFamily="34" charset="0"/>
              </a:rPr>
              <a:t>COMMUNITY</a:t>
            </a:r>
          </a:p>
          <a:p>
            <a:pPr marL="191938" indent="-191938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191938" indent="-191938">
              <a:buFont typeface="Arial" panose="020B0604020202020204" pitchFamily="34" charset="0"/>
              <a:buChar char="•"/>
            </a:pPr>
            <a:r>
              <a:rPr lang="en-US" sz="1200" baseline="0" dirty="0">
                <a:latin typeface="+mj-lt"/>
                <a:cs typeface="Arial" panose="020B0604020202020204" pitchFamily="34" charset="0"/>
              </a:rPr>
              <a:t>We know you’re all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VERY BUSY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so it means a lot to us that you’re with us today</a:t>
            </a:r>
          </a:p>
          <a:p>
            <a:pPr marL="191938" indent="-191938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191938" indent="-191938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cs typeface="Arial" panose="020B0604020202020204" pitchFamily="34" charset="0"/>
              </a:rPr>
              <a:t>AND I CAN ASSURE YOU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that we’ve been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HIGHLY FOCUSED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on making sure that </a:t>
            </a:r>
            <a:r>
              <a:rPr lang="en-US" sz="1200" b="1" dirty="0">
                <a:latin typeface="+mj-lt"/>
                <a:cs typeface="Arial" panose="020B0604020202020204" pitchFamily="34" charset="0"/>
              </a:rPr>
              <a:t>YOU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get the most out of this day together </a:t>
            </a:r>
          </a:p>
          <a:p>
            <a:endParaRPr lang="en-US" sz="1200" dirty="0">
              <a:latin typeface="+mj-lt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[CLICK]</a:t>
            </a:r>
          </a:p>
          <a:p>
            <a:endParaRPr lang="en-US" sz="1200" dirty="0">
              <a:latin typeface="+mj-lt"/>
              <a:cs typeface="Arial" panose="020B0604020202020204" pitchFamily="34" charset="0"/>
            </a:endParaRPr>
          </a:p>
          <a:p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7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21745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751138" y="2625226"/>
            <a:ext cx="8621712" cy="917583"/>
          </a:xfrm>
        </p:spPr>
        <p:txBody>
          <a:bodyPr lIns="0" tIns="0" rIns="0" bIns="0" anchor="t" anchorCtr="0">
            <a:noAutofit/>
          </a:bodyPr>
          <a:lstStyle>
            <a:lvl1pPr>
              <a:defRPr sz="3500" b="1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 (35pt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56560" y="3555953"/>
            <a:ext cx="8631226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Title</a:t>
            </a:r>
            <a:r>
              <a:rPr lang="en-GB" dirty="0"/>
              <a:t> (24pt 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4258" y="4145728"/>
            <a:ext cx="8641938" cy="321149"/>
          </a:xfrm>
          <a:prstGeom prst="rect">
            <a:avLst/>
          </a:prstGeom>
        </p:spPr>
        <p:txBody>
          <a:bodyPr lIns="0" tIns="0" rIns="0" bIns="0"/>
          <a:lstStyle>
            <a:lvl1pPr>
              <a:defRPr sz="2100" b="0">
                <a:solidFill>
                  <a:schemeClr val="tx1"/>
                </a:solidFill>
              </a:defRPr>
            </a:lvl1pPr>
          </a:lstStyle>
          <a:p>
            <a:pPr lvl="0"/>
            <a:r>
              <a:rPr dirty="0"/>
              <a:t>Date</a:t>
            </a:r>
            <a:r>
              <a:rPr lang="en-GB" dirty="0"/>
              <a:t> (21pt)</a:t>
            </a:r>
            <a:endParaRPr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36563" y="6167911"/>
            <a:ext cx="7040562" cy="242414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pic>
        <p:nvPicPr>
          <p:cNvPr id="9" name="Picture 8" descr="BlackRock-no-scale-white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609599"/>
            <a:ext cx="2056384" cy="7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190625"/>
            <a:ext cx="11334385" cy="4943475"/>
          </a:xfrm>
        </p:spPr>
        <p:txBody>
          <a:bodyPr/>
          <a:lstStyle>
            <a:lvl1pPr marL="596796" marR="0" indent="-59679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1pPr>
          </a:lstStyle>
          <a:p>
            <a:pPr marL="596796" marR="0" lvl="0" indent="-59679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/>
              <a:t>Click to add text (24pt Bold) – each line has automatic numbering on this Table of Contents layout.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9673"/>
            <a:ext cx="11321688" cy="4964428"/>
          </a:xfrm>
        </p:spPr>
        <p:txBody>
          <a:bodyPr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 </a:t>
            </a:r>
            <a:r>
              <a:rPr lang="en-GB" dirty="0" err="1"/>
              <a:t>pt</a:t>
            </a:r>
            <a:r>
              <a:rPr lang="en-GB" dirty="0"/>
              <a:t>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Rock®_Projected_1000Pix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7" t="-6072" r="-952" b="-4020"/>
          <a:stretch/>
        </p:blipFill>
        <p:spPr bwMode="auto">
          <a:xfrm>
            <a:off x="2322466" y="2827702"/>
            <a:ext cx="7543894" cy="1169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4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591244"/>
            <a:ext cx="486434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For professional clients / qualified investors only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20108" y="1090297"/>
            <a:ext cx="11341263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06" y="149371"/>
            <a:ext cx="11322219" cy="60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0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20777"/>
            <a:ext cx="11330992" cy="5013325"/>
          </a:xfrm>
        </p:spPr>
        <p:txBody>
          <a:bodyPr/>
          <a:lstStyle>
            <a:lvl1pPr>
              <a:defRPr/>
            </a:lvl1pPr>
            <a:lvl3pPr marL="542762" indent="-190443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30"/>
            <a:ext cx="11322219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4" y="6593669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Internal Use Only - Confidential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3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</p:spPr>
        <p:txBody>
          <a:bodyPr/>
          <a:lstStyle>
            <a:lvl1pPr>
              <a:defRPr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9950068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7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nd Ball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45938" y="2329592"/>
            <a:ext cx="7181453" cy="917583"/>
          </a:xfrm>
        </p:spPr>
        <p:txBody>
          <a:bodyPr lIns="0" tIns="0" rIns="0" bIns="0" anchor="b" anchorCtr="0"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45938" y="3772824"/>
            <a:ext cx="718145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3845938" y="6062119"/>
            <a:ext cx="5310431" cy="337903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For professional clients / qualified investors only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45938" y="4338678"/>
            <a:ext cx="7181453" cy="30156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762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reakout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37734" y="3415201"/>
            <a:ext cx="9516533" cy="692497"/>
          </a:xfrm>
        </p:spPr>
        <p:txBody>
          <a:bodyPr lIns="0" tIns="0" rIns="0" bIns="0" anchor="b" anchorCtr="0">
            <a:spAutoFit/>
          </a:bodyPr>
          <a:lstStyle>
            <a:lvl1pPr algn="ctr">
              <a:defRPr sz="4500" b="1" baseline="0">
                <a:solidFill>
                  <a:srgbClr val="13B5EA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37734" y="4622215"/>
            <a:ext cx="951653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3200" b="0">
                <a:solidFill>
                  <a:srgbClr val="4555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1346200" y="6079051"/>
            <a:ext cx="9499600" cy="406416"/>
          </a:xfrm>
          <a:prstGeom prst="rect">
            <a:avLst/>
          </a:prstGeom>
        </p:spPr>
        <p:txBody>
          <a:bodyPr lIns="0" rIns="0" anchor="b" anchorCtr="0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37734" y="5140507"/>
            <a:ext cx="9516533" cy="51521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800" b="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37734" y="4284133"/>
            <a:ext cx="9516533" cy="0"/>
          </a:xfrm>
          <a:prstGeom prst="line">
            <a:avLst/>
          </a:prstGeom>
          <a:ln w="3175"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5"/>
            <a:ext cx="11330992" cy="4937543"/>
          </a:xfrm>
          <a:prstGeom prst="rect">
            <a:avLst/>
          </a:prstGeom>
        </p:spPr>
        <p:txBody>
          <a:bodyPr lIns="0"/>
          <a:lstStyle>
            <a:lvl1pPr>
              <a:defRPr baseline="0"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8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</p:spPr>
        <p:txBody>
          <a:bodyPr/>
          <a:lstStyle>
            <a:lvl1pPr>
              <a:defRPr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85850"/>
            <a:ext cx="5427837" cy="4935539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085850"/>
            <a:ext cx="5427837" cy="49355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598523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77646" y="1638804"/>
            <a:ext cx="10214489" cy="4125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on the icon to insert content</a:t>
            </a:r>
            <a:endParaRPr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25539"/>
            <a:ext cx="11306406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/>
            </a:lvl1pPr>
          </a:lstStyle>
          <a:p>
            <a:pPr lvl="0"/>
            <a:r>
              <a:rPr lang="en-GB" dirty="0"/>
              <a:t>Enter your c</a:t>
            </a:r>
            <a:r>
              <a:rPr dirty="0"/>
              <a:t>hart / </a:t>
            </a:r>
            <a:r>
              <a:rPr lang="en-GB" dirty="0"/>
              <a:t>t</a:t>
            </a:r>
            <a:r>
              <a:rPr dirty="0"/>
              <a:t>able </a:t>
            </a:r>
            <a:r>
              <a:rPr lang="en-GB" dirty="0"/>
              <a:t>title here (19pt Bold)</a:t>
            </a:r>
            <a:endParaRPr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8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05641"/>
            <a:ext cx="5427837" cy="4924568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42" y="1489831"/>
            <a:ext cx="5421488" cy="445135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90" y="1031127"/>
            <a:ext cx="541514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018322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5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1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402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745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32614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8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34" hasCustomPrompt="1"/>
          </p:nvPr>
        </p:nvSpPr>
        <p:spPr>
          <a:xfrm>
            <a:off x="6314488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2745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39" name="Content Placeholder 4"/>
          <p:cNvSpPr>
            <a:spLocks noGrp="1"/>
          </p:cNvSpPr>
          <p:nvPr>
            <p:ph sz="quarter" idx="37" hasCustomPrompt="1"/>
          </p:nvPr>
        </p:nvSpPr>
        <p:spPr>
          <a:xfrm>
            <a:off x="427455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2718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6314488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6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097530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108057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8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383" y="2983198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accent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– sentence case (32pt)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418" y="3712083"/>
            <a:ext cx="93095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21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(21pt)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8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8" y="6357563"/>
            <a:ext cx="1293531" cy="4245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-12697" y="6224621"/>
            <a:ext cx="12198423" cy="0"/>
          </a:xfrm>
          <a:prstGeom prst="line">
            <a:avLst/>
          </a:prstGeom>
          <a:ln w="9525">
            <a:solidFill>
              <a:srgbClr val="13B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84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5846163"/>
            <a:ext cx="1911688" cy="6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9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090285"/>
            <a:ext cx="11334385" cy="4938360"/>
          </a:xfrm>
          <a:prstGeom prst="rect">
            <a:avLst/>
          </a:prstGeom>
        </p:spPr>
        <p:txBody>
          <a:bodyPr lIns="0"/>
          <a:lstStyle>
            <a:lvl1pPr marL="482516" indent="-482516">
              <a:buFont typeface="+mj-lt"/>
              <a:buAutoNum type="arabicPeriod"/>
              <a:defRPr baseline="0"/>
            </a:lvl1pPr>
          </a:lstStyle>
          <a:p>
            <a:pPr lvl="0"/>
            <a:r>
              <a:rPr dirty="0"/>
              <a:t>Click to </a:t>
            </a:r>
            <a:r>
              <a:rPr lang="en-GB" dirty="0"/>
              <a:t>add text (19pt Bold) – each line has automatic numbering on this Table of Contents layout.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5137"/>
            <a:ext cx="11321688" cy="484672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(11pt 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24432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6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4"/>
            <a:ext cx="11328228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79C1"/>
                </a:solidFill>
              </a:defRPr>
            </a:lvl1pPr>
          </a:lstStyle>
          <a:p>
            <a:r>
              <a:rPr lang="en-GB" dirty="0"/>
              <a:t>Slide title - use sentence case (18pt Bold)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3"/>
            <a:ext cx="11330992" cy="493754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(14pt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4F4E50"/>
                </a:solidFill>
              </a:rPr>
              <a:t>For professional clients / qualified investors only</a:t>
            </a:r>
            <a:endParaRPr dirty="0">
              <a:solidFill>
                <a:srgbClr val="4F4E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7" y="6591243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9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542925" indent="-190500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29"/>
            <a:ext cx="11325203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115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7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591244"/>
            <a:ext cx="486434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professional clients / qualified investors only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20108" y="1090297"/>
            <a:ext cx="11341263" cy="493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06" y="149371"/>
            <a:ext cx="11322219" cy="603179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62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7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61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20777"/>
            <a:ext cx="11330992" cy="5013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542762" indent="-190443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6" y="142930"/>
            <a:ext cx="11322219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4" y="6593669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Internal Use Only - Confidential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958759" y="6582854"/>
            <a:ext cx="911367" cy="231134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97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27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979764" y="1695450"/>
            <a:ext cx="10212373" cy="4325939"/>
          </a:xfrm>
        </p:spPr>
        <p:txBody>
          <a:bodyPr/>
          <a:lstStyle>
            <a:lvl3pPr marL="723773" indent="-253956">
              <a:defRPr/>
            </a:lvl3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86549"/>
            <a:ext cx="11306406" cy="322263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(24pt Bold)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756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6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03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9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0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546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59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190625"/>
            <a:ext cx="11330992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723773" indent="-253956"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7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190625"/>
            <a:ext cx="5427837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(24pt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29304" y="1192824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chart / table title here (21pt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6329304" y="1676400"/>
            <a:ext cx="5413023" cy="4344989"/>
          </a:xfr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Click on the icon to insert content</a:t>
            </a:r>
          </a:p>
          <a:p>
            <a:pPr lvl="0"/>
            <a:endParaRPr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7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nd Ball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845938" y="2329592"/>
            <a:ext cx="7181453" cy="917583"/>
          </a:xfrm>
        </p:spPr>
        <p:txBody>
          <a:bodyPr lIns="0" tIns="0" rIns="0" bIns="0" anchor="b" anchorCtr="0">
            <a:noAutofit/>
          </a:bodyPr>
          <a:lstStyle>
            <a:lvl1pPr>
              <a:defRPr sz="54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45938" y="3772824"/>
            <a:ext cx="718145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3845938" y="6062119"/>
            <a:ext cx="5310431" cy="337903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For professional clients / qualified investors only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45938" y="4338678"/>
            <a:ext cx="7181453" cy="30156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05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reakout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7" y="-297"/>
            <a:ext cx="12193057" cy="6858594"/>
          </a:xfrm>
          <a:prstGeom prst="rect">
            <a:avLst/>
          </a:prstGeom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37734" y="3415201"/>
            <a:ext cx="9516533" cy="692497"/>
          </a:xfrm>
        </p:spPr>
        <p:txBody>
          <a:bodyPr lIns="0" tIns="0" rIns="0" bIns="0" anchor="b" anchorCtr="0">
            <a:spAutoFit/>
          </a:bodyPr>
          <a:lstStyle>
            <a:lvl1pPr algn="ctr">
              <a:defRPr sz="4500" b="1" baseline="0">
                <a:solidFill>
                  <a:srgbClr val="13B5EA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Presentation Title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37734" y="4622215"/>
            <a:ext cx="9516533" cy="42545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3200" b="0">
                <a:solidFill>
                  <a:srgbClr val="4555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white">
          <a:xfrm>
            <a:off x="1346200" y="6079051"/>
            <a:ext cx="9499600" cy="406416"/>
          </a:xfrm>
          <a:prstGeom prst="rect">
            <a:avLst/>
          </a:prstGeom>
        </p:spPr>
        <p:txBody>
          <a:bodyPr lIns="0" rIns="0" anchor="b" anchorCtr="0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37734" y="5140507"/>
            <a:ext cx="9516533" cy="51521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800" b="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37734" y="4284133"/>
            <a:ext cx="9516533" cy="0"/>
          </a:xfrm>
          <a:prstGeom prst="line">
            <a:avLst/>
          </a:prstGeom>
          <a:ln w="3175"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87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5"/>
            <a:ext cx="11330992" cy="4937543"/>
          </a:xfrm>
          <a:prstGeom prst="rect">
            <a:avLst/>
          </a:prstGeom>
        </p:spPr>
        <p:txBody>
          <a:bodyPr lIns="0"/>
          <a:lstStyle>
            <a:lvl1pPr>
              <a:defRPr baseline="0"/>
            </a:lvl1pPr>
            <a:lvl3pPr marL="723773" indent="-253956">
              <a:defRPr/>
            </a:lvl3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85850"/>
            <a:ext cx="5427837" cy="4935539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37" y="1085850"/>
            <a:ext cx="5427837" cy="49355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5985236"/>
            <a:ext cx="11323453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77646" y="1638804"/>
            <a:ext cx="10214489" cy="41259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on the icon to insert content</a:t>
            </a:r>
            <a:endParaRPr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5920" y="1125539"/>
            <a:ext cx="11306406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baseline="0"/>
            </a:lvl1pPr>
          </a:lstStyle>
          <a:p>
            <a:pPr lvl="0"/>
            <a:r>
              <a:rPr lang="en-GB" dirty="0"/>
              <a:t>Enter your c</a:t>
            </a:r>
            <a:r>
              <a:rPr dirty="0"/>
              <a:t>hart / </a:t>
            </a:r>
            <a:r>
              <a:rPr lang="en-GB" dirty="0"/>
              <a:t>t</a:t>
            </a:r>
            <a:r>
              <a:rPr dirty="0"/>
              <a:t>able </a:t>
            </a:r>
            <a:r>
              <a:rPr lang="en-GB" dirty="0"/>
              <a:t>title here (19pt Bold)</a:t>
            </a:r>
            <a:endParaRPr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9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14759" y="1005641"/>
            <a:ext cx="5427837" cy="4924568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GB" dirty="0"/>
              <a:t>Click to add text – (19pt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320842" y="1489831"/>
            <a:ext cx="5421488" cy="445135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90" y="1031127"/>
            <a:ext cx="541514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018322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5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7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402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745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326145" y="3468686"/>
            <a:ext cx="543642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327185" y="1111337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34" hasCustomPrompt="1"/>
          </p:nvPr>
        </p:nvSpPr>
        <p:spPr>
          <a:xfrm>
            <a:off x="6314488" y="1570037"/>
            <a:ext cx="5427837" cy="1796400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2745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39" name="Content Placeholder 4"/>
          <p:cNvSpPr>
            <a:spLocks noGrp="1"/>
          </p:cNvSpPr>
          <p:nvPr>
            <p:ph sz="quarter" idx="37" hasCustomPrompt="1"/>
          </p:nvPr>
        </p:nvSpPr>
        <p:spPr>
          <a:xfrm>
            <a:off x="427455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27185" y="3766323"/>
            <a:ext cx="5412990" cy="3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600" baseline="0"/>
            </a:lvl1pPr>
          </a:lstStyle>
          <a:p>
            <a:pPr lvl="0"/>
            <a:r>
              <a:rPr lang="en-GB" dirty="0"/>
              <a:t>Enter your chart / table title here (16pt Bold)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6314488" y="4225023"/>
            <a:ext cx="5427837" cy="1796365"/>
          </a:xfrm>
          <a:prstGeom prst="rect">
            <a:avLst/>
          </a:prstGeom>
        </p:spPr>
        <p:txBody>
          <a:bodyPr/>
          <a:lstStyle>
            <a:lvl1pPr>
              <a:defRPr sz="16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16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097530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29302" y="6108057"/>
            <a:ext cx="5422588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/>
              <a:t>or footnote </a:t>
            </a:r>
            <a:r>
              <a:rPr dirty="0"/>
              <a:t>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4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56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8383" y="2983198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accent2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– sentence case (32pt)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418" y="3712083"/>
            <a:ext cx="93095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21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(21pt)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rgbClr val="82B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193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8" y="6357563"/>
            <a:ext cx="1293531" cy="42459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-12697" y="6224621"/>
            <a:ext cx="12198423" cy="0"/>
          </a:xfrm>
          <a:prstGeom prst="line">
            <a:avLst/>
          </a:prstGeom>
          <a:ln w="9525">
            <a:solidFill>
              <a:srgbClr val="13B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18874" y="3532852"/>
            <a:ext cx="543642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427455" y="1570038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322378" y="3532852"/>
            <a:ext cx="543642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314488" y="1570038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39" hasCustomPrompt="1"/>
          </p:nvPr>
        </p:nvSpPr>
        <p:spPr>
          <a:xfrm>
            <a:off x="427455" y="4225025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42" hasCustomPrompt="1"/>
          </p:nvPr>
        </p:nvSpPr>
        <p:spPr>
          <a:xfrm>
            <a:off x="6314488" y="4225025"/>
            <a:ext cx="5427837" cy="1868487"/>
          </a:xfrm>
        </p:spPr>
        <p:txBody>
          <a:bodyPr/>
          <a:lstStyle>
            <a:lvl1pPr>
              <a:defRPr sz="2000" b="0" baseline="0"/>
            </a:lvl1pPr>
          </a:lstStyle>
          <a:p>
            <a:pPr lvl="0"/>
            <a:r>
              <a:rPr lang="en-GB" dirty="0"/>
              <a:t>Click on the icon to insert content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329304" y="1122288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6329304" y="3760713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435922" y="1122288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35922" y="3760713"/>
            <a:ext cx="5413023" cy="324000"/>
          </a:xfrm>
          <a:solidFill>
            <a:schemeClr val="tx1">
              <a:lumMod val="85000"/>
            </a:schemeClr>
          </a:solidFill>
        </p:spPr>
        <p:txBody>
          <a:bodyPr lIns="119979" tIns="47992" rIns="119979" bIns="47992" anchor="ctr" anchorCtr="0"/>
          <a:lstStyle>
            <a:lvl1pPr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your chart / table title here (19pt Bold)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14939" y="6190606"/>
            <a:ext cx="5427386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65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5846163"/>
            <a:ext cx="1911688" cy="6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07941" y="1090285"/>
            <a:ext cx="11334385" cy="4938360"/>
          </a:xfrm>
          <a:prstGeom prst="rect">
            <a:avLst/>
          </a:prstGeom>
        </p:spPr>
        <p:txBody>
          <a:bodyPr lIns="0"/>
          <a:lstStyle>
            <a:lvl1pPr marL="482516" indent="-482516">
              <a:buFont typeface="+mj-lt"/>
              <a:buAutoNum type="arabicPeriod"/>
              <a:defRPr baseline="0"/>
            </a:lvl1pPr>
          </a:lstStyle>
          <a:p>
            <a:pPr lvl="0"/>
            <a:r>
              <a:rPr dirty="0"/>
              <a:t>Click to </a:t>
            </a:r>
            <a:r>
              <a:rPr lang="en-GB" dirty="0"/>
              <a:t>add text (19pt Bold) – each line has automatic numbering on this Table of Contents layout.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0637" y="1165137"/>
            <a:ext cx="11321688" cy="4846727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100" b="0" baseline="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 – (11pt 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5"/>
            <a:ext cx="11344515" cy="596469"/>
          </a:xfrm>
        </p:spPr>
        <p:txBody>
          <a:bodyPr/>
          <a:lstStyle>
            <a:lvl1pPr algn="l" defTabSz="1218987" rtl="0" eaLnBrk="1" latinLnBrk="0" hangingPunct="1">
              <a:lnSpc>
                <a:spcPts val="2666"/>
              </a:lnSpc>
              <a:spcBef>
                <a:spcPct val="0"/>
              </a:spcBef>
              <a:buNone/>
              <a:defRPr sz="28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Slide title - use sentence case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94143" y="6409944"/>
            <a:ext cx="8176670" cy="21970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>
                <a:solidFill>
                  <a:srgbClr val="000000"/>
                </a:solidFill>
              </a:rPr>
              <a:t>For professional clients / qualified investors only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9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22150" y="1350546"/>
            <a:ext cx="11330992" cy="478355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(18pt Bold 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17464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Slide title - use sentence case (24pt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8" y="6419088"/>
            <a:ext cx="486435" cy="222745"/>
          </a:xfrm>
          <a:prstGeom prst="rect">
            <a:avLst/>
          </a:prstGeom>
        </p:spPr>
        <p:txBody>
          <a:bodyPr/>
          <a:lstStyle/>
          <a:p>
            <a:fld id="{5F0AC77C-B430-4F09-AFA1-F7170F24129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-1256973" y="400050"/>
            <a:ext cx="1218883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582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4097" y="162594"/>
            <a:ext cx="11328228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79C1"/>
                </a:solidFill>
              </a:defRPr>
            </a:lvl1pPr>
          </a:lstStyle>
          <a:p>
            <a:r>
              <a:rPr lang="en-GB" dirty="0"/>
              <a:t>Slide title - use sentence case (18pt Bold)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11333" y="1091103"/>
            <a:ext cx="11330992" cy="493754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3pPr marL="542925" indent="-190500">
              <a:defRPr/>
            </a:lvl3pPr>
          </a:lstStyle>
          <a:p>
            <a:pPr lvl="0"/>
            <a:r>
              <a:rPr lang="en-GB" dirty="0"/>
              <a:t>Click to add text – (14pt Bold ). To apply bullets go to the increase / decrease list level button on the home tab.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366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4F4E50"/>
                </a:solidFill>
              </a:rPr>
              <a:t>For professional clients / qualified investors only</a:t>
            </a:r>
            <a:endParaRPr dirty="0">
              <a:solidFill>
                <a:srgbClr val="4F4E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71867" y="6591243"/>
            <a:ext cx="486435" cy="222745"/>
          </a:xfrm>
          <a:prstGeom prst="rect">
            <a:avLst/>
          </a:prstGeom>
        </p:spPr>
        <p:txBody>
          <a:bodyPr/>
          <a:lstStyle/>
          <a:p>
            <a:fld id="{C0531ADF-2191-45C5-9D71-08764BF86A6F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872" y="6175218"/>
            <a:ext cx="11323453" cy="138499"/>
          </a:xfrm>
        </p:spPr>
        <p:txBody>
          <a:bodyPr anchor="b" anchorCtr="0">
            <a:spAutoFit/>
          </a:bodyPr>
          <a:lstStyle>
            <a:lvl1pPr>
              <a:defRPr sz="900" b="0"/>
            </a:lvl1pPr>
          </a:lstStyle>
          <a:p>
            <a:pPr lvl="0"/>
            <a:r>
              <a:rPr lang="en-GB" dirty="0"/>
              <a:t>Insert source or footnote text here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Slide title - use sentence case (29pt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538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1080" y="2983197"/>
            <a:ext cx="9292009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1218987" rtl="0" eaLnBrk="1" latinLnBrk="0" hangingPunct="1">
              <a:spcBef>
                <a:spcPct val="0"/>
              </a:spcBef>
              <a:buNone/>
              <a:defRPr sz="3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Divider title here - sentence case (35pt)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6115" y="3712082"/>
            <a:ext cx="9284159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  <a:defRPr kumimoji="0" sz="27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SzTx/>
              <a:buFont typeface="Arial" pitchFamily="34" charset="0"/>
              <a:buNone/>
              <a:tabLst/>
            </a:pPr>
            <a:r>
              <a:rPr lang="en-GB" dirty="0"/>
              <a:t>Subtitle here if required (27pt)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3222" y="3581400"/>
            <a:ext cx="8735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-12697" y="6439633"/>
            <a:ext cx="12198423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1124378" y="6525928"/>
            <a:ext cx="74398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/>
          </a:p>
        </p:txBody>
      </p:sp>
      <p:pic>
        <p:nvPicPr>
          <p:cNvPr id="14" name="Picture 13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 userDrawn="1"/>
        </p:nvPicPr>
        <p:blipFill>
          <a:blip r:embed="rId2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1" y="6552419"/>
            <a:ext cx="1400335" cy="2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91938"/>
            <a:ext cx="817667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2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698" y="-7087"/>
            <a:ext cx="12201522" cy="936262"/>
            <a:chOff x="-9526" y="-5315"/>
            <a:chExt cx="9153525" cy="7021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-1" y="-5315"/>
              <a:ext cx="9144000" cy="656654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ectangle 2"/>
            <p:cNvSpPr/>
            <p:nvPr userDrawn="1"/>
          </p:nvSpPr>
          <p:spPr bwMode="auto">
            <a:xfrm>
              <a:off x="-9526" y="651162"/>
              <a:ext cx="9153525" cy="457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36000" rIns="90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380933" indent="-380933" algn="ctr">
                <a:buFont typeface="Wingdings 3" pitchFamily="18" charset="2"/>
                <a:buChar char="}"/>
              </a:pPr>
              <a:endParaRPr lang="en-GB" sz="1900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1" y="869951"/>
            <a:ext cx="12185726" cy="16736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42929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43" y="6582413"/>
            <a:ext cx="8176670" cy="219709"/>
          </a:xfrm>
          <a:prstGeom prst="rect">
            <a:avLst/>
          </a:prstGeom>
        </p:spPr>
        <p:txBody>
          <a:bodyPr lIns="121899" tIns="60949" rIns="121899" bIns="60949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For professional clients / qualified investors only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636" y="1190625"/>
            <a:ext cx="11325840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12697" y="6439633"/>
            <a:ext cx="12198423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>
            <a:spLocks/>
          </p:cNvSpPr>
          <p:nvPr/>
        </p:nvSpPr>
        <p:spPr>
          <a:xfrm>
            <a:off x="11124378" y="6516404"/>
            <a:ext cx="74398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 dirty="0"/>
          </a:p>
        </p:txBody>
      </p:sp>
      <p:pic>
        <p:nvPicPr>
          <p:cNvPr id="19" name="Picture 18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17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1" y="6546070"/>
            <a:ext cx="1400335" cy="2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2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35" r:id="rId2"/>
    <p:sldLayoutId id="2147484038" r:id="rId3"/>
    <p:sldLayoutId id="2147484063" r:id="rId4"/>
    <p:sldLayoutId id="2147484064" r:id="rId5"/>
    <p:sldLayoutId id="2147484039" r:id="rId6"/>
    <p:sldLayoutId id="2147484036" r:id="rId7"/>
    <p:sldLayoutId id="2147484037" r:id="rId8"/>
    <p:sldLayoutId id="2147484040" r:id="rId9"/>
    <p:sldLayoutId id="2147484041" r:id="rId10"/>
    <p:sldLayoutId id="2147484042" r:id="rId11"/>
    <p:sldLayoutId id="2147484043" r:id="rId12"/>
    <p:sldLayoutId id="2147484078" r:id="rId13"/>
    <p:sldLayoutId id="2147484079" r:id="rId14"/>
    <p:sldLayoutId id="2147484083" r:id="rId15"/>
  </p:sldLayoutIdLst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2400" b="1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21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9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76665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31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3" r:id="rId15"/>
    <p:sldLayoutId id="2147484211" r:id="rId16"/>
    <p:sldLayoutId id="2147484212" r:id="rId17"/>
    <p:sldLayoutId id="2147484213" r:id="rId18"/>
    <p:sldLayoutId id="2147484214" r:id="rId19"/>
    <p:sldLayoutId id="2147484215" r:id="rId20"/>
    <p:sldLayoutId id="2147484216" r:id="rId21"/>
    <p:sldLayoutId id="2147484217" r:id="rId22"/>
    <p:sldLayoutId id="2147484218" r:id="rId23"/>
    <p:sldLayoutId id="2147484219" r:id="rId24"/>
    <p:sldLayoutId id="2147484220" r:id="rId25"/>
    <p:sldLayoutId id="2147484221" r:id="rId26"/>
    <p:sldLayoutId id="2147484222" r:id="rId27"/>
    <p:sldLayoutId id="2147484223" r:id="rId28"/>
    <p:sldLayoutId id="2147484224" r:id="rId29"/>
    <p:sldLayoutId id="2147484225" r:id="rId30"/>
    <p:sldLayoutId id="2147484226" r:id="rId31"/>
    <p:sldLayoutId id="2147484159" r:id="rId32"/>
    <p:sldLayoutId id="2147484165" r:id="rId33"/>
  </p:sldLayoutIdLst>
  <p:hf hdr="0" dt="0"/>
  <p:txStyles>
    <p:titleStyle>
      <a:lvl1pPr algn="ctr" defTabSz="1218987" rtl="0" eaLnBrk="1" latinLnBrk="0" hangingPunct="1">
        <a:spcBef>
          <a:spcPct val="0"/>
        </a:spcBef>
        <a:buNone/>
        <a:defRPr sz="2800" b="1" kern="1200" baseline="0">
          <a:solidFill>
            <a:srgbClr val="13B5EA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19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07" y="176665"/>
            <a:ext cx="11338506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</p:sldLayoutIdLst>
  <p:hf hdr="0" dt="0"/>
  <p:txStyles>
    <p:titleStyle>
      <a:lvl1pPr algn="ctr" defTabSz="1218987" rtl="0" eaLnBrk="1" latinLnBrk="0" hangingPunct="1">
        <a:spcBef>
          <a:spcPct val="0"/>
        </a:spcBef>
        <a:buNone/>
        <a:defRPr sz="2800" b="1" kern="1200" baseline="0">
          <a:solidFill>
            <a:srgbClr val="13B5EA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SzTx/>
        <a:buFont typeface="Arial" pitchFamily="34" charset="0"/>
        <a:buNone/>
        <a:tabLst/>
        <a:defRPr kumimoji="0" sz="19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467702" marR="0" indent="-222212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685680" marR="0" indent="-203164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952333" marR="0" indent="-228560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1206289" marR="0" indent="-253956" algn="l" defTabSz="1218987" rtl="0" eaLnBrk="1" fontAlgn="auto" latinLnBrk="0" hangingPunct="1">
        <a:lnSpc>
          <a:spcPct val="100000"/>
        </a:lnSpc>
        <a:spcBef>
          <a:spcPts val="933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938" y="1120945"/>
            <a:ext cx="7531308" cy="2496883"/>
          </a:xfrm>
        </p:spPr>
        <p:txBody>
          <a:bodyPr/>
          <a:lstStyle/>
          <a:p>
            <a:pPr algn="l"/>
            <a:r>
              <a:rPr lang="en-GB" sz="4000" dirty="0"/>
              <a:t>Effective Test Automation</a:t>
            </a:r>
            <a:br>
              <a:rPr lang="en-GB" sz="4000" dirty="0"/>
            </a:br>
            <a:r>
              <a:rPr lang="en-GB" sz="3200" i="1" dirty="0"/>
              <a:t>Sharing industry perspectives</a:t>
            </a:r>
            <a:endParaRPr lang="en-US" sz="3999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45938" y="4143340"/>
            <a:ext cx="7288717" cy="425340"/>
          </a:xfrm>
        </p:spPr>
        <p:txBody>
          <a:bodyPr/>
          <a:lstStyle/>
          <a:p>
            <a:r>
              <a:rPr lang="en-US" dirty="0"/>
              <a:t>Gergely Agnecz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6523" y="4709044"/>
            <a:ext cx="7288132" cy="385146"/>
          </a:xfrm>
        </p:spPr>
        <p:txBody>
          <a:bodyPr/>
          <a:lstStyle/>
          <a:p>
            <a:r>
              <a:rPr lang="en-US" dirty="0"/>
              <a:t>Test Engineer @ BlackRock</a:t>
            </a:r>
          </a:p>
        </p:txBody>
      </p:sp>
    </p:spTree>
    <p:extLst>
      <p:ext uri="{BB962C8B-B14F-4D97-AF65-F5344CB8AC3E}">
        <p14:creationId xmlns:p14="http://schemas.microsoft.com/office/powerpoint/2010/main" val="197344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10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The most important 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DEFC5-F657-4806-964D-07571052420F}"/>
              </a:ext>
            </a:extLst>
          </p:cNvPr>
          <p:cNvSpPr txBox="1"/>
          <p:nvPr/>
        </p:nvSpPr>
        <p:spPr>
          <a:xfrm>
            <a:off x="3470135" y="1337393"/>
            <a:ext cx="52565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u-HU" sz="3600" u="sng" spc="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testers!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BC3090-41B9-4E43-B3D7-F02D5682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31" y="2439287"/>
            <a:ext cx="2838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11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Additional good practices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E5B80B-59AE-435F-80F2-028EB815D6B7}"/>
              </a:ext>
            </a:extLst>
          </p:cNvPr>
          <p:cNvSpPr txBox="1">
            <a:spLocks/>
          </p:cNvSpPr>
          <p:nvPr/>
        </p:nvSpPr>
        <p:spPr>
          <a:xfrm>
            <a:off x="1170076" y="1151167"/>
            <a:ext cx="8003232" cy="39600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Always motivate you team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Brown Bags/Hackathons/MeetUps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Use test design techniques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Use design patterns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No hardcoding in the test scripts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Pay attention to the metrics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Break the build in CI in case of errors!</a:t>
            </a:r>
          </a:p>
        </p:txBody>
      </p:sp>
    </p:spTree>
    <p:extLst>
      <p:ext uri="{BB962C8B-B14F-4D97-AF65-F5344CB8AC3E}">
        <p14:creationId xmlns:p14="http://schemas.microsoft.com/office/powerpoint/2010/main" val="23887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12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Summary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9347164D-99D4-4B14-A1E3-7DAB7D643539}"/>
              </a:ext>
            </a:extLst>
          </p:cNvPr>
          <p:cNvSpPr txBox="1">
            <a:spLocks/>
          </p:cNvSpPr>
          <p:nvPr/>
        </p:nvSpPr>
        <p:spPr>
          <a:xfrm>
            <a:off x="1170076" y="1425608"/>
            <a:ext cx="4650432" cy="3937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Use the test pyramid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Use the proper tools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Improve your strategy</a:t>
            </a:r>
            <a:endParaRPr lang="hu-HU" dirty="0"/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Pay attention to the metrics</a:t>
            </a:r>
            <a:endParaRPr lang="en-GB" dirty="0"/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Keep the industrial standards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Use Best Practices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Train your test automation crew</a:t>
            </a:r>
          </a:p>
        </p:txBody>
      </p:sp>
    </p:spTree>
    <p:extLst>
      <p:ext uri="{BB962C8B-B14F-4D97-AF65-F5344CB8AC3E}">
        <p14:creationId xmlns:p14="http://schemas.microsoft.com/office/powerpoint/2010/main" val="26934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90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2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42995" y="1471621"/>
            <a:ext cx="5795161" cy="2919151"/>
          </a:xfrm>
          <a:prstGeom prst="rect">
            <a:avLst/>
          </a:prstGeom>
        </p:spPr>
        <p:txBody>
          <a:bodyPr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Goals of Test Automation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Testing Pyramid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Common industry failings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How to overcome!</a:t>
            </a:r>
          </a:p>
        </p:txBody>
      </p:sp>
    </p:spTree>
    <p:extLst>
      <p:ext uri="{BB962C8B-B14F-4D97-AF65-F5344CB8AC3E}">
        <p14:creationId xmlns:p14="http://schemas.microsoft.com/office/powerpoint/2010/main" val="28244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3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Goals of Test 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1A3A0-328C-4201-B144-4DDD3D1ABFC3}"/>
              </a:ext>
            </a:extLst>
          </p:cNvPr>
          <p:cNvSpPr/>
          <p:nvPr/>
        </p:nvSpPr>
        <p:spPr>
          <a:xfrm>
            <a:off x="1143468" y="1380000"/>
            <a:ext cx="7798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2"/>
                </a:solidFill>
              </a:rPr>
              <a:t>Faster feedback </a:t>
            </a:r>
            <a:r>
              <a:rPr lang="en-GB" sz="2800" b="1" dirty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GB" sz="2800" b="1" dirty="0">
                <a:solidFill>
                  <a:schemeClr val="tx2"/>
                </a:solidFill>
              </a:rPr>
              <a:t>Faster release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2"/>
                </a:solidFill>
              </a:rPr>
              <a:t>Speed up the </a:t>
            </a:r>
            <a:r>
              <a:rPr lang="hu-HU" sz="2800" b="1" dirty="0">
                <a:solidFill>
                  <a:schemeClr val="tx2"/>
                </a:solidFill>
              </a:rPr>
              <a:t>development</a:t>
            </a:r>
            <a:r>
              <a:rPr lang="en-GB" sz="2800" b="1" dirty="0">
                <a:solidFill>
                  <a:schemeClr val="tx2"/>
                </a:solidFill>
              </a:rPr>
              <a:t> </a:t>
            </a:r>
            <a:r>
              <a:rPr lang="hu-HU" sz="2800" b="1" dirty="0">
                <a:solidFill>
                  <a:schemeClr val="tx2"/>
                </a:solidFill>
              </a:rPr>
              <a:t>life</a:t>
            </a:r>
            <a:r>
              <a:rPr lang="en-GB" sz="2800" b="1" dirty="0">
                <a:solidFill>
                  <a:schemeClr val="tx2"/>
                </a:solidFill>
              </a:rPr>
              <a:t>cycle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2"/>
                </a:solidFill>
              </a:rPr>
              <a:t>Increase confidence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2"/>
                </a:solidFill>
              </a:rPr>
              <a:t>Improve quality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2"/>
                </a:solidFill>
              </a:rPr>
              <a:t>Save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233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8D641-579C-4BE0-8F57-1ACD8AEEC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4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6B850146-35F5-4671-B888-4E654A742461}"/>
              </a:ext>
            </a:extLst>
          </p:cNvPr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Testing Pyramid</a:t>
            </a:r>
          </a:p>
        </p:txBody>
      </p:sp>
      <p:sp>
        <p:nvSpPr>
          <p:cNvPr id="33" name="Felhő 11">
            <a:extLst>
              <a:ext uri="{FF2B5EF4-FFF2-40B4-BE49-F238E27FC236}">
                <a16:creationId xmlns:a16="http://schemas.microsoft.com/office/drawing/2014/main" id="{892EECE3-5D04-41B9-A4A0-CC5245AF5C73}"/>
              </a:ext>
            </a:extLst>
          </p:cNvPr>
          <p:cNvSpPr/>
          <p:nvPr/>
        </p:nvSpPr>
        <p:spPr>
          <a:xfrm>
            <a:off x="8937561" y="4134442"/>
            <a:ext cx="2016224" cy="1296144"/>
          </a:xfrm>
          <a:prstGeom prst="cloudCallout">
            <a:avLst/>
          </a:prstGeom>
          <a:solidFill>
            <a:srgbClr val="59A7D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34" name="Tartalom helye 3">
            <a:extLst>
              <a:ext uri="{FF2B5EF4-FFF2-40B4-BE49-F238E27FC236}">
                <a16:creationId xmlns:a16="http://schemas.microsoft.com/office/drawing/2014/main" id="{13542809-5A59-4758-AD9E-485476346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749637"/>
              </p:ext>
            </p:extLst>
          </p:nvPr>
        </p:nvGraphicFramePr>
        <p:xfrm>
          <a:off x="3662069" y="1614162"/>
          <a:ext cx="486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Lefelé nyíl 4">
            <a:extLst>
              <a:ext uri="{FF2B5EF4-FFF2-40B4-BE49-F238E27FC236}">
                <a16:creationId xmlns:a16="http://schemas.microsoft.com/office/drawing/2014/main" id="{8D535401-39CB-4631-8C3F-8BF743D2BF9B}"/>
              </a:ext>
            </a:extLst>
          </p:cNvPr>
          <p:cNvSpPr/>
          <p:nvPr/>
        </p:nvSpPr>
        <p:spPr>
          <a:xfrm>
            <a:off x="9729649" y="1326130"/>
            <a:ext cx="576064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Lefelé nyíl 5">
            <a:extLst>
              <a:ext uri="{FF2B5EF4-FFF2-40B4-BE49-F238E27FC236}">
                <a16:creationId xmlns:a16="http://schemas.microsoft.com/office/drawing/2014/main" id="{5C72AA57-835B-427F-9759-6DB869FB20DD}"/>
              </a:ext>
            </a:extLst>
          </p:cNvPr>
          <p:cNvSpPr/>
          <p:nvPr/>
        </p:nvSpPr>
        <p:spPr>
          <a:xfrm rot="10800000">
            <a:off x="2104447" y="1326418"/>
            <a:ext cx="576064" cy="259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Felhő 6">
            <a:extLst>
              <a:ext uri="{FF2B5EF4-FFF2-40B4-BE49-F238E27FC236}">
                <a16:creationId xmlns:a16="http://schemas.microsoft.com/office/drawing/2014/main" id="{639A1A45-F0F8-44CF-83F5-442B616E3C88}"/>
              </a:ext>
            </a:extLst>
          </p:cNvPr>
          <p:cNvSpPr/>
          <p:nvPr/>
        </p:nvSpPr>
        <p:spPr>
          <a:xfrm>
            <a:off x="1456374" y="4134442"/>
            <a:ext cx="2016224" cy="1296144"/>
          </a:xfrm>
          <a:prstGeom prst="cloudCallout">
            <a:avLst/>
          </a:prstGeom>
          <a:solidFill>
            <a:srgbClr val="59A7D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övegdoboz 9">
            <a:extLst>
              <a:ext uri="{FF2B5EF4-FFF2-40B4-BE49-F238E27FC236}">
                <a16:creationId xmlns:a16="http://schemas.microsoft.com/office/drawing/2014/main" id="{282C6F0A-B3D9-4B59-AA96-1CB5487E8190}"/>
              </a:ext>
            </a:extLst>
          </p:cNvPr>
          <p:cNvSpPr txBox="1"/>
          <p:nvPr/>
        </p:nvSpPr>
        <p:spPr>
          <a:xfrm>
            <a:off x="1600390" y="4322010"/>
            <a:ext cx="1728192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600" b="1" dirty="0">
                <a:solidFill>
                  <a:schemeClr val="bg1"/>
                </a:solidFill>
              </a:rPr>
              <a:t>Cost &amp;Effort</a:t>
            </a:r>
          </a:p>
        </p:txBody>
      </p:sp>
      <p:sp>
        <p:nvSpPr>
          <p:cNvPr id="39" name="Szövegdoboz 10">
            <a:extLst>
              <a:ext uri="{FF2B5EF4-FFF2-40B4-BE49-F238E27FC236}">
                <a16:creationId xmlns:a16="http://schemas.microsoft.com/office/drawing/2014/main" id="{3B40AD69-A3FE-4703-B1EA-A09FED0DF4D9}"/>
              </a:ext>
            </a:extLst>
          </p:cNvPr>
          <p:cNvSpPr txBox="1"/>
          <p:nvPr/>
        </p:nvSpPr>
        <p:spPr>
          <a:xfrm>
            <a:off x="9369609" y="4578103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594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Graphic spid="34" grpId="0">
        <p:bldAsOne/>
      </p:bldGraphic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5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Common industry failings</a:t>
            </a:r>
          </a:p>
        </p:txBody>
      </p:sp>
      <p:sp>
        <p:nvSpPr>
          <p:cNvPr id="7" name="Felhő 4">
            <a:extLst>
              <a:ext uri="{FF2B5EF4-FFF2-40B4-BE49-F238E27FC236}">
                <a16:creationId xmlns:a16="http://schemas.microsoft.com/office/drawing/2014/main" id="{287F8603-43F5-4978-A7B5-FC13E0489127}"/>
              </a:ext>
            </a:extLst>
          </p:cNvPr>
          <p:cNvSpPr/>
          <p:nvPr/>
        </p:nvSpPr>
        <p:spPr>
          <a:xfrm>
            <a:off x="2788707" y="1091206"/>
            <a:ext cx="2316864" cy="936104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Felhő 4">
            <a:extLst>
              <a:ext uri="{FF2B5EF4-FFF2-40B4-BE49-F238E27FC236}">
                <a16:creationId xmlns:a16="http://schemas.microsoft.com/office/drawing/2014/main" id="{A46FC83F-7CF3-41C3-87ED-B9DECA081DDE}"/>
              </a:ext>
            </a:extLst>
          </p:cNvPr>
          <p:cNvSpPr/>
          <p:nvPr/>
        </p:nvSpPr>
        <p:spPr>
          <a:xfrm>
            <a:off x="5849159" y="2311713"/>
            <a:ext cx="3456384" cy="972685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Felhő 4">
            <a:extLst>
              <a:ext uri="{FF2B5EF4-FFF2-40B4-BE49-F238E27FC236}">
                <a16:creationId xmlns:a16="http://schemas.microsoft.com/office/drawing/2014/main" id="{2865B903-13F5-4433-B79F-A7303B023DB4}"/>
              </a:ext>
            </a:extLst>
          </p:cNvPr>
          <p:cNvSpPr/>
          <p:nvPr/>
        </p:nvSpPr>
        <p:spPr>
          <a:xfrm>
            <a:off x="6470558" y="3553969"/>
            <a:ext cx="3394573" cy="936104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elhő 4">
            <a:extLst>
              <a:ext uri="{FF2B5EF4-FFF2-40B4-BE49-F238E27FC236}">
                <a16:creationId xmlns:a16="http://schemas.microsoft.com/office/drawing/2014/main" id="{E9E458DB-CA71-40FF-A7C2-7944B675D055}"/>
              </a:ext>
            </a:extLst>
          </p:cNvPr>
          <p:cNvSpPr/>
          <p:nvPr/>
        </p:nvSpPr>
        <p:spPr>
          <a:xfrm>
            <a:off x="5764467" y="1002964"/>
            <a:ext cx="3165766" cy="977052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Felhő 4">
            <a:extLst>
              <a:ext uri="{FF2B5EF4-FFF2-40B4-BE49-F238E27FC236}">
                <a16:creationId xmlns:a16="http://schemas.microsoft.com/office/drawing/2014/main" id="{860D7EC0-1FB8-44CE-9AB6-69F07F20B4AB}"/>
              </a:ext>
            </a:extLst>
          </p:cNvPr>
          <p:cNvSpPr/>
          <p:nvPr/>
        </p:nvSpPr>
        <p:spPr>
          <a:xfrm>
            <a:off x="2016259" y="2412064"/>
            <a:ext cx="3344144" cy="853218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Felhő 4">
            <a:extLst>
              <a:ext uri="{FF2B5EF4-FFF2-40B4-BE49-F238E27FC236}">
                <a16:creationId xmlns:a16="http://schemas.microsoft.com/office/drawing/2014/main" id="{A441EB51-617E-4680-9BC4-FF75A37F5537}"/>
              </a:ext>
            </a:extLst>
          </p:cNvPr>
          <p:cNvSpPr/>
          <p:nvPr/>
        </p:nvSpPr>
        <p:spPr>
          <a:xfrm>
            <a:off x="4680555" y="4860336"/>
            <a:ext cx="3394573" cy="936104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elhő 4">
            <a:extLst>
              <a:ext uri="{FF2B5EF4-FFF2-40B4-BE49-F238E27FC236}">
                <a16:creationId xmlns:a16="http://schemas.microsoft.com/office/drawing/2014/main" id="{CD37DF96-B8C4-40C2-BEC6-418D1EA0C6A2}"/>
              </a:ext>
            </a:extLst>
          </p:cNvPr>
          <p:cNvSpPr/>
          <p:nvPr/>
        </p:nvSpPr>
        <p:spPr>
          <a:xfrm>
            <a:off x="2709559" y="3625902"/>
            <a:ext cx="3394573" cy="936104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E9E1D-E8C4-489A-855C-C7DC83965BD6}"/>
              </a:ext>
            </a:extLst>
          </p:cNvPr>
          <p:cNvSpPr/>
          <p:nvPr/>
        </p:nvSpPr>
        <p:spPr>
          <a:xfrm>
            <a:off x="3160121" y="1305465"/>
            <a:ext cx="15824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No unit tests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F842B1-8A97-42E8-AC59-9893838A2B27}"/>
              </a:ext>
            </a:extLst>
          </p:cNvPr>
          <p:cNvSpPr/>
          <p:nvPr/>
        </p:nvSpPr>
        <p:spPr>
          <a:xfrm>
            <a:off x="6269267" y="1208911"/>
            <a:ext cx="23519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No integration tests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2DE81-FE1A-46AC-A869-BF87381F6728}"/>
              </a:ext>
            </a:extLst>
          </p:cNvPr>
          <p:cNvSpPr/>
          <p:nvPr/>
        </p:nvSpPr>
        <p:spPr>
          <a:xfrm>
            <a:off x="6185413" y="2496015"/>
            <a:ext cx="2822119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800" b="1" dirty="0">
                <a:solidFill>
                  <a:schemeClr val="bg2"/>
                </a:solidFill>
              </a:rPr>
              <a:t>Too many compromises</a:t>
            </a:r>
            <a:endParaRPr lang="en-GB" sz="1800" b="1" dirty="0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84DA1-692D-4CBE-B162-411970C1803A}"/>
              </a:ext>
            </a:extLst>
          </p:cNvPr>
          <p:cNvSpPr/>
          <p:nvPr/>
        </p:nvSpPr>
        <p:spPr>
          <a:xfrm>
            <a:off x="5618203" y="5053530"/>
            <a:ext cx="14542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Bad tooling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A4D9B-2648-4C54-B64E-01B4B334719D}"/>
              </a:ext>
            </a:extLst>
          </p:cNvPr>
          <p:cNvSpPr/>
          <p:nvPr/>
        </p:nvSpPr>
        <p:spPr>
          <a:xfrm>
            <a:off x="6874953" y="3741483"/>
            <a:ext cx="2638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Way too many UI tests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75B7B-CD5A-4355-8CEE-E74E69B42E8D}"/>
              </a:ext>
            </a:extLst>
          </p:cNvPr>
          <p:cNvSpPr/>
          <p:nvPr/>
        </p:nvSpPr>
        <p:spPr>
          <a:xfrm>
            <a:off x="2594457" y="2577081"/>
            <a:ext cx="2172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Poor DEV support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849F5-B9F5-4DD2-9A2D-13184106E049}"/>
              </a:ext>
            </a:extLst>
          </p:cNvPr>
          <p:cNvSpPr/>
          <p:nvPr/>
        </p:nvSpPr>
        <p:spPr>
          <a:xfrm>
            <a:off x="3076091" y="3795472"/>
            <a:ext cx="27068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chemeClr val="bg2"/>
                </a:solidFill>
              </a:rPr>
              <a:t>Wrong locator strategy</a:t>
            </a:r>
          </a:p>
        </p:txBody>
      </p:sp>
    </p:spTree>
    <p:extLst>
      <p:ext uri="{BB962C8B-B14F-4D97-AF65-F5344CB8AC3E}">
        <p14:creationId xmlns:p14="http://schemas.microsoft.com/office/powerpoint/2010/main" val="4021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6</a:t>
            </a:fld>
            <a:endParaRPr lang="en-GB" sz="8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82412-5875-4242-AC58-7EB313F3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52" y="768674"/>
            <a:ext cx="7913171" cy="49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7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The most common problem</a:t>
            </a:r>
          </a:p>
        </p:txBody>
      </p:sp>
      <p:sp>
        <p:nvSpPr>
          <p:cNvPr id="42" name="Felhő 4">
            <a:extLst>
              <a:ext uri="{FF2B5EF4-FFF2-40B4-BE49-F238E27FC236}">
                <a16:creationId xmlns:a16="http://schemas.microsoft.com/office/drawing/2014/main" id="{0AC0C105-9B27-40BE-8B42-CB2123CA679E}"/>
              </a:ext>
            </a:extLst>
          </p:cNvPr>
          <p:cNvSpPr/>
          <p:nvPr/>
        </p:nvSpPr>
        <p:spPr>
          <a:xfrm>
            <a:off x="1923514" y="1977881"/>
            <a:ext cx="2376264" cy="936104"/>
          </a:xfrm>
          <a:prstGeom prst="cloudCallou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highlight>
                <a:srgbClr val="00FFFF"/>
              </a:highlight>
            </a:endParaRPr>
          </a:p>
        </p:txBody>
      </p:sp>
      <p:sp>
        <p:nvSpPr>
          <p:cNvPr id="43" name="Felhő 5">
            <a:extLst>
              <a:ext uri="{FF2B5EF4-FFF2-40B4-BE49-F238E27FC236}">
                <a16:creationId xmlns:a16="http://schemas.microsoft.com/office/drawing/2014/main" id="{993ED821-CA11-4F6C-8C43-8C5698455DAA}"/>
              </a:ext>
            </a:extLst>
          </p:cNvPr>
          <p:cNvSpPr/>
          <p:nvPr/>
        </p:nvSpPr>
        <p:spPr>
          <a:xfrm>
            <a:off x="3939738" y="1041777"/>
            <a:ext cx="3528392" cy="1080120"/>
          </a:xfrm>
          <a:prstGeom prst="cloudCallou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highlight>
                <a:srgbClr val="00FFFF"/>
              </a:highlight>
            </a:endParaRPr>
          </a:p>
        </p:txBody>
      </p:sp>
      <p:sp>
        <p:nvSpPr>
          <p:cNvPr id="44" name="Tartalom helye 2">
            <a:extLst>
              <a:ext uri="{FF2B5EF4-FFF2-40B4-BE49-F238E27FC236}">
                <a16:creationId xmlns:a16="http://schemas.microsoft.com/office/drawing/2014/main" id="{6040905C-7324-49BB-8C9C-1BB3AF047E26}"/>
              </a:ext>
            </a:extLst>
          </p:cNvPr>
          <p:cNvSpPr txBox="1">
            <a:spLocks/>
          </p:cNvSpPr>
          <p:nvPr/>
        </p:nvSpPr>
        <p:spPr>
          <a:xfrm>
            <a:off x="2335116" y="2179563"/>
            <a:ext cx="1800200" cy="53808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2"/>
                </a:solidFill>
              </a:rPr>
              <a:t>Unit tests</a:t>
            </a:r>
          </a:p>
        </p:txBody>
      </p:sp>
      <p:sp>
        <p:nvSpPr>
          <p:cNvPr id="45" name="Tartalom helye 2">
            <a:extLst>
              <a:ext uri="{FF2B5EF4-FFF2-40B4-BE49-F238E27FC236}">
                <a16:creationId xmlns:a16="http://schemas.microsoft.com/office/drawing/2014/main" id="{7C667585-801F-4645-AA29-CCAED2D226A3}"/>
              </a:ext>
            </a:extLst>
          </p:cNvPr>
          <p:cNvSpPr txBox="1">
            <a:spLocks/>
          </p:cNvSpPr>
          <p:nvPr/>
        </p:nvSpPr>
        <p:spPr>
          <a:xfrm>
            <a:off x="4299778" y="1295785"/>
            <a:ext cx="2880320" cy="5380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448056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GB" b="1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tests</a:t>
            </a:r>
          </a:p>
        </p:txBody>
      </p:sp>
      <p:sp>
        <p:nvSpPr>
          <p:cNvPr id="46" name="Villám 6">
            <a:extLst>
              <a:ext uri="{FF2B5EF4-FFF2-40B4-BE49-F238E27FC236}">
                <a16:creationId xmlns:a16="http://schemas.microsoft.com/office/drawing/2014/main" id="{EE342318-803B-446B-9160-D8671AC30D58}"/>
              </a:ext>
            </a:extLst>
          </p:cNvPr>
          <p:cNvSpPr/>
          <p:nvPr/>
        </p:nvSpPr>
        <p:spPr>
          <a:xfrm rot="376020">
            <a:off x="4665169" y="2552740"/>
            <a:ext cx="1368152" cy="1296144"/>
          </a:xfrm>
          <a:prstGeom prst="lightningBol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abályos ötszög 7">
            <a:extLst>
              <a:ext uri="{FF2B5EF4-FFF2-40B4-BE49-F238E27FC236}">
                <a16:creationId xmlns:a16="http://schemas.microsoft.com/office/drawing/2014/main" id="{8C133C4C-70A4-40E0-AC26-8B065EB8A9B9}"/>
              </a:ext>
            </a:extLst>
          </p:cNvPr>
          <p:cNvSpPr/>
          <p:nvPr/>
        </p:nvSpPr>
        <p:spPr>
          <a:xfrm rot="19198252">
            <a:off x="4890776" y="4179336"/>
            <a:ext cx="1728000" cy="144016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hu-HU" sz="1900" b="1" dirty="0"/>
              <a:t>TDD</a:t>
            </a:r>
          </a:p>
          <a:p>
            <a:pPr algn="ctr"/>
            <a:endParaRPr lang="hu-HU" dirty="0"/>
          </a:p>
        </p:txBody>
      </p:sp>
      <p:sp>
        <p:nvSpPr>
          <p:cNvPr id="48" name="Szabályos ötszög 9">
            <a:extLst>
              <a:ext uri="{FF2B5EF4-FFF2-40B4-BE49-F238E27FC236}">
                <a16:creationId xmlns:a16="http://schemas.microsoft.com/office/drawing/2014/main" id="{16B07334-DD42-48E6-B892-2EAF6F8D6509}"/>
              </a:ext>
            </a:extLst>
          </p:cNvPr>
          <p:cNvSpPr/>
          <p:nvPr/>
        </p:nvSpPr>
        <p:spPr>
          <a:xfrm>
            <a:off x="6298852" y="3648317"/>
            <a:ext cx="1745342" cy="144016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Code Analysis</a:t>
            </a:r>
          </a:p>
        </p:txBody>
      </p:sp>
      <p:sp>
        <p:nvSpPr>
          <p:cNvPr id="49" name="Szabályos ötszög 11">
            <a:extLst>
              <a:ext uri="{FF2B5EF4-FFF2-40B4-BE49-F238E27FC236}">
                <a16:creationId xmlns:a16="http://schemas.microsoft.com/office/drawing/2014/main" id="{31405091-6573-4085-84DE-B368063EF3D5}"/>
              </a:ext>
            </a:extLst>
          </p:cNvPr>
          <p:cNvSpPr/>
          <p:nvPr/>
        </p:nvSpPr>
        <p:spPr>
          <a:xfrm rot="2434711">
            <a:off x="7711583" y="4181251"/>
            <a:ext cx="1728192" cy="144016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b="1" dirty="0"/>
              <a:t>Define goals</a:t>
            </a:r>
          </a:p>
        </p:txBody>
      </p:sp>
      <p:sp>
        <p:nvSpPr>
          <p:cNvPr id="50" name="Szövegdoboz 12">
            <a:extLst>
              <a:ext uri="{FF2B5EF4-FFF2-40B4-BE49-F238E27FC236}">
                <a16:creationId xmlns:a16="http://schemas.microsoft.com/office/drawing/2014/main" id="{2EA5DF29-8A11-4DEC-935E-9B724CFE2784}"/>
              </a:ext>
            </a:extLst>
          </p:cNvPr>
          <p:cNvSpPr txBox="1"/>
          <p:nvPr/>
        </p:nvSpPr>
        <p:spPr>
          <a:xfrm>
            <a:off x="6316002" y="5172098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u="sng" dirty="0">
                <a:solidFill>
                  <a:schemeClr val="tx2"/>
                </a:solidFill>
              </a:rPr>
              <a:t>Be open!</a:t>
            </a:r>
          </a:p>
        </p:txBody>
      </p:sp>
    </p:spTree>
    <p:extLst>
      <p:ext uri="{BB962C8B-B14F-4D97-AF65-F5344CB8AC3E}">
        <p14:creationId xmlns:p14="http://schemas.microsoft.com/office/powerpoint/2010/main" val="40457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build="p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  <p:bldP spid="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D847C-20FA-4CB7-9E9B-B0D7E4A7F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8</a:t>
            </a:fld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D0F3A11-C477-48DA-A2FD-3C25C77A5960}"/>
              </a:ext>
            </a:extLst>
          </p:cNvPr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Integration – Service Level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18C8A96-A96D-4971-AB57-74428A317AB3}"/>
              </a:ext>
            </a:extLst>
          </p:cNvPr>
          <p:cNvSpPr txBox="1">
            <a:spLocks/>
          </p:cNvSpPr>
          <p:nvPr/>
        </p:nvSpPr>
        <p:spPr>
          <a:xfrm>
            <a:off x="1101711" y="1087233"/>
            <a:ext cx="7992888" cy="4644266"/>
          </a:xfrm>
          <a:prstGeom prst="rect">
            <a:avLst/>
          </a:prstGeom>
        </p:spPr>
        <p:txBody>
          <a:bodyPr vert="horz" anchor="t">
            <a:normAutofit fontScale="925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600" b="1" dirty="0">
                <a:solidFill>
                  <a:schemeClr val="tx2"/>
                </a:solidFill>
              </a:rPr>
              <a:t>No/poor documentation</a:t>
            </a: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600" b="1" dirty="0">
                <a:solidFill>
                  <a:schemeClr val="tx2"/>
                </a:solidFill>
              </a:rPr>
              <a:t>No test data</a:t>
            </a: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600" b="1" dirty="0">
                <a:solidFill>
                  <a:schemeClr val="tx2"/>
                </a:solidFill>
              </a:rPr>
              <a:t>Too many 3rd party components</a:t>
            </a: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hu-HU" sz="15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600" b="1" dirty="0">
                <a:solidFill>
                  <a:schemeClr val="tx2"/>
                </a:solidFill>
              </a:rPr>
              <a:t>Use:</a:t>
            </a:r>
          </a:p>
          <a:p>
            <a:pPr marL="1197864" lvl="2" indent="-4572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2"/>
                </a:solidFill>
              </a:rPr>
              <a:t>Swagger or similar tool for API documentation</a:t>
            </a:r>
          </a:p>
          <a:p>
            <a:pPr marL="1197864" lvl="2" indent="-4572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2"/>
                </a:solidFill>
              </a:rPr>
              <a:t>Create and tidy up the test data after test run</a:t>
            </a:r>
          </a:p>
          <a:p>
            <a:pPr marL="1197864" lvl="2" indent="-4572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M</a:t>
            </a:r>
            <a:r>
              <a:rPr lang="hu-HU" dirty="0">
                <a:solidFill>
                  <a:schemeClr val="tx2"/>
                </a:solidFill>
              </a:rPr>
              <a:t>ock</a:t>
            </a:r>
            <a:r>
              <a:rPr lang="en-GB" dirty="0">
                <a:solidFill>
                  <a:schemeClr val="tx2"/>
                </a:solidFill>
              </a:rPr>
              <a:t> out the </a:t>
            </a:r>
            <a:r>
              <a:rPr lang="en-GB">
                <a:solidFill>
                  <a:schemeClr val="tx2"/>
                </a:solidFill>
              </a:rPr>
              <a:t>3</a:t>
            </a:r>
            <a:r>
              <a:rPr lang="en-GB" baseline="30000">
                <a:solidFill>
                  <a:schemeClr val="tx2"/>
                </a:solidFill>
              </a:rPr>
              <a:t>rd</a:t>
            </a:r>
            <a:r>
              <a:rPr lang="en-GB">
                <a:solidFill>
                  <a:schemeClr val="tx2"/>
                </a:solidFill>
              </a:rPr>
              <a:t> parties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z="800" smtClean="0">
                <a:solidFill>
                  <a:srgbClr val="000000"/>
                </a:solidFill>
              </a:rPr>
              <a:pPr/>
              <a:t>9</a:t>
            </a:fld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0218" y="142875"/>
            <a:ext cx="11338085" cy="6032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13B5E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The good, the bad and the UI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61B11D-A73B-43CC-A889-5AED4FCB4D31}"/>
              </a:ext>
            </a:extLst>
          </p:cNvPr>
          <p:cNvSpPr txBox="1">
            <a:spLocks/>
          </p:cNvSpPr>
          <p:nvPr/>
        </p:nvSpPr>
        <p:spPr>
          <a:xfrm>
            <a:off x="1164667" y="1855755"/>
            <a:ext cx="4104456" cy="31303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Tx/>
              <a:buFont typeface="Arial" pitchFamily="34" charset="0"/>
              <a:buNone/>
              <a:tabLst/>
              <a:defRPr kumimoji="0" sz="1900" b="1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67702" marR="0" indent="-222212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Wingdings 3" pitchFamily="18" charset="2"/>
              <a:buChar char="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685680" marR="0" indent="-203164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952333" marR="0" indent="-228560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–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1206289" marR="0" indent="-253956" algn="l" defTabSz="1218987" rtl="0" eaLnBrk="1" fontAlgn="auto" latinLnBrk="0" hangingPunct="1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13B5EA"/>
              </a:buClr>
              <a:buSzTx/>
              <a:buFont typeface="Arial" pitchFamily="34" charset="0"/>
              <a:buChar char="•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Browser selection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Locators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Waits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Headless or not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hu-HU" dirty="0"/>
              <a:t>What tool to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C5951C-1A01-41C7-B77D-EBAA89D1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71" y="1718676"/>
            <a:ext cx="2928821" cy="32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descreen  LAYOUT BLACK 13.33 x 7.5 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>
          <a:noFill/>
        </a:ln>
      </a:spPr>
      <a:bodyPr rot="0" spcFirstLastPara="0" vertOverflow="overflow" horzOverflow="overflow" vert="horz" wrap="square" lIns="90000" tIns="36000" rIns="90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285750" indent="-285750" algn="ctr">
          <a:buFont typeface="Wingdings 3" pitchFamily="18" charset="2"/>
          <a:buChar char="}"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marL="171450" indent="-171450">
          <a:buFont typeface="Wingdings 3" pitchFamily="18" charset="2"/>
          <a:buChar char="}"/>
          <a:defRPr sz="1400" dirty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2.xml><?xml version="1.0" encoding="utf-8"?>
<a:theme xmlns:a="http://schemas.openxmlformats.org/drawingml/2006/main" name="BlackRock WIDESCREEN_white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171450" indent="-171450" algn="ctr">
          <a:buFont typeface="Wingdings 3" pitchFamily="18" charset="2"/>
          <a:buChar char="}"/>
          <a:defRPr sz="1000" b="1" kern="0" dirty="0" err="1" smtClea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2"/>
          </a:buClr>
          <a:buFont typeface="Wingdings 3" pitchFamily="18" charset="2"/>
          <a:buChar char="}"/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3.xml><?xml version="1.0" encoding="utf-8"?>
<a:theme xmlns:a="http://schemas.openxmlformats.org/drawingml/2006/main" name="1_BlackRock WIDESCREEN_white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171450" indent="-171450" algn="ctr">
          <a:buFont typeface="Wingdings 3" pitchFamily="18" charset="2"/>
          <a:buChar char="}"/>
          <a:defRPr sz="1000" b="1" kern="0" dirty="0" err="1" smtClea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2"/>
          </a:buClr>
          <a:buFont typeface="Wingdings 3" pitchFamily="18" charset="2"/>
          <a:buChar char="}"/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chnology and Aladdin Document" ma:contentTypeID="0x01010045FE8319D80C8241923F3083C169E17324000A10E2110D5B62489E63C25ABB71ABBA" ma:contentTypeVersion="" ma:contentTypeDescription="" ma:contentTypeScope="" ma:versionID="fe3cdcc614c770838f2eed47bccc27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302d3e0c-5765-4b45-ad27-25d899b09dbd" ContentTypeId="0x01010045FE8319D80C8241923F3083C169E17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3B54B7-ECC7-4A51-95F7-2606D7FA1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F6A650-8A92-48BD-92F5-867AA8349C0C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262A26-A78A-4F60-9B48-DF9E45734C2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BAB21561-D1DC-4638-B0DF-20560D127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340</Words>
  <Application>Microsoft Macintosh PowerPoint</Application>
  <PresentationFormat>Custom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Wingdings 3</vt:lpstr>
      <vt:lpstr>widescreen  LAYOUT BLACK 13.33 x 7.5 </vt:lpstr>
      <vt:lpstr>BlackRock WIDESCREEN_white</vt:lpstr>
      <vt:lpstr>1_BlackRock WIDESCREEN_white</vt:lpstr>
      <vt:lpstr>Effective Test Automation Sharing industry perspectives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BlackRock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APG Town Hall</dc:title>
  <dc:creator>Thomas S. Bain</dc:creator>
  <cp:lastModifiedBy>Doumas, Benoit</cp:lastModifiedBy>
  <cp:revision>237</cp:revision>
  <cp:lastPrinted>2016-09-02T13:38:24Z</cp:lastPrinted>
  <dcterms:created xsi:type="dcterms:W3CDTF">2015-10-09T20:25:23Z</dcterms:created>
  <dcterms:modified xsi:type="dcterms:W3CDTF">2018-04-24T11:06:07Z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0x01010045FE8319D80C8241923F3083C169E17324000A10E2110D5B62489E63C25ABB71ABBA</vt:lpwstr>
  </property>
</Properties>
</file>