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66" r:id="rId8"/>
    <p:sldId id="262" r:id="rId9"/>
    <p:sldId id="269" r:id="rId10"/>
    <p:sldId id="268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5835" y="2292094"/>
            <a:ext cx="6713115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King County House price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8714" y="4034002"/>
            <a:ext cx="5734050" cy="95556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Olaide Kashimawo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F4C0A0-2CA6-4DF2-ACB4-62B3B01896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8" name="Picture 4" descr="When House Hunting, How to Assess a Neighborhood | Mortgages and Advice |  U.S. News">
            <a:extLst>
              <a:ext uri="{FF2B5EF4-FFF2-40B4-BE49-F238E27FC236}">
                <a16:creationId xmlns:a16="http://schemas.microsoft.com/office/drawing/2014/main" id="{D9E85758-9FA2-4EE6-87A7-2720CB56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63" y="1310656"/>
            <a:ext cx="5210937" cy="420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Business Understanding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1"/>
            <a:ext cx="10169904" cy="1596006"/>
          </a:xfrm>
        </p:spPr>
        <p:txBody>
          <a:bodyPr/>
          <a:lstStyle/>
          <a:p>
            <a:r>
              <a:rPr lang="en-US" dirty="0"/>
              <a:t>The King County House Dataset contains a wealth of information about the price, size, location, condition, and other features of houses in King County, Washington.</a:t>
            </a:r>
          </a:p>
          <a:p>
            <a:r>
              <a:rPr lang="en-US" dirty="0"/>
              <a:t>In this article, I'll show you how I used Python to create a multiple linear regression model to predict house prices.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6FC2-775E-4E1C-8DD0-8C4711DC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grade have any impact on house prices?</a:t>
            </a:r>
          </a:p>
          <a:p>
            <a:r>
              <a:rPr lang="en-US" dirty="0"/>
              <a:t>Does the number of bedrooms have any impact on house prices?</a:t>
            </a:r>
          </a:p>
          <a:p>
            <a:r>
              <a:rPr lang="en-US" dirty="0"/>
              <a:t>Are waterfront houses priced higher?</a:t>
            </a:r>
          </a:p>
          <a:p>
            <a:r>
              <a:rPr lang="en-US" dirty="0"/>
              <a:t>Does the renovation have any impact on house prices?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92678" y="4081106"/>
            <a:ext cx="2782002" cy="1323975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+mj-lt"/>
              </a:rPr>
              <a:t>Average price home: 477,6000 </a:t>
            </a:r>
          </a:p>
          <a:p>
            <a:r>
              <a:rPr lang="en-US" sz="1200" b="1" dirty="0">
                <a:latin typeface="+mj-lt"/>
              </a:rPr>
              <a:t>Average floors numbers: 1 to 2</a:t>
            </a:r>
          </a:p>
          <a:p>
            <a:r>
              <a:rPr lang="en-US" sz="1200" b="1" dirty="0">
                <a:latin typeface="+mj-lt"/>
              </a:rPr>
              <a:t>Average Bedroom numbers : 3 to 7 </a:t>
            </a:r>
          </a:p>
          <a:p>
            <a:r>
              <a:rPr lang="en-US" sz="1200" b="1" dirty="0">
                <a:latin typeface="+mj-lt"/>
              </a:rPr>
              <a:t>Average Grade: 7 to 8</a:t>
            </a:r>
          </a:p>
        </p:txBody>
      </p:sp>
      <p:pic>
        <p:nvPicPr>
          <p:cNvPr id="14" name="Picture 13" descr="C:\Users\oadelusi\AppData\Local\Microsoft\Windows\INetCache\Content.MSO\2CA2C157.tmp">
            <a:extLst>
              <a:ext uri="{FF2B5EF4-FFF2-40B4-BE49-F238E27FC236}">
                <a16:creationId xmlns:a16="http://schemas.microsoft.com/office/drawing/2014/main" id="{554B9975-BBB4-4E81-9B52-64361D30BF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818" y="4178517"/>
            <a:ext cx="4378151" cy="238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oadelusi\AppData\Local\Microsoft\Windows\INetCache\Content.MSO\5C5ED093.tmp">
            <a:extLst>
              <a:ext uri="{FF2B5EF4-FFF2-40B4-BE49-F238E27FC236}">
                <a16:creationId xmlns:a16="http://schemas.microsoft.com/office/drawing/2014/main" id="{570CFAAE-B35A-479C-B439-20D91CDA18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72" y="1695450"/>
            <a:ext cx="4364998" cy="238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4019F5-D7CE-4B90-965A-35650347CE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10" y="4178517"/>
            <a:ext cx="4378152" cy="2288958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96F0F1-DA3E-463A-A771-C4CB7914FA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" y="1382392"/>
            <a:ext cx="4481088" cy="2775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62" y="1600200"/>
            <a:ext cx="5061209" cy="823912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Prices rose significantly in April, May, and June, while the winter months saw lower prices.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2398" y="1742813"/>
            <a:ext cx="4919472" cy="823912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19,701 unrenovated houses against 766 refurbished buildings. The plot below indicates that renovated properties are pricey.</a:t>
            </a:r>
          </a:p>
          <a:p>
            <a:endParaRPr lang="en-US" dirty="0"/>
          </a:p>
        </p:txBody>
      </p:sp>
      <p:pic>
        <p:nvPicPr>
          <p:cNvPr id="7" name="Picture 6" descr="C:\Users\oadelusi\AppData\Local\Microsoft\Windows\INetCache\Content.MSO\457B9244.tmp">
            <a:extLst>
              <a:ext uri="{FF2B5EF4-FFF2-40B4-BE49-F238E27FC236}">
                <a16:creationId xmlns:a16="http://schemas.microsoft.com/office/drawing/2014/main" id="{0296D24C-D0D9-4FAD-B95F-D5E7D90ABA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2" y="2424112"/>
            <a:ext cx="4919472" cy="388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oadelusi\AppData\Local\Microsoft\Windows\INetCache\Content.MSO\BC6841C.tmp">
            <a:extLst>
              <a:ext uri="{FF2B5EF4-FFF2-40B4-BE49-F238E27FC236}">
                <a16:creationId xmlns:a16="http://schemas.microsoft.com/office/drawing/2014/main" id="{F945EA5D-5A4E-4843-B896-DFBF98C1B6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98" y="2876550"/>
            <a:ext cx="4803184" cy="342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739D-879C-49C2-AB58-5AA2869A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significant influence on house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45DC-61D9-49A6-A389-BF3C77E282E4}"/>
              </a:ext>
            </a:extLst>
          </p:cNvPr>
          <p:cNvSpPr txBox="1"/>
          <p:nvPr/>
        </p:nvSpPr>
        <p:spPr>
          <a:xfrm>
            <a:off x="647700" y="2333625"/>
            <a:ext cx="3276600" cy="245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Square feet living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Waterfront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Grade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Square feet above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12617F-C454-4595-9D89-C88E5229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17" y="1335989"/>
            <a:ext cx="6653719" cy="53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663444"/>
            <a:ext cx="10096500" cy="221969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3502133"/>
            <a:ext cx="10563225" cy="20318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model can only explain 0.699-0.656% of the variance in house prices (R-squared), there is still some room for error.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projections will need to be double-checked to verify they make sense given what is known about the house.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resulting model is multicollinear, but the metrics show that it is not overfitting and can estimate house prices on unseen test data with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2E87-9BBF-4518-AA20-35DE641D77C4}"/>
              </a:ext>
            </a:extLst>
          </p:cNvPr>
          <p:cNvSpPr txBox="1"/>
          <p:nvPr/>
        </p:nvSpPr>
        <p:spPr>
          <a:xfrm>
            <a:off x="1085851" y="1688721"/>
            <a:ext cx="1110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work would need more insight into how zip code influenced house prices, as the number of houses in specific zip codes have higher sales prices. </a:t>
            </a:r>
          </a:p>
          <a:p>
            <a:r>
              <a:rPr lang="en-US" dirty="0"/>
              <a:t>To determine the validity of the data further, I will use the polynomial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201940"/>
            <a:ext cx="10071099" cy="90803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GitHub: github.com/</a:t>
            </a:r>
            <a:r>
              <a:rPr lang="en-US" dirty="0" err="1"/>
              <a:t>olaidekashimawo</a:t>
            </a:r>
            <a:r>
              <a:rPr lang="en-US" dirty="0"/>
              <a:t>/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LinkedIn: linkedin.com/in/</a:t>
            </a:r>
            <a:r>
              <a:rPr lang="en-US" dirty="0" err="1"/>
              <a:t>olaide</a:t>
            </a:r>
            <a:r>
              <a:rPr lang="en-US" dirty="0"/>
              <a:t>-Kashimawo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Email:goldprint3@outlook.com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150</TotalTime>
  <Words>418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Euphemia</vt:lpstr>
      <vt:lpstr>Plantagenet Cherokee</vt:lpstr>
      <vt:lpstr>Wingdings</vt:lpstr>
      <vt:lpstr>Academic Literature 16x9</vt:lpstr>
      <vt:lpstr>King County House price Analysis</vt:lpstr>
      <vt:lpstr>Overview and Business Understanding</vt:lpstr>
      <vt:lpstr>Hypothesis</vt:lpstr>
      <vt:lpstr>Data Analysis</vt:lpstr>
      <vt:lpstr>PowerPoint Presentation</vt:lpstr>
      <vt:lpstr>The most significant influence on house prices</vt:lpstr>
      <vt:lpstr>Conclusion</vt:lpstr>
      <vt:lpstr>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price Analysis</dc:title>
  <dc:creator>Adelusi, Olaide</dc:creator>
  <cp:lastModifiedBy>Adelusi, Olaide</cp:lastModifiedBy>
  <cp:revision>14</cp:revision>
  <dcterms:created xsi:type="dcterms:W3CDTF">2022-11-22T16:49:42Z</dcterms:created>
  <dcterms:modified xsi:type="dcterms:W3CDTF">2022-11-22T21:49:44Z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