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3" r:id="rId5"/>
    <p:sldId id="296" r:id="rId6"/>
    <p:sldId id="297" r:id="rId7"/>
    <p:sldId id="261" r:id="rId8"/>
    <p:sldId id="263" r:id="rId9"/>
    <p:sldId id="277" r:id="rId10"/>
    <p:sldId id="280" r:id="rId11"/>
    <p:sldId id="260" r:id="rId12"/>
    <p:sldId id="256" r:id="rId13"/>
    <p:sldId id="25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782"/>
    <a:srgbClr val="2D2F4A"/>
    <a:srgbClr val="01087C"/>
    <a:srgbClr val="432252"/>
    <a:srgbClr val="26142E"/>
    <a:srgbClr val="4B265C"/>
    <a:srgbClr val="331A3E"/>
    <a:srgbClr val="EA905B"/>
    <a:srgbClr val="D3471B"/>
    <a:srgbClr val="CC5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11/02/2020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6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11/02/2020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8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11/02/2020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6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11/02/2020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04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11/02/2020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11/02/2020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9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11/02/2020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0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11/02/2020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9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11/02/2020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14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11/02/2020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6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11/02/2020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5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11/02/2020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5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2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F475A88F-631B-4DF6-A14F-0EB1F84A183C}"/>
              </a:ext>
            </a:extLst>
          </p:cNvPr>
          <p:cNvSpPr/>
          <p:nvPr/>
        </p:nvSpPr>
        <p:spPr>
          <a:xfrm>
            <a:off x="-9718" y="1"/>
            <a:ext cx="45719" cy="685799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D795EB39-ACB9-4D64-BB68-F23BDE12F46A}"/>
              </a:ext>
            </a:extLst>
          </p:cNvPr>
          <p:cNvSpPr/>
          <p:nvPr/>
        </p:nvSpPr>
        <p:spPr>
          <a:xfrm>
            <a:off x="12146284" y="12477"/>
            <a:ext cx="45719" cy="685800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C7CC984-8F51-43D1-9B14-A1D928155F2F}"/>
              </a:ext>
            </a:extLst>
          </p:cNvPr>
          <p:cNvSpPr/>
          <p:nvPr/>
        </p:nvSpPr>
        <p:spPr>
          <a:xfrm rot="5400000">
            <a:off x="6068283" y="735214"/>
            <a:ext cx="45719" cy="122017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6A10A9-0F57-44FF-B710-4DADE9EC5E2E}"/>
              </a:ext>
            </a:extLst>
          </p:cNvPr>
          <p:cNvSpPr/>
          <p:nvPr/>
        </p:nvSpPr>
        <p:spPr>
          <a:xfrm>
            <a:off x="-9720" y="-4"/>
            <a:ext cx="12201720" cy="648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381850"/>
              </a:gs>
              <a:gs pos="50000">
                <a:srgbClr val="261036"/>
              </a:gs>
              <a:gs pos="25000">
                <a:srgbClr val="1C0C28"/>
              </a:gs>
              <a:gs pos="75000">
                <a:srgbClr val="1C0C28"/>
              </a:gs>
              <a:gs pos="100000">
                <a:srgbClr val="38185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7746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948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798897" cy="689485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7000">
                <a:schemeClr val="tx2">
                  <a:lumMod val="50000"/>
                </a:schemeClr>
              </a:gs>
              <a:gs pos="100000">
                <a:srgbClr val="3C1A56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/>
        </p:nvSpPr>
        <p:spPr>
          <a:xfrm>
            <a:off x="5035031" y="1089650"/>
            <a:ext cx="6886184" cy="3367260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5035031" y="1089650"/>
            <a:ext cx="6886184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5033385" y="4561960"/>
            <a:ext cx="3150019" cy="2200176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5033384" y="4557389"/>
            <a:ext cx="3150020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8385001" y="4570270"/>
            <a:ext cx="3536215" cy="2200176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8385000" y="4565699"/>
            <a:ext cx="3536216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/>
          <p:cNvSpPr/>
          <p:nvPr/>
        </p:nvSpPr>
        <p:spPr>
          <a:xfrm>
            <a:off x="3081332" y="3442896"/>
            <a:ext cx="1800000" cy="964854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: Rounded Corners 31"/>
          <p:cNvSpPr/>
          <p:nvPr/>
        </p:nvSpPr>
        <p:spPr>
          <a:xfrm>
            <a:off x="3081330" y="3438325"/>
            <a:ext cx="1800000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/>
          <p:cNvSpPr/>
          <p:nvPr/>
        </p:nvSpPr>
        <p:spPr>
          <a:xfrm>
            <a:off x="3081332" y="2247966"/>
            <a:ext cx="1800000" cy="964854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: Rounded Corners 33"/>
          <p:cNvSpPr/>
          <p:nvPr/>
        </p:nvSpPr>
        <p:spPr>
          <a:xfrm>
            <a:off x="3081330" y="2243395"/>
            <a:ext cx="1800000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/>
          <p:cNvSpPr/>
          <p:nvPr/>
        </p:nvSpPr>
        <p:spPr>
          <a:xfrm>
            <a:off x="3081332" y="1089649"/>
            <a:ext cx="1800000" cy="964854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: Rounded Corners 35"/>
          <p:cNvSpPr/>
          <p:nvPr/>
        </p:nvSpPr>
        <p:spPr>
          <a:xfrm>
            <a:off x="3081330" y="1085078"/>
            <a:ext cx="1800000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/>
          <p:cNvSpPr/>
          <p:nvPr/>
        </p:nvSpPr>
        <p:spPr>
          <a:xfrm>
            <a:off x="1175202" y="1089649"/>
            <a:ext cx="1800000" cy="964854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>
            <a:off x="1175201" y="1085078"/>
            <a:ext cx="1800000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/>
          <p:cNvSpPr/>
          <p:nvPr/>
        </p:nvSpPr>
        <p:spPr>
          <a:xfrm>
            <a:off x="1175202" y="2247966"/>
            <a:ext cx="1800000" cy="964854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: Rounded Corners 41"/>
          <p:cNvSpPr/>
          <p:nvPr/>
        </p:nvSpPr>
        <p:spPr>
          <a:xfrm>
            <a:off x="1175201" y="2243395"/>
            <a:ext cx="1800000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/>
          <p:cNvSpPr/>
          <p:nvPr/>
        </p:nvSpPr>
        <p:spPr>
          <a:xfrm>
            <a:off x="1175202" y="3431207"/>
            <a:ext cx="1800000" cy="964854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: Rounded Corners 43"/>
          <p:cNvSpPr/>
          <p:nvPr/>
        </p:nvSpPr>
        <p:spPr>
          <a:xfrm>
            <a:off x="1175201" y="3426636"/>
            <a:ext cx="1800000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/>
          <p:cNvSpPr/>
          <p:nvPr/>
        </p:nvSpPr>
        <p:spPr>
          <a:xfrm>
            <a:off x="1175202" y="4572730"/>
            <a:ext cx="1800000" cy="964854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: Rounded Corners 45"/>
          <p:cNvSpPr/>
          <p:nvPr/>
        </p:nvSpPr>
        <p:spPr>
          <a:xfrm>
            <a:off x="1175201" y="4568159"/>
            <a:ext cx="1800000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/>
          <p:cNvSpPr/>
          <p:nvPr/>
        </p:nvSpPr>
        <p:spPr>
          <a:xfrm>
            <a:off x="3081332" y="4574414"/>
            <a:ext cx="1800000" cy="964854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: Rounded Corners 47"/>
          <p:cNvSpPr/>
          <p:nvPr/>
        </p:nvSpPr>
        <p:spPr>
          <a:xfrm>
            <a:off x="3081330" y="4569843"/>
            <a:ext cx="1800000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/>
          <p:cNvSpPr/>
          <p:nvPr/>
        </p:nvSpPr>
        <p:spPr>
          <a:xfrm>
            <a:off x="3081332" y="5753382"/>
            <a:ext cx="1800000" cy="964854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: Rounded Corners 49"/>
          <p:cNvSpPr/>
          <p:nvPr/>
        </p:nvSpPr>
        <p:spPr>
          <a:xfrm>
            <a:off x="3081330" y="5748811"/>
            <a:ext cx="1800000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/>
          <p:cNvSpPr/>
          <p:nvPr/>
        </p:nvSpPr>
        <p:spPr>
          <a:xfrm>
            <a:off x="1175202" y="5748810"/>
            <a:ext cx="1800000" cy="964854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: Rounded Corners 51"/>
          <p:cNvSpPr/>
          <p:nvPr/>
        </p:nvSpPr>
        <p:spPr>
          <a:xfrm>
            <a:off x="1175201" y="5744239"/>
            <a:ext cx="1800000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9000">
                <a:srgbClr val="432252"/>
              </a:gs>
              <a:gs pos="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F475A88F-631B-4DF6-A14F-0EB1F84A183C}"/>
              </a:ext>
            </a:extLst>
          </p:cNvPr>
          <p:cNvSpPr/>
          <p:nvPr/>
        </p:nvSpPr>
        <p:spPr>
          <a:xfrm>
            <a:off x="-9718" y="0"/>
            <a:ext cx="45719" cy="6857997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0000"/>
              </a:gs>
              <a:gs pos="50000">
                <a:srgbClr val="2F2654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D795EB39-ACB9-4D64-BB68-F23BDE12F46A}"/>
              </a:ext>
            </a:extLst>
          </p:cNvPr>
          <p:cNvSpPr/>
          <p:nvPr/>
        </p:nvSpPr>
        <p:spPr>
          <a:xfrm>
            <a:off x="12146281" y="12475"/>
            <a:ext cx="45719" cy="685800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0000"/>
              </a:gs>
              <a:gs pos="50000">
                <a:srgbClr val="2F2654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C7CC984-8F51-43D1-9B14-A1D928155F2F}"/>
              </a:ext>
            </a:extLst>
          </p:cNvPr>
          <p:cNvSpPr/>
          <p:nvPr/>
        </p:nvSpPr>
        <p:spPr>
          <a:xfrm rot="5400000">
            <a:off x="6068280" y="735211"/>
            <a:ext cx="45719" cy="12201719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0000"/>
              </a:gs>
              <a:gs pos="50000">
                <a:srgbClr val="2F2654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6A10A9-0F57-44FF-B710-4DADE9EC5E2E}"/>
              </a:ext>
            </a:extLst>
          </p:cNvPr>
          <p:cNvSpPr/>
          <p:nvPr/>
        </p:nvSpPr>
        <p:spPr>
          <a:xfrm>
            <a:off x="-9720" y="-4"/>
            <a:ext cx="12201720" cy="648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0000"/>
              </a:gs>
              <a:gs pos="50000">
                <a:srgbClr val="2F2654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41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/>
          <p:cNvSpPr/>
          <p:nvPr/>
        </p:nvSpPr>
        <p:spPr>
          <a:xfrm>
            <a:off x="2024743" y="1"/>
            <a:ext cx="10167258" cy="60036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2D2F4A"/>
              </a:gs>
              <a:gs pos="100000">
                <a:srgbClr val="09478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9142762C-0DC7-4E4A-9F90-50347F9452CE}"/>
              </a:ext>
            </a:extLst>
          </p:cNvPr>
          <p:cNvSpPr/>
          <p:nvPr/>
        </p:nvSpPr>
        <p:spPr>
          <a:xfrm>
            <a:off x="0" y="0"/>
            <a:ext cx="2024743" cy="6858002"/>
          </a:xfrm>
          <a:prstGeom prst="round2DiagRect">
            <a:avLst>
              <a:gd name="adj1" fmla="val 0"/>
              <a:gd name="adj2" fmla="val 0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85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2024742" y="839558"/>
            <a:ext cx="10167258" cy="6018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836023"/>
            <a:ext cx="2024743" cy="60219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"/>
            <a:ext cx="12192001" cy="83602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07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2" y="839558"/>
            <a:ext cx="12192002" cy="6018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8FF43FAC-CDA3-494A-86AE-3D9A1990B5BC}"/>
              </a:ext>
            </a:extLst>
          </p:cNvPr>
          <p:cNvSpPr/>
          <p:nvPr/>
        </p:nvSpPr>
        <p:spPr>
          <a:xfrm>
            <a:off x="0" y="0"/>
            <a:ext cx="2103120" cy="6858001"/>
          </a:xfrm>
          <a:prstGeom prst="round2DiagRect">
            <a:avLst>
              <a:gd name="adj1" fmla="val 3216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78F988-113F-446F-90D1-2D06B45DF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10"/>
          <a:stretch/>
        </p:blipFill>
        <p:spPr>
          <a:xfrm>
            <a:off x="2021565" y="0"/>
            <a:ext cx="10167259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88EC6AD-1B32-4989-855C-4D4448F2C775}"/>
              </a:ext>
            </a:extLst>
          </p:cNvPr>
          <p:cNvSpPr/>
          <p:nvPr/>
        </p:nvSpPr>
        <p:spPr>
          <a:xfrm>
            <a:off x="-1" y="0"/>
            <a:ext cx="2103120" cy="914399"/>
          </a:xfrm>
          <a:prstGeom prst="rect">
            <a:avLst/>
          </a:prstGeom>
          <a:solidFill>
            <a:srgbClr val="0D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95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Diagonais Arredondados 7"/>
          <p:cNvSpPr/>
          <p:nvPr/>
        </p:nvSpPr>
        <p:spPr>
          <a:xfrm>
            <a:off x="0" y="0"/>
            <a:ext cx="2024743" cy="6858001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A791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/>
          <p:cNvSpPr/>
          <p:nvPr/>
        </p:nvSpPr>
        <p:spPr>
          <a:xfrm>
            <a:off x="0" y="1"/>
            <a:ext cx="12192001" cy="83602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A324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10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Diagonais Arredondados 7"/>
          <p:cNvSpPr/>
          <p:nvPr/>
        </p:nvSpPr>
        <p:spPr>
          <a:xfrm>
            <a:off x="0" y="600358"/>
            <a:ext cx="2024743" cy="6257644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1732">
                  <a:lumMod val="100000"/>
                </a:srgbClr>
              </a:gs>
              <a:gs pos="47000">
                <a:srgbClr val="1A324C"/>
              </a:gs>
              <a:gs pos="100000">
                <a:srgbClr val="122148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/>
          <p:cNvSpPr/>
          <p:nvPr/>
        </p:nvSpPr>
        <p:spPr>
          <a:xfrm>
            <a:off x="2024743" y="1"/>
            <a:ext cx="10167258" cy="60036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1732">
                  <a:lumMod val="100000"/>
                </a:srgbClr>
              </a:gs>
              <a:gs pos="44000">
                <a:srgbClr val="1A324C"/>
              </a:gs>
              <a:gs pos="100000">
                <a:srgbClr val="122148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BB6071BD-67DD-4BEA-A55D-134C18A8FFD8}"/>
              </a:ext>
            </a:extLst>
          </p:cNvPr>
          <p:cNvSpPr/>
          <p:nvPr/>
        </p:nvSpPr>
        <p:spPr>
          <a:xfrm>
            <a:off x="-1" y="-6"/>
            <a:ext cx="2024744" cy="60036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A791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54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948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798897" cy="689485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7000">
                <a:schemeClr val="tx2">
                  <a:lumMod val="50000"/>
                </a:schemeClr>
              </a:gs>
              <a:gs pos="100000">
                <a:srgbClr val="3C1A56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948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798897" cy="689485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7000">
                <a:schemeClr val="tx2">
                  <a:lumMod val="50000"/>
                </a:schemeClr>
              </a:gs>
              <a:gs pos="100000">
                <a:srgbClr val="3C1A56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/>
          <p:cNvSpPr/>
          <p:nvPr/>
        </p:nvSpPr>
        <p:spPr>
          <a:xfrm>
            <a:off x="1150545" y="924026"/>
            <a:ext cx="5428648" cy="2781701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1150545" y="924025"/>
            <a:ext cx="5428648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/>
        </p:nvSpPr>
        <p:spPr>
          <a:xfrm>
            <a:off x="1150545" y="3880564"/>
            <a:ext cx="5428648" cy="2876372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1150545" y="3880564"/>
            <a:ext cx="5428648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>
            <a:off x="6664485" y="4624405"/>
            <a:ext cx="5206999" cy="2132530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: Rounded Corners 25"/>
          <p:cNvSpPr/>
          <p:nvPr/>
        </p:nvSpPr>
        <p:spPr>
          <a:xfrm>
            <a:off x="6664484" y="4624406"/>
            <a:ext cx="5206999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/>
          <p:cNvSpPr/>
          <p:nvPr/>
        </p:nvSpPr>
        <p:spPr>
          <a:xfrm>
            <a:off x="6664484" y="2692918"/>
            <a:ext cx="5206999" cy="1795643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: Rounded Corners 27"/>
          <p:cNvSpPr/>
          <p:nvPr/>
        </p:nvSpPr>
        <p:spPr>
          <a:xfrm>
            <a:off x="6664483" y="2692919"/>
            <a:ext cx="5206999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/>
        </p:nvSpPr>
        <p:spPr>
          <a:xfrm>
            <a:off x="6664483" y="924024"/>
            <a:ext cx="5206999" cy="1630924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: Rounded Corners 29"/>
          <p:cNvSpPr/>
          <p:nvPr/>
        </p:nvSpPr>
        <p:spPr>
          <a:xfrm>
            <a:off x="6664482" y="924025"/>
            <a:ext cx="5206999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4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3F29B-7D23-4563-99EC-1A2499428C10}">
  <ds:schemaRefs>
    <ds:schemaRef ds:uri="9356c717-9078-4947-899d-8108cdaafcfc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Leonardo Karpinski</cp:lastModifiedBy>
  <cp:revision>80</cp:revision>
  <dcterms:created xsi:type="dcterms:W3CDTF">2018-01-22T18:52:05Z</dcterms:created>
  <dcterms:modified xsi:type="dcterms:W3CDTF">2020-02-11T21:05:24Z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</Properties>
</file>