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3BB-B72D-4E1B-BBA5-73586AF3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20FB-AB69-4753-AD12-659602FDA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3A-E1CF-411B-BD93-FD80F1B0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0552-F2DE-407D-B4CC-4A81B673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D1E1-A8F9-4497-A701-DCADE5C8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1754-A2C5-42D5-9BF6-7D781C10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4BC62-2A59-43F4-A33C-F69470D0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78EA-671C-4D77-A26E-A7563F82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C831-F0CE-4362-A86C-C8671AD3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3D8E-3E8B-401E-8218-A161A420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1F4A3-9EDD-4729-8015-F61E3911A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51A5-3FD6-4609-9952-44533707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E93F-59DD-46E3-B115-3963F56E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74CC-26A0-4B55-81F9-7748DAB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CF96-8F2C-4AE2-9C8F-016DD10D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E85A-A901-44B8-8F43-795C2E8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003F-DDA2-4FB5-92F2-45BB21C6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6F8B-F8E8-4AD9-805A-49070C42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E19E-D836-4AC9-9938-CC063E78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7B14-FE87-42E6-A489-7ED28B8B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AE80-5693-4A4E-97F5-D3E2DF89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8BBA-BD86-4068-B8F5-ED30677F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AC42-541C-487B-88E9-0B321368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EF1A-5635-4F2F-A6E0-7989C4BB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2F84-0452-4837-8FF1-DBFB3B1E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C27-5F45-4933-8724-B6540046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FCBC-C247-42F2-9EB4-831697F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7A094-A7CC-4A81-A237-51C077D5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93CC-4A07-472C-BCA8-4D22425A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30232-492D-4936-9303-5C4E3CC2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D980-77FA-424E-92EB-287BFFE4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44-1C34-4F97-8362-E0C67DA6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6E57-5274-4FE0-9729-D66BF24C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5CAC4-5E99-442C-8A4F-1D48A1E8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944F3-FE90-4FFB-AC8B-30671A49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4E44-9CA7-4FB5-AA39-5016BF7A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CB86D-4431-4FE2-BE3F-05941446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9BBEC-66BA-4FB2-BC3A-135ABD8C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5A94A-BEB8-4412-9897-79912BF5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E3AD-F265-4441-9EDB-C6C85753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20C94-65E3-4E3A-AB61-CDF2ADE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ECAE-1759-4C11-B27D-963262C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FA37E-B373-4E68-9C17-104C9D56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5DFFE-4CB0-43ED-90C9-9C62186F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69C3D-8E95-43CD-B669-B820700F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6FA0-87F1-4F4E-9CB7-3EFE868D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0B0F-AA02-4DAE-A8C7-C3944958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A65A-A47D-44F2-8E97-D407942F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E8930-F936-49D5-9B2B-C58C030D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9FBD0-6F28-415D-8D2B-B00A394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72472-BDDF-4C40-9834-0E2D393E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99B1-8C90-45AA-B770-191C1884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F2C0-C1E4-48AB-AA15-23DD0B7C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23F52-4DE2-477B-AB12-9A2DD562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FE05-CBEC-474C-A340-2DD8F1AF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7E91-EB21-4D30-A1C4-7B0F52B3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6A4C4-78F9-46C5-83B9-E0C50ACC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0D21-B49D-4E8D-B5A5-9C5182C4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71E42-070C-4E32-9E9E-F17C8F96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E0CAE-7E84-4ECC-A206-436BF155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3C4-54CC-4FB0-91CD-E5625675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191A-9F3F-4A95-9413-6E1F985373E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412D-2739-4A42-B879-9B91F0C28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FDD8-07AE-424B-AEAA-26EF7D89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E946-6CC3-4086-B350-A680B7625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69E8A5-50C8-4EF0-B987-7E8BBD40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8727"/>
              </p:ext>
            </p:extLst>
          </p:nvPr>
        </p:nvGraphicFramePr>
        <p:xfrm>
          <a:off x="1372797" y="439738"/>
          <a:ext cx="16859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93">
                  <a:extLst>
                    <a:ext uri="{9D8B030D-6E8A-4147-A177-3AD203B41FA5}">
                      <a16:colId xmlns:a16="http://schemas.microsoft.com/office/drawing/2014/main" val="2393476548"/>
                    </a:ext>
                  </a:extLst>
                </a:gridCol>
                <a:gridCol w="842993">
                  <a:extLst>
                    <a:ext uri="{9D8B030D-6E8A-4147-A177-3AD203B41FA5}">
                      <a16:colId xmlns:a16="http://schemas.microsoft.com/office/drawing/2014/main" val="1114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814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B6DDE9-C4E6-4C6B-B9E1-BE7A8A9B9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9669"/>
              </p:ext>
            </p:extLst>
          </p:nvPr>
        </p:nvGraphicFramePr>
        <p:xfrm>
          <a:off x="8930256" y="2108807"/>
          <a:ext cx="2189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97">
                  <a:extLst>
                    <a:ext uri="{9D8B030D-6E8A-4147-A177-3AD203B41FA5}">
                      <a16:colId xmlns:a16="http://schemas.microsoft.com/office/drawing/2014/main" val="2393476548"/>
                    </a:ext>
                  </a:extLst>
                </a:gridCol>
                <a:gridCol w="1094597">
                  <a:extLst>
                    <a:ext uri="{9D8B030D-6E8A-4147-A177-3AD203B41FA5}">
                      <a16:colId xmlns:a16="http://schemas.microsoft.com/office/drawing/2014/main" val="1114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814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40E0C7-079A-46D1-8F6C-48EBC2FEC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35"/>
              </p:ext>
            </p:extLst>
          </p:nvPr>
        </p:nvGraphicFramePr>
        <p:xfrm>
          <a:off x="1849821" y="2107057"/>
          <a:ext cx="4878783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30">
                  <a:extLst>
                    <a:ext uri="{9D8B030D-6E8A-4147-A177-3AD203B41FA5}">
                      <a16:colId xmlns:a16="http://schemas.microsoft.com/office/drawing/2014/main" val="2393476548"/>
                    </a:ext>
                  </a:extLst>
                </a:gridCol>
                <a:gridCol w="2303253">
                  <a:extLst>
                    <a:ext uri="{9D8B030D-6E8A-4147-A177-3AD203B41FA5}">
                      <a16:colId xmlns:a16="http://schemas.microsoft.com/office/drawing/2014/main" val="1114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BuildinID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FacultyID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section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S.TimeStamp</a:t>
                      </a:r>
                      <a:r>
                        <a:rPr lang="en-US" dirty="0"/>
                        <a:t>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E.TimeStamp</a:t>
                      </a:r>
                      <a:r>
                        <a:rPr lang="en-US" dirty="0"/>
                        <a:t>(Varchar)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Days(MTWRF)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23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773244-AD03-4F1E-BAEE-463946AF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81609"/>
              </p:ext>
            </p:extLst>
          </p:nvPr>
        </p:nvGraphicFramePr>
        <p:xfrm>
          <a:off x="5495026" y="331764"/>
          <a:ext cx="3830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32">
                  <a:extLst>
                    <a:ext uri="{9D8B030D-6E8A-4147-A177-3AD203B41FA5}">
                      <a16:colId xmlns:a16="http://schemas.microsoft.com/office/drawing/2014/main" val="4093915288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122168005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2393476548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1114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ShortN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8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8146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6121B7-C65B-42F7-B237-4DE70FE340C7}"/>
              </a:ext>
            </a:extLst>
          </p:cNvPr>
          <p:cNvCxnSpPr/>
          <p:nvPr/>
        </p:nvCxnSpPr>
        <p:spPr>
          <a:xfrm>
            <a:off x="2613804" y="662956"/>
            <a:ext cx="2656936" cy="200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94E54-BDEA-42DA-91FF-541C6BEEAECF}"/>
              </a:ext>
            </a:extLst>
          </p:cNvPr>
          <p:cNvCxnSpPr/>
          <p:nvPr/>
        </p:nvCxnSpPr>
        <p:spPr>
          <a:xfrm flipH="1">
            <a:off x="5684808" y="774615"/>
            <a:ext cx="411192" cy="22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FFF94-BE45-439C-ACC1-3C995BBCAEAC}"/>
              </a:ext>
            </a:extLst>
          </p:cNvPr>
          <p:cNvCxnSpPr/>
          <p:nvPr/>
        </p:nvCxnSpPr>
        <p:spPr>
          <a:xfrm flipH="1">
            <a:off x="5624423" y="2346385"/>
            <a:ext cx="3588588" cy="87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1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5</cp:revision>
  <dcterms:created xsi:type="dcterms:W3CDTF">2022-10-30T00:21:20Z</dcterms:created>
  <dcterms:modified xsi:type="dcterms:W3CDTF">2022-10-30T01:46:16Z</dcterms:modified>
</cp:coreProperties>
</file>