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7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6229-C6CB-4221-9737-72A6CB3A65CB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EC6B-139A-45CD-BE71-595FAC2D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666750"/>
            <a:ext cx="11300460" cy="552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605" y="5464098"/>
            <a:ext cx="2557625" cy="72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8450" y="416114"/>
            <a:ext cx="306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Interacting with the </a:t>
            </a:r>
            <a:r>
              <a:rPr lang="en-GB" sz="2000" b="1" dirty="0">
                <a:solidFill>
                  <a:prstClr val="black"/>
                </a:solidFill>
              </a:rPr>
              <a:t>Base 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737" y="1471322"/>
            <a:ext cx="10415239" cy="624468"/>
          </a:xfrm>
          <a:prstGeom prst="rect">
            <a:avLst/>
          </a:prstGeom>
          <a:solidFill>
            <a:srgbClr val="1F6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4271" y="1461345"/>
            <a:ext cx="467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prstClr val="white"/>
                </a:solidFill>
              </a:rPr>
              <a:t>https://cran.r-project.org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2" y="344954"/>
            <a:ext cx="1015960" cy="7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406" y="416114"/>
            <a:ext cx="2642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What is an R Console?</a:t>
            </a:r>
            <a:endParaRPr lang="en-GB" sz="2000" b="1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9" y="355457"/>
            <a:ext cx="1015960" cy="78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956" y="1461345"/>
            <a:ext cx="10370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There are two main </a:t>
            </a:r>
            <a:r>
              <a:rPr lang="en-GB" sz="2000" b="1" dirty="0" smtClean="0"/>
              <a:t>methods </a:t>
            </a:r>
            <a:r>
              <a:rPr lang="en-GB" sz="2000" b="1" dirty="0"/>
              <a:t>of </a:t>
            </a:r>
            <a:r>
              <a:rPr lang="en-GB" sz="2000" b="1" dirty="0" smtClean="0"/>
              <a:t>working with </a:t>
            </a:r>
            <a:r>
              <a:rPr lang="en-GB" sz="2000" b="1" dirty="0"/>
              <a:t>R: </a:t>
            </a:r>
            <a:endParaRPr lang="en-GB" sz="2000" b="1" dirty="0" smtClean="0"/>
          </a:p>
          <a:p>
            <a:endParaRPr lang="en-GB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 smtClean="0"/>
              <a:t>using </a:t>
            </a:r>
            <a:r>
              <a:rPr lang="en-GB" sz="2000" b="1" dirty="0"/>
              <a:t>the </a:t>
            </a:r>
            <a:r>
              <a:rPr lang="en-GB" sz="2000" b="1" dirty="0" smtClean="0"/>
              <a:t>console or by;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 smtClean="0"/>
              <a:t>using </a:t>
            </a:r>
            <a:r>
              <a:rPr lang="en-GB" sz="2000" b="1" dirty="0"/>
              <a:t>script files (plain text files that contain your code).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2956" y="3501483"/>
            <a:ext cx="10861289" cy="232829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13678" y="3572265"/>
            <a:ext cx="10459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000" b="1" dirty="0"/>
              <a:t>The console window </a:t>
            </a:r>
            <a:r>
              <a:rPr lang="en-GB" sz="2000" b="1" dirty="0" smtClean="0"/>
              <a:t>is </a:t>
            </a:r>
            <a:r>
              <a:rPr lang="en-GB" sz="2000" b="1" dirty="0"/>
              <a:t>the place where R is waiting for you to tell it what to do, and where it will show the results of a command. You can type commands directly into the console, but they will be forgotten when you close the session.</a:t>
            </a:r>
          </a:p>
        </p:txBody>
      </p:sp>
    </p:spTree>
    <p:extLst>
      <p:ext uri="{BB962C8B-B14F-4D97-AF65-F5344CB8AC3E}">
        <p14:creationId xmlns:p14="http://schemas.microsoft.com/office/powerpoint/2010/main" val="32662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32570" y="849678"/>
            <a:ext cx="9874406" cy="106943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1561" y="446549"/>
            <a:ext cx="167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</a:rPr>
              <a:t>The R Editor?</a:t>
            </a:r>
            <a:endParaRPr lang="en-GB" sz="2000" b="1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2" y="344954"/>
            <a:ext cx="1015960" cy="787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956" y="1220460"/>
            <a:ext cx="1037063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/>
              <a:t>It is also important we know that both the R Console and R Editor can also be called a </a:t>
            </a:r>
            <a:r>
              <a:rPr lang="en-GB" sz="2000" b="1" dirty="0" smtClean="0">
                <a:solidFill>
                  <a:srgbClr val="C00000"/>
                </a:solidFill>
              </a:rPr>
              <a:t>pane</a:t>
            </a:r>
            <a:r>
              <a:rPr lang="en-GB" sz="2000" b="1" dirty="0" smtClean="0"/>
              <a:t>. We can say the console pane or the editor pane.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/>
              <a:t>The R Editor is where you can also write your code in the form of a text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/>
              <a:t>These text file are called </a:t>
            </a:r>
            <a:r>
              <a:rPr lang="en-GB" sz="2000" b="1" dirty="0" smtClean="0">
                <a:solidFill>
                  <a:srgbClr val="C00000"/>
                </a:solidFill>
              </a:rPr>
              <a:t>R Scripts</a:t>
            </a:r>
            <a:r>
              <a:rPr lang="en-GB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/>
              <a:t>The R script can be saved with a </a:t>
            </a:r>
            <a:r>
              <a:rPr lang="en-GB" sz="2000" b="1" dirty="0" smtClean="0">
                <a:solidFill>
                  <a:srgbClr val="C00000"/>
                </a:solidFill>
              </a:rPr>
              <a:t>.R</a:t>
            </a:r>
            <a:r>
              <a:rPr lang="en-GB" sz="2000" b="1" dirty="0" smtClean="0"/>
              <a:t> extension for further usage.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/>
              <a:t>They are easily shareable.</a:t>
            </a:r>
          </a:p>
          <a:p>
            <a:pPr>
              <a:lnSpc>
                <a:spcPct val="150000"/>
              </a:lnSpc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17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190" y="3490332"/>
            <a:ext cx="995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PRACTICAL SESSION</a:t>
            </a:r>
            <a:endParaRPr lang="en-GB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63" y="1174659"/>
            <a:ext cx="2681207" cy="2077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063" y="4795024"/>
            <a:ext cx="9511991" cy="858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180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Adedoyin Oluwarotimi</dc:creator>
  <cp:lastModifiedBy>Adedoyin Oluwarotimi</cp:lastModifiedBy>
  <cp:revision>6</cp:revision>
  <dcterms:created xsi:type="dcterms:W3CDTF">2021-11-13T13:23:45Z</dcterms:created>
  <dcterms:modified xsi:type="dcterms:W3CDTF">2021-11-15T00:53:08Z</dcterms:modified>
</cp:coreProperties>
</file>