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  <p:sldMasterId id="2147483672" r:id="rId4"/>
    <p:sldMasterId id="2147483678" r:id="rId5"/>
    <p:sldMasterId id="2147483684" r:id="rId6"/>
    <p:sldMasterId id="2147483690" r:id="rId7"/>
    <p:sldMasterId id="2147483696" r:id="rId8"/>
    <p:sldMasterId id="2147483702" r:id="rId9"/>
    <p:sldMasterId id="2147483708" r:id="rId10"/>
  </p:sldMasterIdLst>
  <p:sldIdLst>
    <p:sldId id="257" r:id="rId11"/>
    <p:sldId id="258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AADB"/>
    <a:srgbClr val="1F6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6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B88-7055-43E7-BB88-4914A895CC8B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160A-FE5F-4B8B-BF83-DB3493AC3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7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B88-7055-43E7-BB88-4914A895CC8B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160A-FE5F-4B8B-BF83-DB3493AC3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07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B88-7055-43E7-BB88-4914A895CC8B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160A-FE5F-4B8B-BF83-DB3493AC3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206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32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67155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45720">
            <a:solidFill>
              <a:srgbClr val="385622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527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952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346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6700" y="652272"/>
            <a:ext cx="11577828" cy="605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195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778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67155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45720">
            <a:solidFill>
              <a:srgbClr val="385622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164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76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B88-7055-43E7-BB88-4914A895CC8B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160A-FE5F-4B8B-BF83-DB3493AC3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7869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267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6700" y="652272"/>
            <a:ext cx="11577828" cy="605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17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5110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67155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45720">
            <a:solidFill>
              <a:srgbClr val="385622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5640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8957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3823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6700" y="652272"/>
            <a:ext cx="11577828" cy="605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714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043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67155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45720">
            <a:solidFill>
              <a:srgbClr val="385622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05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84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B88-7055-43E7-BB88-4914A895CC8B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160A-FE5F-4B8B-BF83-DB3493AC3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861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7550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6700" y="652272"/>
            <a:ext cx="11577828" cy="605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961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2418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67155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45720">
            <a:solidFill>
              <a:srgbClr val="385622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3493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983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2414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6700" y="652272"/>
            <a:ext cx="11577828" cy="605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094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0697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67155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45720">
            <a:solidFill>
              <a:srgbClr val="385622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1593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18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B88-7055-43E7-BB88-4914A895CC8B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160A-FE5F-4B8B-BF83-DB3493AC3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8789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64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6700" y="652272"/>
            <a:ext cx="11577828" cy="605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66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1627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67155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45720">
            <a:solidFill>
              <a:srgbClr val="385622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0997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2237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8538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6700" y="652272"/>
            <a:ext cx="11577828" cy="605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288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9560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67155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45720">
            <a:solidFill>
              <a:srgbClr val="385622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2595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42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B88-7055-43E7-BB88-4914A895CC8B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160A-FE5F-4B8B-BF83-DB3493AC3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3707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773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6700" y="652272"/>
            <a:ext cx="11577828" cy="605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2941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1649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67155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45720">
            <a:solidFill>
              <a:srgbClr val="385622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667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9719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0816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6700" y="652272"/>
            <a:ext cx="11577828" cy="605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41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B88-7055-43E7-BB88-4914A895CC8B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160A-FE5F-4B8B-BF83-DB3493AC3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51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B88-7055-43E7-BB88-4914A895CC8B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160A-FE5F-4B8B-BF83-DB3493AC3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18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B88-7055-43E7-BB88-4914A895CC8B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160A-FE5F-4B8B-BF83-DB3493AC3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21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B88-7055-43E7-BB88-4914A895CC8B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160A-FE5F-4B8B-BF83-DB3493AC3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71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B2B88-7055-43E7-BB88-4914A895CC8B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7160A-FE5F-4B8B-BF83-DB3493AC3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86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3182" y="2626867"/>
            <a:ext cx="2405634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3768" y="2340101"/>
            <a:ext cx="969010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8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3182" y="2626867"/>
            <a:ext cx="2405634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3768" y="2340101"/>
            <a:ext cx="969010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2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3182" y="2626867"/>
            <a:ext cx="2405634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3768" y="2340101"/>
            <a:ext cx="969010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7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3182" y="2626867"/>
            <a:ext cx="2405634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3768" y="2340101"/>
            <a:ext cx="969010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57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3182" y="2626867"/>
            <a:ext cx="2405634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3768" y="2340101"/>
            <a:ext cx="969010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83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3182" y="2626867"/>
            <a:ext cx="2405634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3768" y="2340101"/>
            <a:ext cx="969010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55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3182" y="2626867"/>
            <a:ext cx="2405634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3768" y="2340101"/>
            <a:ext cx="969010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75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3182" y="2626867"/>
            <a:ext cx="2405634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3768" y="2340101"/>
            <a:ext cx="969010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07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3182" y="2626867"/>
            <a:ext cx="2405634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3768" y="2340101"/>
            <a:ext cx="969010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" y="666750"/>
            <a:ext cx="11300460" cy="5524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88605" y="5464098"/>
            <a:ext cx="2557625" cy="727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56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400" y="207086"/>
            <a:ext cx="29330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000000"/>
                </a:solidFill>
              </a:rPr>
              <a:t>Data </a:t>
            </a:r>
            <a:r>
              <a:rPr sz="3600" spc="-370" dirty="0">
                <a:solidFill>
                  <a:srgbClr val="000000"/>
                </a:solidFill>
              </a:rPr>
              <a:t>Types </a:t>
            </a:r>
            <a:r>
              <a:rPr sz="3600" spc="-195" dirty="0">
                <a:solidFill>
                  <a:srgbClr val="000000"/>
                </a:solidFill>
              </a:rPr>
              <a:t>in</a:t>
            </a:r>
            <a:r>
              <a:rPr sz="3600" spc="-30" dirty="0">
                <a:solidFill>
                  <a:srgbClr val="000000"/>
                </a:solidFill>
              </a:rPr>
              <a:t> </a:t>
            </a:r>
            <a:r>
              <a:rPr sz="3600" spc="-575" dirty="0">
                <a:solidFill>
                  <a:srgbClr val="000000"/>
                </a:solidFill>
              </a:rPr>
              <a:t>R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688848" y="1091183"/>
            <a:ext cx="464820" cy="451484"/>
          </a:xfrm>
          <a:custGeom>
            <a:avLst/>
            <a:gdLst/>
            <a:ahLst/>
            <a:cxnLst/>
            <a:rect l="l" t="t" r="r" b="b"/>
            <a:pathLst>
              <a:path w="464819" h="451484">
                <a:moveTo>
                  <a:pt x="232410" y="0"/>
                </a:moveTo>
                <a:lnTo>
                  <a:pt x="185570" y="4581"/>
                </a:lnTo>
                <a:lnTo>
                  <a:pt x="141944" y="17722"/>
                </a:lnTo>
                <a:lnTo>
                  <a:pt x="102466" y="38515"/>
                </a:lnTo>
                <a:lnTo>
                  <a:pt x="68070" y="66055"/>
                </a:lnTo>
                <a:lnTo>
                  <a:pt x="39691" y="99435"/>
                </a:lnTo>
                <a:lnTo>
                  <a:pt x="18263" y="137749"/>
                </a:lnTo>
                <a:lnTo>
                  <a:pt x="4721" y="180090"/>
                </a:lnTo>
                <a:lnTo>
                  <a:pt x="0" y="225551"/>
                </a:lnTo>
                <a:lnTo>
                  <a:pt x="4721" y="271013"/>
                </a:lnTo>
                <a:lnTo>
                  <a:pt x="18263" y="313354"/>
                </a:lnTo>
                <a:lnTo>
                  <a:pt x="39691" y="351668"/>
                </a:lnTo>
                <a:lnTo>
                  <a:pt x="68070" y="385048"/>
                </a:lnTo>
                <a:lnTo>
                  <a:pt x="102466" y="412588"/>
                </a:lnTo>
                <a:lnTo>
                  <a:pt x="141944" y="433381"/>
                </a:lnTo>
                <a:lnTo>
                  <a:pt x="185570" y="446522"/>
                </a:lnTo>
                <a:lnTo>
                  <a:pt x="232410" y="451103"/>
                </a:lnTo>
                <a:lnTo>
                  <a:pt x="279249" y="446522"/>
                </a:lnTo>
                <a:lnTo>
                  <a:pt x="322875" y="433381"/>
                </a:lnTo>
                <a:lnTo>
                  <a:pt x="362353" y="412588"/>
                </a:lnTo>
                <a:lnTo>
                  <a:pt x="396749" y="385048"/>
                </a:lnTo>
                <a:lnTo>
                  <a:pt x="425128" y="351668"/>
                </a:lnTo>
                <a:lnTo>
                  <a:pt x="446556" y="313354"/>
                </a:lnTo>
                <a:lnTo>
                  <a:pt x="460098" y="271013"/>
                </a:lnTo>
                <a:lnTo>
                  <a:pt x="464820" y="225551"/>
                </a:lnTo>
                <a:lnTo>
                  <a:pt x="460098" y="180090"/>
                </a:lnTo>
                <a:lnTo>
                  <a:pt x="446556" y="137749"/>
                </a:lnTo>
                <a:lnTo>
                  <a:pt x="425128" y="99435"/>
                </a:lnTo>
                <a:lnTo>
                  <a:pt x="396749" y="66055"/>
                </a:lnTo>
                <a:lnTo>
                  <a:pt x="362353" y="38515"/>
                </a:lnTo>
                <a:lnTo>
                  <a:pt x="322875" y="17722"/>
                </a:lnTo>
                <a:lnTo>
                  <a:pt x="279249" y="4581"/>
                </a:lnTo>
                <a:lnTo>
                  <a:pt x="23241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596" y="1101039"/>
            <a:ext cx="180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5</a:t>
            </a:r>
            <a:endParaRPr sz="24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8824" y="1097280"/>
            <a:ext cx="1948180" cy="451484"/>
          </a:xfrm>
          <a:custGeom>
            <a:avLst/>
            <a:gdLst/>
            <a:ahLst/>
            <a:cxnLst/>
            <a:rect l="l" t="t" r="r" b="b"/>
            <a:pathLst>
              <a:path w="1948180" h="451484">
                <a:moveTo>
                  <a:pt x="1947671" y="0"/>
                </a:moveTo>
                <a:lnTo>
                  <a:pt x="225551" y="0"/>
                </a:lnTo>
                <a:lnTo>
                  <a:pt x="0" y="225552"/>
                </a:lnTo>
                <a:lnTo>
                  <a:pt x="225551" y="451104"/>
                </a:lnTo>
                <a:lnTo>
                  <a:pt x="1947671" y="451104"/>
                </a:lnTo>
                <a:lnTo>
                  <a:pt x="1947671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7817" y="1009269"/>
            <a:ext cx="8411845" cy="1029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645">
              <a:spcBef>
                <a:spcPts val="105"/>
              </a:spcBef>
            </a:pPr>
            <a:r>
              <a:rPr sz="3200" b="1" spc="-295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Factors</a:t>
            </a:r>
            <a:endParaRPr sz="32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299085" indent="-286385">
              <a:spcBef>
                <a:spcPts val="1895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b="1" spc="-17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Factors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pc="-6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objects </a:t>
            </a:r>
            <a:r>
              <a:rPr spc="-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pc="-10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used </a:t>
            </a:r>
            <a:r>
              <a:rPr spc="1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categorize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pc="-6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store </a:t>
            </a:r>
            <a:r>
              <a:rPr spc="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pc="-23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1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levels.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7817" y="2287270"/>
            <a:ext cx="985139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spcBef>
                <a:spcPts val="100"/>
              </a:spcBef>
              <a:buFontTx/>
              <a:buChar char="•"/>
              <a:tabLst>
                <a:tab pos="299085" algn="l"/>
                <a:tab pos="299720" algn="l"/>
              </a:tabLst>
            </a:pPr>
            <a:r>
              <a:rPr spc="-1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They </a:t>
            </a:r>
            <a:r>
              <a:rPr spc="-1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pc="-6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store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both 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strings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pc="-14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integer.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299085" indent="-286385">
              <a:buFontTx/>
              <a:buChar char="•"/>
              <a:tabLst>
                <a:tab pos="299085" algn="l"/>
                <a:tab pos="299720" algn="l"/>
              </a:tabLst>
            </a:pPr>
            <a:r>
              <a:rPr spc="-13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labels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pc="-11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always </a:t>
            </a:r>
            <a:r>
              <a:rPr b="1" spc="-12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character </a:t>
            </a:r>
            <a:r>
              <a:rPr spc="-6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irrespective </a:t>
            </a:r>
            <a:r>
              <a:rPr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pc="-3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whether </a:t>
            </a:r>
            <a:r>
              <a:rPr spc="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pc="-36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pc="-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numeric </a:t>
            </a:r>
            <a:r>
              <a:rPr spc="-1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character </a:t>
            </a:r>
            <a:r>
              <a:rPr spc="-1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Boolean </a:t>
            </a:r>
            <a:r>
              <a:rPr spc="-6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etc. </a:t>
            </a:r>
            <a:r>
              <a:rPr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299085"/>
            <a:r>
              <a:rPr b="1" spc="-8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input</a:t>
            </a:r>
            <a:r>
              <a:rPr b="1" spc="-12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spc="-1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vector</a:t>
            </a:r>
            <a:r>
              <a:rPr spc="-11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.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35"/>
              </a:spcBef>
            </a:pPr>
            <a:endParaRPr sz="1850">
              <a:solidFill>
                <a:prstClr val="black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99085" indent="-286385">
              <a:buFontTx/>
              <a:buChar char="•"/>
              <a:tabLst>
                <a:tab pos="299085" algn="l"/>
                <a:tab pos="299720" algn="l"/>
              </a:tabLst>
            </a:pPr>
            <a:r>
              <a:rPr spc="-1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They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pc="-6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useful </a:t>
            </a:r>
            <a:r>
              <a:rPr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pc="-10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analysis </a:t>
            </a:r>
            <a:r>
              <a:rPr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pc="-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statistical</a:t>
            </a:r>
            <a:r>
              <a:rPr spc="-26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modelling.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30"/>
              </a:spcBef>
              <a:buFont typeface="Arial" panose="020B0604020202020204"/>
              <a:buChar char="•"/>
            </a:pPr>
            <a:endParaRPr sz="1850">
              <a:solidFill>
                <a:prstClr val="black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99085" indent="-286385">
              <a:buFontTx/>
              <a:buChar char="•"/>
              <a:tabLst>
                <a:tab pos="299085" algn="l"/>
                <a:tab pos="299720" algn="l"/>
              </a:tabLst>
            </a:pPr>
            <a:r>
              <a:rPr spc="-114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Factors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created 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b="1" spc="-9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factor() </a:t>
            </a:r>
            <a:r>
              <a:rPr spc="-3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function. </a:t>
            </a:r>
            <a:r>
              <a:rPr spc="-13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b="1" spc="-1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nlevels </a:t>
            </a:r>
            <a:r>
              <a:rPr spc="-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functions </a:t>
            </a:r>
            <a:r>
              <a:rPr spc="-11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gives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pc="-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count </a:t>
            </a:r>
            <a:r>
              <a:rPr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pc="-1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levels.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8824" y="4546091"/>
            <a:ext cx="9726295" cy="368935"/>
          </a:xfrm>
          <a:prstGeom prst="rect">
            <a:avLst/>
          </a:prstGeom>
          <a:solidFill>
            <a:srgbClr val="C8C8C8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spcBef>
                <a:spcPts val="250"/>
              </a:spcBef>
              <a:tabLst>
                <a:tab pos="5578475" algn="l"/>
              </a:tabLst>
            </a:pPr>
            <a:r>
              <a:rPr b="1" spc="-1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Editor	</a:t>
            </a:r>
            <a:r>
              <a:rPr b="1" spc="-1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Console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7817" y="4934457"/>
            <a:ext cx="47834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apple </a:t>
            </a:r>
            <a:r>
              <a:rPr spc="-10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&lt;- </a:t>
            </a:r>
            <a:r>
              <a:rPr spc="-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c('green','green','yellow','red','red','green')  </a:t>
            </a:r>
            <a:r>
              <a:rPr spc="-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fapple </a:t>
            </a:r>
            <a:r>
              <a:rPr spc="-10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&lt;-</a:t>
            </a:r>
            <a:r>
              <a:rPr spc="-1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factor(apple)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2700"/>
            <a:r>
              <a:rPr spc="-3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print(fapple)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27646" y="4934457"/>
            <a:ext cx="38404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2774315" algn="l"/>
                <a:tab pos="3293745" algn="l"/>
              </a:tabLst>
            </a:pPr>
            <a:r>
              <a:rPr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[1]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pc="-11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pc="-10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pc="-6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1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pc="-11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pc="-10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pc="-6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1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114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pc="-3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el</a:t>
            </a:r>
            <a:r>
              <a:rPr spc="-3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pc="-1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ed</a:t>
            </a:r>
            <a:r>
              <a:rPr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ed</a:t>
            </a:r>
            <a:r>
              <a:rPr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pc="-11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pc="-10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pc="-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  </a:t>
            </a:r>
            <a:r>
              <a:rPr spc="-11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Levels: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green </a:t>
            </a:r>
            <a:r>
              <a:rPr spc="-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red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yellow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7817" y="6135116"/>
            <a:ext cx="1972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print(nlevels(fapple))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27646" y="6137859"/>
            <a:ext cx="449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[1]</a:t>
            </a:r>
            <a:r>
              <a:rPr spc="-1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351" y="160881"/>
            <a:ext cx="596548" cy="5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400" y="207086"/>
            <a:ext cx="29330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000000"/>
                </a:solidFill>
              </a:rPr>
              <a:t>Data </a:t>
            </a:r>
            <a:r>
              <a:rPr sz="3600" spc="-370" dirty="0">
                <a:solidFill>
                  <a:srgbClr val="000000"/>
                </a:solidFill>
              </a:rPr>
              <a:t>Types </a:t>
            </a:r>
            <a:r>
              <a:rPr sz="3600" spc="-195" dirty="0">
                <a:solidFill>
                  <a:srgbClr val="000000"/>
                </a:solidFill>
              </a:rPr>
              <a:t>in</a:t>
            </a:r>
            <a:r>
              <a:rPr sz="3600" spc="-30" dirty="0">
                <a:solidFill>
                  <a:srgbClr val="000000"/>
                </a:solidFill>
              </a:rPr>
              <a:t> </a:t>
            </a:r>
            <a:r>
              <a:rPr sz="3600" spc="-575" dirty="0">
                <a:solidFill>
                  <a:srgbClr val="000000"/>
                </a:solidFill>
              </a:rPr>
              <a:t>R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688848" y="1091183"/>
            <a:ext cx="464820" cy="451484"/>
          </a:xfrm>
          <a:custGeom>
            <a:avLst/>
            <a:gdLst/>
            <a:ahLst/>
            <a:cxnLst/>
            <a:rect l="l" t="t" r="r" b="b"/>
            <a:pathLst>
              <a:path w="464819" h="451484">
                <a:moveTo>
                  <a:pt x="232410" y="0"/>
                </a:moveTo>
                <a:lnTo>
                  <a:pt x="185570" y="4581"/>
                </a:lnTo>
                <a:lnTo>
                  <a:pt x="141944" y="17722"/>
                </a:lnTo>
                <a:lnTo>
                  <a:pt x="102466" y="38515"/>
                </a:lnTo>
                <a:lnTo>
                  <a:pt x="68070" y="66055"/>
                </a:lnTo>
                <a:lnTo>
                  <a:pt x="39691" y="99435"/>
                </a:lnTo>
                <a:lnTo>
                  <a:pt x="18263" y="137749"/>
                </a:lnTo>
                <a:lnTo>
                  <a:pt x="4721" y="180090"/>
                </a:lnTo>
                <a:lnTo>
                  <a:pt x="0" y="225551"/>
                </a:lnTo>
                <a:lnTo>
                  <a:pt x="4721" y="271013"/>
                </a:lnTo>
                <a:lnTo>
                  <a:pt x="18263" y="313354"/>
                </a:lnTo>
                <a:lnTo>
                  <a:pt x="39691" y="351668"/>
                </a:lnTo>
                <a:lnTo>
                  <a:pt x="68070" y="385048"/>
                </a:lnTo>
                <a:lnTo>
                  <a:pt x="102466" y="412588"/>
                </a:lnTo>
                <a:lnTo>
                  <a:pt x="141944" y="433381"/>
                </a:lnTo>
                <a:lnTo>
                  <a:pt x="185570" y="446522"/>
                </a:lnTo>
                <a:lnTo>
                  <a:pt x="232410" y="451103"/>
                </a:lnTo>
                <a:lnTo>
                  <a:pt x="279249" y="446522"/>
                </a:lnTo>
                <a:lnTo>
                  <a:pt x="322875" y="433381"/>
                </a:lnTo>
                <a:lnTo>
                  <a:pt x="362353" y="412588"/>
                </a:lnTo>
                <a:lnTo>
                  <a:pt x="396749" y="385048"/>
                </a:lnTo>
                <a:lnTo>
                  <a:pt x="425128" y="351668"/>
                </a:lnTo>
                <a:lnTo>
                  <a:pt x="446556" y="313354"/>
                </a:lnTo>
                <a:lnTo>
                  <a:pt x="460098" y="271013"/>
                </a:lnTo>
                <a:lnTo>
                  <a:pt x="464820" y="225551"/>
                </a:lnTo>
                <a:lnTo>
                  <a:pt x="460098" y="180090"/>
                </a:lnTo>
                <a:lnTo>
                  <a:pt x="446556" y="137749"/>
                </a:lnTo>
                <a:lnTo>
                  <a:pt x="425128" y="99435"/>
                </a:lnTo>
                <a:lnTo>
                  <a:pt x="396749" y="66055"/>
                </a:lnTo>
                <a:lnTo>
                  <a:pt x="362353" y="38515"/>
                </a:lnTo>
                <a:lnTo>
                  <a:pt x="322875" y="17722"/>
                </a:lnTo>
                <a:lnTo>
                  <a:pt x="279249" y="4581"/>
                </a:lnTo>
                <a:lnTo>
                  <a:pt x="23241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596" y="1101039"/>
            <a:ext cx="180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6</a:t>
            </a:r>
            <a:endParaRPr sz="24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8824" y="1085088"/>
            <a:ext cx="2464435" cy="451484"/>
          </a:xfrm>
          <a:custGeom>
            <a:avLst/>
            <a:gdLst/>
            <a:ahLst/>
            <a:cxnLst/>
            <a:rect l="l" t="t" r="r" b="b"/>
            <a:pathLst>
              <a:path w="2464435" h="451484">
                <a:moveTo>
                  <a:pt x="2464308" y="0"/>
                </a:moveTo>
                <a:lnTo>
                  <a:pt x="225551" y="0"/>
                </a:lnTo>
                <a:lnTo>
                  <a:pt x="0" y="225551"/>
                </a:lnTo>
                <a:lnTo>
                  <a:pt x="225551" y="451103"/>
                </a:lnTo>
                <a:lnTo>
                  <a:pt x="2464308" y="451103"/>
                </a:lnTo>
                <a:lnTo>
                  <a:pt x="2464308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7817" y="1009269"/>
            <a:ext cx="9568180" cy="2675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645">
              <a:spcBef>
                <a:spcPts val="105"/>
              </a:spcBef>
            </a:pPr>
            <a:r>
              <a:rPr sz="3200" b="1" spc="-180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200" b="1" spc="-195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4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Frame</a:t>
            </a:r>
            <a:endParaRPr sz="32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299085" indent="-286385">
              <a:spcBef>
                <a:spcPts val="1895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b="1" spc="-1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b="1" spc="-1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frames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pc="-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tabular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pc="-1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6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objects.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2700"/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Unlike </a:t>
            </a:r>
            <a:r>
              <a:rPr spc="-1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pc="-3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matrix </a:t>
            </a:r>
            <a:r>
              <a:rPr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pc="-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frame </a:t>
            </a:r>
            <a:r>
              <a:rPr spc="-114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each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column </a:t>
            </a:r>
            <a:r>
              <a:rPr spc="-1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pc="-6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contain </a:t>
            </a:r>
            <a:r>
              <a:rPr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different 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modes </a:t>
            </a:r>
            <a:r>
              <a:rPr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pc="-24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6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data.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35"/>
              </a:spcBef>
            </a:pPr>
            <a:endParaRPr sz="1850">
              <a:solidFill>
                <a:prstClr val="black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99085" indent="-286385">
              <a:buFontTx/>
              <a:buChar char="•"/>
              <a:tabLst>
                <a:tab pos="299085" algn="l"/>
                <a:tab pos="299720" algn="l"/>
              </a:tabLst>
            </a:pPr>
            <a:r>
              <a:rPr spc="-13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first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column </a:t>
            </a:r>
            <a:r>
              <a:rPr spc="-1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pc="-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numeric </a:t>
            </a:r>
            <a:r>
              <a:rPr spc="-3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while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pc="-10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second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column </a:t>
            </a:r>
            <a:r>
              <a:rPr spc="-1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character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third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column </a:t>
            </a:r>
            <a:r>
              <a:rPr spc="-1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pc="-13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be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299085"/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logical. </a:t>
            </a:r>
            <a:r>
              <a:rPr spc="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pc="-10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pc="-1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vectors </a:t>
            </a:r>
            <a:r>
              <a:rPr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pc="-36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equal </a:t>
            </a:r>
            <a:r>
              <a:rPr spc="-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length.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35"/>
              </a:spcBef>
            </a:pPr>
            <a:endParaRPr sz="1850">
              <a:solidFill>
                <a:prstClr val="black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99085" indent="-286385">
              <a:buFontTx/>
              <a:buChar char="•"/>
              <a:tabLst>
                <a:tab pos="299085" algn="l"/>
                <a:tab pos="299720" algn="l"/>
              </a:tabLst>
            </a:pPr>
            <a:r>
              <a:rPr spc="-10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pc="-13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Frames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created 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b="1" spc="-8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data.frame()</a:t>
            </a:r>
            <a:r>
              <a:rPr b="1" spc="-12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3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function.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824" y="3845052"/>
            <a:ext cx="10241280" cy="370840"/>
          </a:xfrm>
          <a:prstGeom prst="rect">
            <a:avLst/>
          </a:prstGeom>
          <a:solidFill>
            <a:srgbClr val="F8CAAC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spcBef>
                <a:spcPts val="250"/>
              </a:spcBef>
              <a:tabLst>
                <a:tab pos="6492875" algn="l"/>
              </a:tabLst>
            </a:pPr>
            <a:r>
              <a:rPr b="1" spc="-1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Editor	</a:t>
            </a:r>
            <a:r>
              <a:rPr b="1" spc="-1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Console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7817" y="4327397"/>
            <a:ext cx="5534660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6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SN </a:t>
            </a:r>
            <a:r>
              <a:rPr spc="-10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&lt;-</a:t>
            </a:r>
            <a:r>
              <a:rPr spc="-1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c(1:5)</a:t>
            </a:r>
            <a:endParaRPr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2700"/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Gender </a:t>
            </a:r>
            <a:r>
              <a:rPr lang="en-US"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&lt;- </a:t>
            </a:r>
            <a:r>
              <a:rPr spc="-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c("Male","Male","Female","Male","Female</a:t>
            </a:r>
            <a:r>
              <a:rPr spc="-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")</a:t>
            </a:r>
            <a:endParaRPr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2700" marR="5080"/>
            <a:r>
              <a:rPr lang="en-GB" spc="-130" dirty="0" err="1" smtClean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St_n</a:t>
            </a:r>
            <a:r>
              <a:rPr spc="-130" dirty="0" err="1" smtClean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ames</a:t>
            </a:r>
            <a:r>
              <a:rPr spc="-130" dirty="0" smtClean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10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&lt;- </a:t>
            </a:r>
            <a:r>
              <a:rPr spc="-6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pc="-65" dirty="0" smtClean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("</a:t>
            </a:r>
            <a:r>
              <a:rPr lang="en-GB" spc="-65" dirty="0" smtClean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Josh</a:t>
            </a:r>
            <a:r>
              <a:rPr spc="-65" dirty="0" smtClean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","</a:t>
            </a:r>
            <a:r>
              <a:rPr lang="en-GB" spc="-65" dirty="0" smtClean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James</a:t>
            </a:r>
            <a:r>
              <a:rPr spc="-65" dirty="0" smtClean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","</a:t>
            </a:r>
            <a:r>
              <a:rPr lang="en-GB" spc="-65" dirty="0" smtClean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Chirag</a:t>
            </a:r>
            <a:r>
              <a:rPr spc="-65" dirty="0" smtClean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","</a:t>
            </a:r>
            <a:r>
              <a:rPr lang="en-GB" spc="-65" dirty="0" smtClean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Sam</a:t>
            </a:r>
            <a:r>
              <a:rPr spc="-65" dirty="0" smtClean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","</a:t>
            </a:r>
            <a:r>
              <a:rPr lang="en-GB" spc="-65" dirty="0" smtClean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Johnson</a:t>
            </a:r>
            <a:r>
              <a:rPr spc="-65" dirty="0" smtClean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")  </a:t>
            </a:r>
            <a:r>
              <a:rPr spc="-14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Age </a:t>
            </a:r>
            <a:r>
              <a:rPr spc="-10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&lt;-</a:t>
            </a:r>
            <a:r>
              <a:rPr spc="-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c(24,22,20,28,21)</a:t>
            </a:r>
            <a:endParaRPr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2700"/>
            <a:r>
              <a:rPr lang="en-GB" spc="-140" dirty="0" smtClean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tab</a:t>
            </a:r>
            <a:r>
              <a:rPr spc="-140" dirty="0" smtClean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10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&lt;-</a:t>
            </a:r>
            <a:r>
              <a:rPr spc="-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105" dirty="0" err="1" smtClean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data.frame</a:t>
            </a:r>
            <a:r>
              <a:rPr spc="-105" dirty="0" smtClean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pc="-105" dirty="0" err="1" smtClean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SN,Gender</a:t>
            </a:r>
            <a:r>
              <a:rPr spc="-105" dirty="0" smtClean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lang="en-GB" spc="-105" dirty="0" err="1" smtClean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St_n</a:t>
            </a:r>
            <a:r>
              <a:rPr spc="-105" dirty="0" err="1" smtClean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ames,Age</a:t>
            </a:r>
            <a:r>
              <a:rPr spc="-10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)</a:t>
            </a:r>
            <a:endParaRPr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2700"/>
            <a:r>
              <a:rPr lang="en-GB" spc="-140" dirty="0" smtClean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tab</a:t>
            </a:r>
            <a:endParaRPr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33715" y="4500753"/>
            <a:ext cx="1074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6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SN</a:t>
            </a:r>
            <a:r>
              <a:rPr spc="-2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Gender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1586" y="4775072"/>
            <a:ext cx="135191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indent="-325755">
              <a:spcBef>
                <a:spcPts val="100"/>
              </a:spcBef>
              <a:buFontTx/>
              <a:buAutoNum type="arabicPlain"/>
              <a:tabLst>
                <a:tab pos="338455" algn="l"/>
                <a:tab pos="339090" algn="l"/>
                <a:tab pos="611505" algn="l"/>
              </a:tabLst>
            </a:pP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	</a:t>
            </a:r>
            <a:r>
              <a:rPr spc="-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Male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338455" indent="-325755">
              <a:buFontTx/>
              <a:buAutoNum type="arabicPlain"/>
              <a:tabLst>
                <a:tab pos="338455" algn="l"/>
                <a:tab pos="339090" algn="l"/>
                <a:tab pos="662940" algn="l"/>
              </a:tabLst>
            </a:pP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	</a:t>
            </a:r>
            <a:r>
              <a:rPr spc="-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Male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338455" indent="-325755">
              <a:buFontTx/>
              <a:buAutoNum type="arabicPlain"/>
              <a:tabLst>
                <a:tab pos="338455" algn="l"/>
                <a:tab pos="339090" algn="l"/>
                <a:tab pos="662940" algn="l"/>
              </a:tabLst>
            </a:pP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	</a:t>
            </a:r>
            <a:r>
              <a:rPr spc="-1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Female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338455" indent="-325755">
              <a:buFontTx/>
              <a:buAutoNum type="arabicPlain"/>
              <a:tabLst>
                <a:tab pos="338455" algn="l"/>
                <a:tab pos="339090" algn="l"/>
                <a:tab pos="662940" algn="l"/>
              </a:tabLst>
            </a:pP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	</a:t>
            </a:r>
            <a:r>
              <a:rPr spc="-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Male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338455" indent="-325755">
              <a:buFontTx/>
              <a:buAutoNum type="arabicPlain"/>
              <a:tabLst>
                <a:tab pos="338455" algn="l"/>
                <a:tab pos="339090" algn="l"/>
                <a:tab pos="662940" algn="l"/>
              </a:tabLst>
            </a:pP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	</a:t>
            </a:r>
            <a:r>
              <a:rPr spc="-30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emale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54693" y="4500753"/>
            <a:ext cx="14274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5080" indent="33020">
              <a:spcBef>
                <a:spcPts val="100"/>
              </a:spcBef>
              <a:tabLst>
                <a:tab pos="1048385" algn="l"/>
              </a:tabLst>
            </a:pPr>
            <a:r>
              <a:rPr spc="-1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Nam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pc="-20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pc="-40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1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pc="-1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lang="en-GB" spc="-85" dirty="0" smtClean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Josh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24</a:t>
            </a:r>
            <a:endParaRPr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8415">
              <a:tabLst>
                <a:tab pos="1059180" algn="l"/>
              </a:tabLst>
            </a:pPr>
            <a:r>
              <a:rPr lang="en-GB" spc="-80" dirty="0" smtClean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James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22</a:t>
            </a:r>
            <a:endParaRPr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tabLst>
                <a:tab pos="1077595" algn="l"/>
              </a:tabLst>
            </a:pPr>
            <a:r>
              <a:rPr lang="en-GB" spc="-125" dirty="0" smtClean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Chirag</a:t>
            </a:r>
            <a:r>
              <a:rPr spc="-1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20</a:t>
            </a:r>
            <a:endParaRPr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7145">
              <a:tabLst>
                <a:tab pos="1057275" algn="l"/>
              </a:tabLst>
            </a:pPr>
            <a:r>
              <a:rPr spc="-150" dirty="0" smtClean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Sam</a:t>
            </a:r>
            <a:r>
              <a:rPr spc="-1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28</a:t>
            </a:r>
            <a:endParaRPr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64135">
              <a:tabLst>
                <a:tab pos="1069975" algn="l"/>
              </a:tabLst>
            </a:pPr>
            <a:r>
              <a:rPr lang="en-GB" spc="-145" dirty="0" smtClean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Johnson</a:t>
            </a:r>
            <a:r>
              <a:rPr spc="-14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21</a:t>
            </a:r>
            <a:endParaRPr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351" y="160881"/>
            <a:ext cx="596548" cy="5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6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7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122003" y="6145875"/>
            <a:ext cx="589461" cy="5894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11464" y="6255835"/>
            <a:ext cx="211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prstClr val="black"/>
                </a:solidFill>
              </a:rPr>
              <a:t>olakunle4impact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12956" y="6145875"/>
            <a:ext cx="1106201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0"/>
            <a:ext cx="12192000" cy="5932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687444" y="2107581"/>
            <a:ext cx="6713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 smtClean="0">
                <a:solidFill>
                  <a:schemeClr val="bg1"/>
                </a:solidFill>
              </a:rPr>
              <a:t>DATA TYPES IN R</a:t>
            </a:r>
            <a:endParaRPr lang="en-GB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400" y="207086"/>
            <a:ext cx="29330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000000"/>
                </a:solidFill>
              </a:rPr>
              <a:t>Data </a:t>
            </a:r>
            <a:r>
              <a:rPr sz="3600" spc="-370" dirty="0">
                <a:solidFill>
                  <a:srgbClr val="000000"/>
                </a:solidFill>
              </a:rPr>
              <a:t>Types </a:t>
            </a:r>
            <a:r>
              <a:rPr sz="3600" spc="-195" dirty="0">
                <a:solidFill>
                  <a:srgbClr val="000000"/>
                </a:solidFill>
              </a:rPr>
              <a:t>in</a:t>
            </a:r>
            <a:r>
              <a:rPr sz="3600" spc="-30" dirty="0">
                <a:solidFill>
                  <a:srgbClr val="000000"/>
                </a:solidFill>
              </a:rPr>
              <a:t> </a:t>
            </a:r>
            <a:r>
              <a:rPr sz="3600" spc="-575" dirty="0">
                <a:solidFill>
                  <a:srgbClr val="000000"/>
                </a:solidFill>
              </a:rPr>
              <a:t>R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728971" y="2452114"/>
            <a:ext cx="2723387" cy="429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04076" y="1296924"/>
            <a:ext cx="1915668" cy="1429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33818" y="1527302"/>
            <a:ext cx="1456055" cy="969644"/>
          </a:xfrm>
          <a:custGeom>
            <a:avLst/>
            <a:gdLst/>
            <a:ahLst/>
            <a:cxnLst/>
            <a:rect l="l" t="t" r="r" b="b"/>
            <a:pathLst>
              <a:path w="1456054" h="969644">
                <a:moveTo>
                  <a:pt x="1371600" y="0"/>
                </a:moveTo>
                <a:lnTo>
                  <a:pt x="1388109" y="25653"/>
                </a:lnTo>
                <a:lnTo>
                  <a:pt x="0" y="917956"/>
                </a:lnTo>
                <a:lnTo>
                  <a:pt x="33020" y="969390"/>
                </a:lnTo>
                <a:lnTo>
                  <a:pt x="1421129" y="76962"/>
                </a:lnTo>
                <a:lnTo>
                  <a:pt x="1443222" y="76962"/>
                </a:lnTo>
                <a:lnTo>
                  <a:pt x="1455927" y="18287"/>
                </a:lnTo>
                <a:lnTo>
                  <a:pt x="1371600" y="0"/>
                </a:lnTo>
                <a:close/>
              </a:path>
              <a:path w="1456054" h="969644">
                <a:moveTo>
                  <a:pt x="1443222" y="76962"/>
                </a:moveTo>
                <a:lnTo>
                  <a:pt x="1421129" y="76962"/>
                </a:lnTo>
                <a:lnTo>
                  <a:pt x="1437639" y="102743"/>
                </a:lnTo>
                <a:lnTo>
                  <a:pt x="1443222" y="76962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60919" y="3285744"/>
            <a:ext cx="1994916" cy="405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02652" y="3427476"/>
            <a:ext cx="1711960" cy="121920"/>
          </a:xfrm>
          <a:custGeom>
            <a:avLst/>
            <a:gdLst/>
            <a:ahLst/>
            <a:cxnLst/>
            <a:rect l="l" t="t" r="r" b="b"/>
            <a:pathLst>
              <a:path w="1711959" h="121920">
                <a:moveTo>
                  <a:pt x="1650492" y="0"/>
                </a:moveTo>
                <a:lnTo>
                  <a:pt x="1650492" y="30479"/>
                </a:lnTo>
                <a:lnTo>
                  <a:pt x="0" y="30479"/>
                </a:lnTo>
                <a:lnTo>
                  <a:pt x="0" y="91439"/>
                </a:lnTo>
                <a:lnTo>
                  <a:pt x="1650492" y="91439"/>
                </a:lnTo>
                <a:lnTo>
                  <a:pt x="1650492" y="121920"/>
                </a:lnTo>
                <a:lnTo>
                  <a:pt x="1711452" y="60960"/>
                </a:lnTo>
                <a:lnTo>
                  <a:pt x="1650492" y="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79876" y="1246632"/>
            <a:ext cx="1900427" cy="1453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10000" y="1476628"/>
            <a:ext cx="1440180" cy="993140"/>
          </a:xfrm>
          <a:custGeom>
            <a:avLst/>
            <a:gdLst/>
            <a:ahLst/>
            <a:cxnLst/>
            <a:rect l="l" t="t" r="r" b="b"/>
            <a:pathLst>
              <a:path w="1440179" h="993139">
                <a:moveTo>
                  <a:pt x="143701" y="76200"/>
                </a:moveTo>
                <a:lnTo>
                  <a:pt x="33782" y="76200"/>
                </a:lnTo>
                <a:lnTo>
                  <a:pt x="1405636" y="993140"/>
                </a:lnTo>
                <a:lnTo>
                  <a:pt x="1439672" y="942340"/>
                </a:lnTo>
                <a:lnTo>
                  <a:pt x="143701" y="76200"/>
                </a:lnTo>
                <a:close/>
              </a:path>
              <a:path w="1440179" h="993139">
                <a:moveTo>
                  <a:pt x="84709" y="0"/>
                </a:moveTo>
                <a:lnTo>
                  <a:pt x="0" y="16891"/>
                </a:lnTo>
                <a:lnTo>
                  <a:pt x="16763" y="101600"/>
                </a:lnTo>
                <a:lnTo>
                  <a:pt x="33782" y="76200"/>
                </a:lnTo>
                <a:lnTo>
                  <a:pt x="143701" y="76200"/>
                </a:lnTo>
                <a:lnTo>
                  <a:pt x="67690" y="25400"/>
                </a:lnTo>
                <a:lnTo>
                  <a:pt x="84709" y="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73679" y="3217164"/>
            <a:ext cx="2170175" cy="5669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03804" y="3447288"/>
            <a:ext cx="1710055" cy="106680"/>
          </a:xfrm>
          <a:custGeom>
            <a:avLst/>
            <a:gdLst/>
            <a:ahLst/>
            <a:cxnLst/>
            <a:rect l="l" t="t" r="r" b="b"/>
            <a:pathLst>
              <a:path w="1710054" h="106679">
                <a:moveTo>
                  <a:pt x="53339" y="0"/>
                </a:moveTo>
                <a:lnTo>
                  <a:pt x="0" y="53339"/>
                </a:lnTo>
                <a:lnTo>
                  <a:pt x="53339" y="106679"/>
                </a:lnTo>
                <a:lnTo>
                  <a:pt x="53339" y="80010"/>
                </a:lnTo>
                <a:lnTo>
                  <a:pt x="1709928" y="80010"/>
                </a:lnTo>
                <a:lnTo>
                  <a:pt x="1709928" y="26670"/>
                </a:lnTo>
                <a:lnTo>
                  <a:pt x="53339" y="26670"/>
                </a:lnTo>
                <a:lnTo>
                  <a:pt x="53339" y="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31507" y="4419600"/>
            <a:ext cx="1837944" cy="15361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61631" y="4649342"/>
            <a:ext cx="1377315" cy="1076325"/>
          </a:xfrm>
          <a:custGeom>
            <a:avLst/>
            <a:gdLst/>
            <a:ahLst/>
            <a:cxnLst/>
            <a:rect l="l" t="t" r="r" b="b"/>
            <a:pathLst>
              <a:path w="1377315" h="1076325">
                <a:moveTo>
                  <a:pt x="37084" y="0"/>
                </a:moveTo>
                <a:lnTo>
                  <a:pt x="0" y="48513"/>
                </a:lnTo>
                <a:lnTo>
                  <a:pt x="1310386" y="1051521"/>
                </a:lnTo>
                <a:lnTo>
                  <a:pt x="1291717" y="1075753"/>
                </a:lnTo>
                <a:lnTo>
                  <a:pt x="1377315" y="1064386"/>
                </a:lnTo>
                <a:lnTo>
                  <a:pt x="1369213" y="1003033"/>
                </a:lnTo>
                <a:lnTo>
                  <a:pt x="1347470" y="1003033"/>
                </a:lnTo>
                <a:lnTo>
                  <a:pt x="37084" y="0"/>
                </a:lnTo>
                <a:close/>
              </a:path>
              <a:path w="1377315" h="1076325">
                <a:moveTo>
                  <a:pt x="1366012" y="978788"/>
                </a:moveTo>
                <a:lnTo>
                  <a:pt x="1347470" y="1003033"/>
                </a:lnTo>
                <a:lnTo>
                  <a:pt x="1369213" y="1003033"/>
                </a:lnTo>
                <a:lnTo>
                  <a:pt x="1366012" y="978788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40835" y="4367784"/>
            <a:ext cx="1824227" cy="15529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70959" y="4598034"/>
            <a:ext cx="1363980" cy="1092200"/>
          </a:xfrm>
          <a:custGeom>
            <a:avLst/>
            <a:gdLst/>
            <a:ahLst/>
            <a:cxnLst/>
            <a:rect l="l" t="t" r="r" b="b"/>
            <a:pathLst>
              <a:path w="1363979" h="1092200">
                <a:moveTo>
                  <a:pt x="10287" y="996200"/>
                </a:moveTo>
                <a:lnTo>
                  <a:pt x="0" y="1081938"/>
                </a:lnTo>
                <a:lnTo>
                  <a:pt x="85725" y="1092187"/>
                </a:lnTo>
                <a:lnTo>
                  <a:pt x="66928" y="1068196"/>
                </a:lnTo>
                <a:lnTo>
                  <a:pt x="127956" y="1020190"/>
                </a:lnTo>
                <a:lnTo>
                  <a:pt x="29082" y="1020190"/>
                </a:lnTo>
                <a:lnTo>
                  <a:pt x="10287" y="996200"/>
                </a:lnTo>
                <a:close/>
              </a:path>
              <a:path w="1363979" h="1092200">
                <a:moveTo>
                  <a:pt x="1326134" y="0"/>
                </a:moveTo>
                <a:lnTo>
                  <a:pt x="29082" y="1020190"/>
                </a:lnTo>
                <a:lnTo>
                  <a:pt x="127956" y="1020190"/>
                </a:lnTo>
                <a:lnTo>
                  <a:pt x="1363852" y="48006"/>
                </a:lnTo>
                <a:lnTo>
                  <a:pt x="1326134" y="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528304" y="1624583"/>
            <a:ext cx="2385059" cy="3215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74964" y="1147572"/>
            <a:ext cx="2098675" cy="721360"/>
          </a:xfrm>
          <a:custGeom>
            <a:avLst/>
            <a:gdLst/>
            <a:ahLst/>
            <a:cxnLst/>
            <a:rect l="l" t="t" r="r" b="b"/>
            <a:pathLst>
              <a:path w="2098675" h="721360">
                <a:moveTo>
                  <a:pt x="2098547" y="0"/>
                </a:moveTo>
                <a:lnTo>
                  <a:pt x="360425" y="0"/>
                </a:lnTo>
                <a:lnTo>
                  <a:pt x="0" y="360425"/>
                </a:lnTo>
                <a:lnTo>
                  <a:pt x="360425" y="720851"/>
                </a:lnTo>
                <a:lnTo>
                  <a:pt x="2098547" y="720851"/>
                </a:lnTo>
                <a:lnTo>
                  <a:pt x="2098547" y="0"/>
                </a:lnTo>
                <a:close/>
              </a:path>
            </a:pathLst>
          </a:custGeom>
          <a:solidFill>
            <a:srgbClr val="2E5496">
              <a:alpha val="69802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340595" y="3599688"/>
            <a:ext cx="2385059" cy="3215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287256" y="3122676"/>
            <a:ext cx="2098675" cy="721360"/>
          </a:xfrm>
          <a:custGeom>
            <a:avLst/>
            <a:gdLst/>
            <a:ahLst/>
            <a:cxnLst/>
            <a:rect l="l" t="t" r="r" b="b"/>
            <a:pathLst>
              <a:path w="2098675" h="721360">
                <a:moveTo>
                  <a:pt x="2098548" y="0"/>
                </a:moveTo>
                <a:lnTo>
                  <a:pt x="360425" y="0"/>
                </a:lnTo>
                <a:lnTo>
                  <a:pt x="0" y="360425"/>
                </a:lnTo>
                <a:lnTo>
                  <a:pt x="360425" y="720851"/>
                </a:lnTo>
                <a:lnTo>
                  <a:pt x="2098548" y="720851"/>
                </a:lnTo>
                <a:lnTo>
                  <a:pt x="2098548" y="0"/>
                </a:lnTo>
                <a:close/>
              </a:path>
            </a:pathLst>
          </a:custGeom>
          <a:solidFill>
            <a:srgbClr val="C00000">
              <a:alpha val="69802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26195" y="6286498"/>
            <a:ext cx="2196083" cy="4450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474964" y="5401055"/>
            <a:ext cx="2098675" cy="722630"/>
          </a:xfrm>
          <a:custGeom>
            <a:avLst/>
            <a:gdLst/>
            <a:ahLst/>
            <a:cxnLst/>
            <a:rect l="l" t="t" r="r" b="b"/>
            <a:pathLst>
              <a:path w="2098675" h="722629">
                <a:moveTo>
                  <a:pt x="2098547" y="0"/>
                </a:moveTo>
                <a:lnTo>
                  <a:pt x="361187" y="0"/>
                </a:lnTo>
                <a:lnTo>
                  <a:pt x="0" y="361188"/>
                </a:lnTo>
                <a:lnTo>
                  <a:pt x="361187" y="722376"/>
                </a:lnTo>
                <a:lnTo>
                  <a:pt x="2098547" y="722376"/>
                </a:lnTo>
                <a:lnTo>
                  <a:pt x="2098547" y="0"/>
                </a:lnTo>
                <a:close/>
              </a:path>
            </a:pathLst>
          </a:custGeom>
          <a:solidFill>
            <a:srgbClr val="FFC000">
              <a:alpha val="79998"/>
            </a:srgbClr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25652" y="1152144"/>
            <a:ext cx="2725420" cy="721360"/>
          </a:xfrm>
          <a:custGeom>
            <a:avLst/>
            <a:gdLst/>
            <a:ahLst/>
            <a:cxnLst/>
            <a:rect l="l" t="t" r="r" b="b"/>
            <a:pathLst>
              <a:path w="2725420" h="721360">
                <a:moveTo>
                  <a:pt x="2364486" y="0"/>
                </a:moveTo>
                <a:lnTo>
                  <a:pt x="0" y="0"/>
                </a:lnTo>
                <a:lnTo>
                  <a:pt x="0" y="720851"/>
                </a:lnTo>
                <a:lnTo>
                  <a:pt x="2364486" y="720851"/>
                </a:lnTo>
                <a:lnTo>
                  <a:pt x="2724912" y="360425"/>
                </a:lnTo>
                <a:lnTo>
                  <a:pt x="2364486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19911" y="3139439"/>
            <a:ext cx="2098675" cy="722630"/>
          </a:xfrm>
          <a:custGeom>
            <a:avLst/>
            <a:gdLst/>
            <a:ahLst/>
            <a:cxnLst/>
            <a:rect l="l" t="t" r="r" b="b"/>
            <a:pathLst>
              <a:path w="2098675" h="722629">
                <a:moveTo>
                  <a:pt x="1737360" y="0"/>
                </a:moveTo>
                <a:lnTo>
                  <a:pt x="0" y="0"/>
                </a:lnTo>
                <a:lnTo>
                  <a:pt x="0" y="722376"/>
                </a:lnTo>
                <a:lnTo>
                  <a:pt x="1737360" y="722376"/>
                </a:lnTo>
                <a:lnTo>
                  <a:pt x="2098548" y="361188"/>
                </a:lnTo>
                <a:lnTo>
                  <a:pt x="173736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50492" y="5401055"/>
            <a:ext cx="2100580" cy="722630"/>
          </a:xfrm>
          <a:custGeom>
            <a:avLst/>
            <a:gdLst/>
            <a:ahLst/>
            <a:cxnLst/>
            <a:rect l="l" t="t" r="r" b="b"/>
            <a:pathLst>
              <a:path w="2100579" h="722629">
                <a:moveTo>
                  <a:pt x="1738883" y="0"/>
                </a:moveTo>
                <a:lnTo>
                  <a:pt x="0" y="0"/>
                </a:lnTo>
                <a:lnTo>
                  <a:pt x="0" y="722376"/>
                </a:lnTo>
                <a:lnTo>
                  <a:pt x="1738883" y="722376"/>
                </a:lnTo>
                <a:lnTo>
                  <a:pt x="2100072" y="361188"/>
                </a:lnTo>
                <a:lnTo>
                  <a:pt x="1738883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74328" y="1192149"/>
            <a:ext cx="12788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40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200" b="1" spc="-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ec</a:t>
            </a:r>
            <a:r>
              <a:rPr sz="3200" b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200" b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200" b="1" spc="-5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2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38384" y="3161741"/>
            <a:ext cx="7607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3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200" b="1" spc="-4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spc="-22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ts</a:t>
            </a:r>
            <a:endParaRPr sz="32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87739" y="5443524"/>
            <a:ext cx="10985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3200" b="1" spc="-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2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200" b="1" spc="-5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2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28038" y="5453583"/>
            <a:ext cx="15024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Matrices</a:t>
            </a:r>
            <a:endParaRPr sz="32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05306" y="3163316"/>
            <a:ext cx="12338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5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200" b="1" spc="-22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ac</a:t>
            </a:r>
            <a:r>
              <a:rPr sz="3200" b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200" b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200" b="1" spc="-5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2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57680" y="1223263"/>
            <a:ext cx="21291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1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200" b="1" spc="-2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Frames</a:t>
            </a:r>
            <a:endParaRPr sz="32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98347" y="6317081"/>
            <a:ext cx="4420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9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Note: </a:t>
            </a:r>
            <a:r>
              <a:rPr spc="-1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These </a:t>
            </a:r>
            <a:r>
              <a:rPr spc="-10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six </a:t>
            </a:r>
            <a:r>
              <a:rPr spc="-1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also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called </a:t>
            </a:r>
            <a:r>
              <a:rPr spc="-10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10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R-Objects.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351" y="160881"/>
            <a:ext cx="596548" cy="5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7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400" y="207086"/>
            <a:ext cx="29330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000000"/>
                </a:solidFill>
              </a:rPr>
              <a:t>Data </a:t>
            </a:r>
            <a:r>
              <a:rPr sz="3600" spc="-370" dirty="0">
                <a:solidFill>
                  <a:srgbClr val="000000"/>
                </a:solidFill>
              </a:rPr>
              <a:t>Types </a:t>
            </a:r>
            <a:r>
              <a:rPr sz="3600" spc="-195" dirty="0">
                <a:solidFill>
                  <a:srgbClr val="000000"/>
                </a:solidFill>
              </a:rPr>
              <a:t>in</a:t>
            </a:r>
            <a:r>
              <a:rPr sz="3600" spc="-30" dirty="0">
                <a:solidFill>
                  <a:srgbClr val="000000"/>
                </a:solidFill>
              </a:rPr>
              <a:t> </a:t>
            </a:r>
            <a:r>
              <a:rPr sz="3600" spc="-575" dirty="0">
                <a:solidFill>
                  <a:srgbClr val="000000"/>
                </a:solidFill>
              </a:rPr>
              <a:t>R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688848" y="1271016"/>
            <a:ext cx="464820" cy="451484"/>
          </a:xfrm>
          <a:custGeom>
            <a:avLst/>
            <a:gdLst/>
            <a:ahLst/>
            <a:cxnLst/>
            <a:rect l="l" t="t" r="r" b="b"/>
            <a:pathLst>
              <a:path w="464819" h="451485">
                <a:moveTo>
                  <a:pt x="232410" y="0"/>
                </a:moveTo>
                <a:lnTo>
                  <a:pt x="185570" y="4581"/>
                </a:lnTo>
                <a:lnTo>
                  <a:pt x="141944" y="17722"/>
                </a:lnTo>
                <a:lnTo>
                  <a:pt x="102466" y="38515"/>
                </a:lnTo>
                <a:lnTo>
                  <a:pt x="68070" y="66055"/>
                </a:lnTo>
                <a:lnTo>
                  <a:pt x="39691" y="99435"/>
                </a:lnTo>
                <a:lnTo>
                  <a:pt x="18263" y="137749"/>
                </a:lnTo>
                <a:lnTo>
                  <a:pt x="4721" y="180090"/>
                </a:lnTo>
                <a:lnTo>
                  <a:pt x="0" y="225551"/>
                </a:lnTo>
                <a:lnTo>
                  <a:pt x="4721" y="271013"/>
                </a:lnTo>
                <a:lnTo>
                  <a:pt x="18263" y="313354"/>
                </a:lnTo>
                <a:lnTo>
                  <a:pt x="39691" y="351668"/>
                </a:lnTo>
                <a:lnTo>
                  <a:pt x="68070" y="385048"/>
                </a:lnTo>
                <a:lnTo>
                  <a:pt x="102466" y="412588"/>
                </a:lnTo>
                <a:lnTo>
                  <a:pt x="141944" y="433381"/>
                </a:lnTo>
                <a:lnTo>
                  <a:pt x="185570" y="446522"/>
                </a:lnTo>
                <a:lnTo>
                  <a:pt x="232410" y="451104"/>
                </a:lnTo>
                <a:lnTo>
                  <a:pt x="279249" y="446522"/>
                </a:lnTo>
                <a:lnTo>
                  <a:pt x="322875" y="433381"/>
                </a:lnTo>
                <a:lnTo>
                  <a:pt x="362353" y="412588"/>
                </a:lnTo>
                <a:lnTo>
                  <a:pt x="396749" y="385048"/>
                </a:lnTo>
                <a:lnTo>
                  <a:pt x="425128" y="351668"/>
                </a:lnTo>
                <a:lnTo>
                  <a:pt x="446556" y="313354"/>
                </a:lnTo>
                <a:lnTo>
                  <a:pt x="460098" y="271013"/>
                </a:lnTo>
                <a:lnTo>
                  <a:pt x="464820" y="225551"/>
                </a:lnTo>
                <a:lnTo>
                  <a:pt x="460098" y="180090"/>
                </a:lnTo>
                <a:lnTo>
                  <a:pt x="446556" y="137749"/>
                </a:lnTo>
                <a:lnTo>
                  <a:pt x="425128" y="99435"/>
                </a:lnTo>
                <a:lnTo>
                  <a:pt x="396749" y="66055"/>
                </a:lnTo>
                <a:lnTo>
                  <a:pt x="362353" y="38515"/>
                </a:lnTo>
                <a:lnTo>
                  <a:pt x="322875" y="17722"/>
                </a:lnTo>
                <a:lnTo>
                  <a:pt x="279249" y="4581"/>
                </a:lnTo>
                <a:lnTo>
                  <a:pt x="232410" y="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596" y="128181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</a:t>
            </a:r>
            <a:endParaRPr sz="24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8824" y="1278636"/>
            <a:ext cx="1910080" cy="449580"/>
          </a:xfrm>
          <a:custGeom>
            <a:avLst/>
            <a:gdLst/>
            <a:ahLst/>
            <a:cxnLst/>
            <a:rect l="l" t="t" r="r" b="b"/>
            <a:pathLst>
              <a:path w="1910080" h="449580">
                <a:moveTo>
                  <a:pt x="1909571" y="0"/>
                </a:moveTo>
                <a:lnTo>
                  <a:pt x="224789" y="0"/>
                </a:lnTo>
                <a:lnTo>
                  <a:pt x="0" y="224789"/>
                </a:lnTo>
                <a:lnTo>
                  <a:pt x="224789" y="449579"/>
                </a:lnTo>
                <a:lnTo>
                  <a:pt x="1909571" y="449579"/>
                </a:lnTo>
                <a:lnTo>
                  <a:pt x="1909571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7817" y="1211961"/>
            <a:ext cx="9265920" cy="160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3850">
              <a:spcBef>
                <a:spcPts val="105"/>
              </a:spcBef>
            </a:pPr>
            <a:r>
              <a:rPr sz="3200" b="1" spc="-270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Vectors</a:t>
            </a:r>
            <a:endParaRPr sz="32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299085" marR="5080" indent="-286385" algn="just">
              <a:spcBef>
                <a:spcPts val="2075"/>
              </a:spcBef>
              <a:buFontTx/>
              <a:buChar char="•"/>
              <a:tabLst>
                <a:tab pos="299720" algn="l"/>
              </a:tabLst>
            </a:pPr>
            <a:r>
              <a:rPr spc="-16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b="1" spc="-114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vector 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pc="-1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pc="-10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sequence </a:t>
            </a:r>
            <a:r>
              <a:rPr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pc="-6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elements </a:t>
            </a:r>
            <a:r>
              <a:rPr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pc="-1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same </a:t>
            </a:r>
            <a:r>
              <a:rPr spc="-11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basic </a:t>
            </a:r>
            <a:r>
              <a:rPr spc="-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type.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When 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you </a:t>
            </a:r>
            <a:r>
              <a:rPr spc="-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want </a:t>
            </a:r>
            <a:r>
              <a:rPr spc="1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pc="-2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create </a:t>
            </a:r>
            <a:r>
              <a:rPr spc="-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vector  </a:t>
            </a:r>
            <a:r>
              <a:rPr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pc="-6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more </a:t>
            </a:r>
            <a:r>
              <a:rPr spc="-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than 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one </a:t>
            </a:r>
            <a:r>
              <a:rPr spc="-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element, 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you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should </a:t>
            </a:r>
            <a:r>
              <a:rPr spc="-1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b="1" spc="-1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c() </a:t>
            </a:r>
            <a:r>
              <a:rPr spc="-3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function </a:t>
            </a:r>
            <a:r>
              <a:rPr spc="-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pc="-114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means </a:t>
            </a:r>
            <a:r>
              <a:rPr spc="1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combine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pc="-31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6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elements  </a:t>
            </a:r>
            <a:r>
              <a:rPr spc="-1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into </a:t>
            </a:r>
            <a:r>
              <a:rPr spc="-1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pc="-1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vector.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7817" y="3061461"/>
            <a:ext cx="14833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4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Example: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2700"/>
            <a:r>
              <a:rPr spc="-1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V </a:t>
            </a:r>
            <a:r>
              <a:rPr spc="-10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&lt;-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c(1,2,3,4,5)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35"/>
              </a:spcBef>
            </a:pPr>
            <a:endParaRPr sz="1850">
              <a:solidFill>
                <a:prstClr val="black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/>
            <a:r>
              <a:rPr spc="-1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V </a:t>
            </a:r>
            <a:r>
              <a:rPr spc="-1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pc="-1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c(1:10)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7817" y="4433442"/>
            <a:ext cx="3011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Editor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2700"/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apple </a:t>
            </a:r>
            <a:r>
              <a:rPr spc="-10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&lt;-</a:t>
            </a:r>
            <a:r>
              <a:rPr spc="-16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3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c('red','green',"yellow")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25233" y="4433442"/>
            <a:ext cx="828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Console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2700"/>
            <a:r>
              <a:rPr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[1]</a:t>
            </a:r>
            <a:r>
              <a:rPr spc="-1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"red"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38613" y="4707763"/>
            <a:ext cx="1635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"green"</a:t>
            </a:r>
            <a:r>
              <a:rPr spc="26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"yellow“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7817" y="5531002"/>
            <a:ext cx="89757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spcBef>
                <a:spcPts val="100"/>
              </a:spcBef>
              <a:buFont typeface="Wingdings" panose="05000000000000000000"/>
              <a:buChar char=""/>
              <a:tabLst>
                <a:tab pos="299085" algn="l"/>
                <a:tab pos="299720" algn="l"/>
              </a:tabLst>
            </a:pPr>
            <a:r>
              <a:rPr spc="-13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pc="-6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simplest </a:t>
            </a:r>
            <a:r>
              <a:rPr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R-objects is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b="1" spc="-114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vector </a:t>
            </a:r>
            <a:r>
              <a:rPr b="1" spc="-10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object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pc="-3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there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pc="-10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six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data types </a:t>
            </a:r>
            <a:r>
              <a:rPr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pc="-36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these </a:t>
            </a:r>
            <a:r>
              <a:rPr spc="-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atomic  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vectors, 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also </a:t>
            </a:r>
            <a:r>
              <a:rPr spc="-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termed </a:t>
            </a:r>
            <a:r>
              <a:rPr spc="-1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b="1" spc="-17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six </a:t>
            </a:r>
            <a:r>
              <a:rPr b="1" spc="-2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classes </a:t>
            </a:r>
            <a:r>
              <a:rPr b="1" spc="-8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b="1" spc="-13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vectors</a:t>
            </a:r>
            <a:r>
              <a:rPr b="1" spc="-13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. </a:t>
            </a:r>
            <a:r>
              <a:rPr spc="-13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other </a:t>
            </a:r>
            <a:r>
              <a:rPr spc="-11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R-Objects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built </a:t>
            </a:r>
            <a:r>
              <a:rPr spc="-6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upon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pc="-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atomic  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vectors.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351" y="160881"/>
            <a:ext cx="596548" cy="5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400" y="207086"/>
            <a:ext cx="33902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0" dirty="0">
                <a:solidFill>
                  <a:srgbClr val="000000"/>
                </a:solidFill>
              </a:rPr>
              <a:t>Classes </a:t>
            </a:r>
            <a:r>
              <a:rPr sz="3600" spc="-165" dirty="0">
                <a:solidFill>
                  <a:srgbClr val="000000"/>
                </a:solidFill>
              </a:rPr>
              <a:t>of</a:t>
            </a:r>
            <a:r>
              <a:rPr sz="3600" spc="-615" dirty="0">
                <a:solidFill>
                  <a:srgbClr val="000000"/>
                </a:solidFill>
              </a:rPr>
              <a:t> </a:t>
            </a:r>
            <a:r>
              <a:rPr sz="3600" spc="-305" dirty="0">
                <a:solidFill>
                  <a:srgbClr val="000000"/>
                </a:solidFill>
              </a:rPr>
              <a:t>Vectors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5013959" y="1473708"/>
            <a:ext cx="2321560" cy="2275840"/>
          </a:xfrm>
          <a:custGeom>
            <a:avLst/>
            <a:gdLst/>
            <a:ahLst/>
            <a:cxnLst/>
            <a:rect l="l" t="t" r="r" b="b"/>
            <a:pathLst>
              <a:path w="2321559" h="2275840">
                <a:moveTo>
                  <a:pt x="1160526" y="0"/>
                </a:moveTo>
                <a:lnTo>
                  <a:pt x="1111466" y="998"/>
                </a:lnTo>
                <a:lnTo>
                  <a:pt x="1062926" y="3966"/>
                </a:lnTo>
                <a:lnTo>
                  <a:pt x="1014946" y="8864"/>
                </a:lnTo>
                <a:lnTo>
                  <a:pt x="967565" y="15654"/>
                </a:lnTo>
                <a:lnTo>
                  <a:pt x="920825" y="24295"/>
                </a:lnTo>
                <a:lnTo>
                  <a:pt x="874764" y="34748"/>
                </a:lnTo>
                <a:lnTo>
                  <a:pt x="829425" y="46973"/>
                </a:lnTo>
                <a:lnTo>
                  <a:pt x="784846" y="60931"/>
                </a:lnTo>
                <a:lnTo>
                  <a:pt x="741068" y="76583"/>
                </a:lnTo>
                <a:lnTo>
                  <a:pt x="698131" y="93889"/>
                </a:lnTo>
                <a:lnTo>
                  <a:pt x="656077" y="112809"/>
                </a:lnTo>
                <a:lnTo>
                  <a:pt x="614944" y="133304"/>
                </a:lnTo>
                <a:lnTo>
                  <a:pt x="574773" y="155335"/>
                </a:lnTo>
                <a:lnTo>
                  <a:pt x="535605" y="178861"/>
                </a:lnTo>
                <a:lnTo>
                  <a:pt x="497480" y="203844"/>
                </a:lnTo>
                <a:lnTo>
                  <a:pt x="460437" y="230244"/>
                </a:lnTo>
                <a:lnTo>
                  <a:pt x="424518" y="258021"/>
                </a:lnTo>
                <a:lnTo>
                  <a:pt x="389763" y="287136"/>
                </a:lnTo>
                <a:lnTo>
                  <a:pt x="356211" y="317550"/>
                </a:lnTo>
                <a:lnTo>
                  <a:pt x="323903" y="349223"/>
                </a:lnTo>
                <a:lnTo>
                  <a:pt x="292880" y="382115"/>
                </a:lnTo>
                <a:lnTo>
                  <a:pt x="263182" y="416187"/>
                </a:lnTo>
                <a:lnTo>
                  <a:pt x="234848" y="451399"/>
                </a:lnTo>
                <a:lnTo>
                  <a:pt x="207919" y="487713"/>
                </a:lnTo>
                <a:lnTo>
                  <a:pt x="182436" y="525088"/>
                </a:lnTo>
                <a:lnTo>
                  <a:pt x="158439" y="563484"/>
                </a:lnTo>
                <a:lnTo>
                  <a:pt x="135968" y="602864"/>
                </a:lnTo>
                <a:lnTo>
                  <a:pt x="115063" y="643186"/>
                </a:lnTo>
                <a:lnTo>
                  <a:pt x="95764" y="684411"/>
                </a:lnTo>
                <a:lnTo>
                  <a:pt x="78113" y="726501"/>
                </a:lnTo>
                <a:lnTo>
                  <a:pt x="62148" y="769415"/>
                </a:lnTo>
                <a:lnTo>
                  <a:pt x="47911" y="813114"/>
                </a:lnTo>
                <a:lnTo>
                  <a:pt x="35441" y="857558"/>
                </a:lnTo>
                <a:lnTo>
                  <a:pt x="24780" y="902708"/>
                </a:lnTo>
                <a:lnTo>
                  <a:pt x="15966" y="948525"/>
                </a:lnTo>
                <a:lnTo>
                  <a:pt x="9041" y="994968"/>
                </a:lnTo>
                <a:lnTo>
                  <a:pt x="4045" y="1041999"/>
                </a:lnTo>
                <a:lnTo>
                  <a:pt x="1018" y="1089578"/>
                </a:lnTo>
                <a:lnTo>
                  <a:pt x="0" y="1137665"/>
                </a:lnTo>
                <a:lnTo>
                  <a:pt x="1018" y="1185753"/>
                </a:lnTo>
                <a:lnTo>
                  <a:pt x="4045" y="1233332"/>
                </a:lnTo>
                <a:lnTo>
                  <a:pt x="9041" y="1280363"/>
                </a:lnTo>
                <a:lnTo>
                  <a:pt x="15966" y="1326806"/>
                </a:lnTo>
                <a:lnTo>
                  <a:pt x="24780" y="1372623"/>
                </a:lnTo>
                <a:lnTo>
                  <a:pt x="35441" y="1417773"/>
                </a:lnTo>
                <a:lnTo>
                  <a:pt x="47911" y="1462217"/>
                </a:lnTo>
                <a:lnTo>
                  <a:pt x="62148" y="1505916"/>
                </a:lnTo>
                <a:lnTo>
                  <a:pt x="78113" y="1548830"/>
                </a:lnTo>
                <a:lnTo>
                  <a:pt x="95764" y="1590920"/>
                </a:lnTo>
                <a:lnTo>
                  <a:pt x="115063" y="1632145"/>
                </a:lnTo>
                <a:lnTo>
                  <a:pt x="135968" y="1672467"/>
                </a:lnTo>
                <a:lnTo>
                  <a:pt x="158439" y="1711847"/>
                </a:lnTo>
                <a:lnTo>
                  <a:pt x="182436" y="1750243"/>
                </a:lnTo>
                <a:lnTo>
                  <a:pt x="207919" y="1787618"/>
                </a:lnTo>
                <a:lnTo>
                  <a:pt x="234848" y="1823932"/>
                </a:lnTo>
                <a:lnTo>
                  <a:pt x="263182" y="1859144"/>
                </a:lnTo>
                <a:lnTo>
                  <a:pt x="292880" y="1893216"/>
                </a:lnTo>
                <a:lnTo>
                  <a:pt x="323903" y="1926108"/>
                </a:lnTo>
                <a:lnTo>
                  <a:pt x="356211" y="1957781"/>
                </a:lnTo>
                <a:lnTo>
                  <a:pt x="389763" y="1988195"/>
                </a:lnTo>
                <a:lnTo>
                  <a:pt x="424518" y="2017310"/>
                </a:lnTo>
                <a:lnTo>
                  <a:pt x="460437" y="2045087"/>
                </a:lnTo>
                <a:lnTo>
                  <a:pt x="497480" y="2071487"/>
                </a:lnTo>
                <a:lnTo>
                  <a:pt x="535605" y="2096470"/>
                </a:lnTo>
                <a:lnTo>
                  <a:pt x="574773" y="2119996"/>
                </a:lnTo>
                <a:lnTo>
                  <a:pt x="614944" y="2142027"/>
                </a:lnTo>
                <a:lnTo>
                  <a:pt x="656077" y="2162522"/>
                </a:lnTo>
                <a:lnTo>
                  <a:pt x="698131" y="2181442"/>
                </a:lnTo>
                <a:lnTo>
                  <a:pt x="741068" y="2198748"/>
                </a:lnTo>
                <a:lnTo>
                  <a:pt x="784846" y="2214400"/>
                </a:lnTo>
                <a:lnTo>
                  <a:pt x="829425" y="2228358"/>
                </a:lnTo>
                <a:lnTo>
                  <a:pt x="874764" y="2240583"/>
                </a:lnTo>
                <a:lnTo>
                  <a:pt x="920825" y="2251036"/>
                </a:lnTo>
                <a:lnTo>
                  <a:pt x="967565" y="2259677"/>
                </a:lnTo>
                <a:lnTo>
                  <a:pt x="1014946" y="2266467"/>
                </a:lnTo>
                <a:lnTo>
                  <a:pt x="1062926" y="2271365"/>
                </a:lnTo>
                <a:lnTo>
                  <a:pt x="1111466" y="2274333"/>
                </a:lnTo>
                <a:lnTo>
                  <a:pt x="1160526" y="2275331"/>
                </a:lnTo>
                <a:lnTo>
                  <a:pt x="1209585" y="2274333"/>
                </a:lnTo>
                <a:lnTo>
                  <a:pt x="1258125" y="2271365"/>
                </a:lnTo>
                <a:lnTo>
                  <a:pt x="1306105" y="2266467"/>
                </a:lnTo>
                <a:lnTo>
                  <a:pt x="1353486" y="2259677"/>
                </a:lnTo>
                <a:lnTo>
                  <a:pt x="1400226" y="2251036"/>
                </a:lnTo>
                <a:lnTo>
                  <a:pt x="1446287" y="2240583"/>
                </a:lnTo>
                <a:lnTo>
                  <a:pt x="1491626" y="2228358"/>
                </a:lnTo>
                <a:lnTo>
                  <a:pt x="1536205" y="2214400"/>
                </a:lnTo>
                <a:lnTo>
                  <a:pt x="1579983" y="2198748"/>
                </a:lnTo>
                <a:lnTo>
                  <a:pt x="1622920" y="2181442"/>
                </a:lnTo>
                <a:lnTo>
                  <a:pt x="1664974" y="2162522"/>
                </a:lnTo>
                <a:lnTo>
                  <a:pt x="1706107" y="2142027"/>
                </a:lnTo>
                <a:lnTo>
                  <a:pt x="1746278" y="2119996"/>
                </a:lnTo>
                <a:lnTo>
                  <a:pt x="1785446" y="2096470"/>
                </a:lnTo>
                <a:lnTo>
                  <a:pt x="1823571" y="2071487"/>
                </a:lnTo>
                <a:lnTo>
                  <a:pt x="1860614" y="2045087"/>
                </a:lnTo>
                <a:lnTo>
                  <a:pt x="1896533" y="2017310"/>
                </a:lnTo>
                <a:lnTo>
                  <a:pt x="1931288" y="1988195"/>
                </a:lnTo>
                <a:lnTo>
                  <a:pt x="1964840" y="1957781"/>
                </a:lnTo>
                <a:lnTo>
                  <a:pt x="1997148" y="1926108"/>
                </a:lnTo>
                <a:lnTo>
                  <a:pt x="2028171" y="1893216"/>
                </a:lnTo>
                <a:lnTo>
                  <a:pt x="2057869" y="1859144"/>
                </a:lnTo>
                <a:lnTo>
                  <a:pt x="2086203" y="1823932"/>
                </a:lnTo>
                <a:lnTo>
                  <a:pt x="2113132" y="1787618"/>
                </a:lnTo>
                <a:lnTo>
                  <a:pt x="2138615" y="1750243"/>
                </a:lnTo>
                <a:lnTo>
                  <a:pt x="2162612" y="1711847"/>
                </a:lnTo>
                <a:lnTo>
                  <a:pt x="2185083" y="1672467"/>
                </a:lnTo>
                <a:lnTo>
                  <a:pt x="2205988" y="1632145"/>
                </a:lnTo>
                <a:lnTo>
                  <a:pt x="2225287" y="1590920"/>
                </a:lnTo>
                <a:lnTo>
                  <a:pt x="2242938" y="1548830"/>
                </a:lnTo>
                <a:lnTo>
                  <a:pt x="2258903" y="1505916"/>
                </a:lnTo>
                <a:lnTo>
                  <a:pt x="2273140" y="1462217"/>
                </a:lnTo>
                <a:lnTo>
                  <a:pt x="2285610" y="1417773"/>
                </a:lnTo>
                <a:lnTo>
                  <a:pt x="2296271" y="1372623"/>
                </a:lnTo>
                <a:lnTo>
                  <a:pt x="2305085" y="1326806"/>
                </a:lnTo>
                <a:lnTo>
                  <a:pt x="2312010" y="1280363"/>
                </a:lnTo>
                <a:lnTo>
                  <a:pt x="2317006" y="1233332"/>
                </a:lnTo>
                <a:lnTo>
                  <a:pt x="2320033" y="1185753"/>
                </a:lnTo>
                <a:lnTo>
                  <a:pt x="2321051" y="1137665"/>
                </a:lnTo>
                <a:lnTo>
                  <a:pt x="2320033" y="1089578"/>
                </a:lnTo>
                <a:lnTo>
                  <a:pt x="2317006" y="1041999"/>
                </a:lnTo>
                <a:lnTo>
                  <a:pt x="2312010" y="994968"/>
                </a:lnTo>
                <a:lnTo>
                  <a:pt x="2305085" y="948525"/>
                </a:lnTo>
                <a:lnTo>
                  <a:pt x="2296271" y="902708"/>
                </a:lnTo>
                <a:lnTo>
                  <a:pt x="2285610" y="857558"/>
                </a:lnTo>
                <a:lnTo>
                  <a:pt x="2273140" y="813114"/>
                </a:lnTo>
                <a:lnTo>
                  <a:pt x="2258903" y="769415"/>
                </a:lnTo>
                <a:lnTo>
                  <a:pt x="2242938" y="726501"/>
                </a:lnTo>
                <a:lnTo>
                  <a:pt x="2225287" y="684411"/>
                </a:lnTo>
                <a:lnTo>
                  <a:pt x="2205988" y="643186"/>
                </a:lnTo>
                <a:lnTo>
                  <a:pt x="2185083" y="602864"/>
                </a:lnTo>
                <a:lnTo>
                  <a:pt x="2162612" y="563484"/>
                </a:lnTo>
                <a:lnTo>
                  <a:pt x="2138615" y="525088"/>
                </a:lnTo>
                <a:lnTo>
                  <a:pt x="2113132" y="487713"/>
                </a:lnTo>
                <a:lnTo>
                  <a:pt x="2086203" y="451399"/>
                </a:lnTo>
                <a:lnTo>
                  <a:pt x="2057869" y="416187"/>
                </a:lnTo>
                <a:lnTo>
                  <a:pt x="2028171" y="382115"/>
                </a:lnTo>
                <a:lnTo>
                  <a:pt x="1997148" y="349223"/>
                </a:lnTo>
                <a:lnTo>
                  <a:pt x="1964840" y="317550"/>
                </a:lnTo>
                <a:lnTo>
                  <a:pt x="1931288" y="287136"/>
                </a:lnTo>
                <a:lnTo>
                  <a:pt x="1896533" y="258021"/>
                </a:lnTo>
                <a:lnTo>
                  <a:pt x="1860614" y="230244"/>
                </a:lnTo>
                <a:lnTo>
                  <a:pt x="1823571" y="203844"/>
                </a:lnTo>
                <a:lnTo>
                  <a:pt x="1785446" y="178861"/>
                </a:lnTo>
                <a:lnTo>
                  <a:pt x="1746278" y="155335"/>
                </a:lnTo>
                <a:lnTo>
                  <a:pt x="1706107" y="133304"/>
                </a:lnTo>
                <a:lnTo>
                  <a:pt x="1664974" y="112809"/>
                </a:lnTo>
                <a:lnTo>
                  <a:pt x="1622920" y="93889"/>
                </a:lnTo>
                <a:lnTo>
                  <a:pt x="1579983" y="76583"/>
                </a:lnTo>
                <a:lnTo>
                  <a:pt x="1536205" y="60931"/>
                </a:lnTo>
                <a:lnTo>
                  <a:pt x="1491626" y="46973"/>
                </a:lnTo>
                <a:lnTo>
                  <a:pt x="1446287" y="34748"/>
                </a:lnTo>
                <a:lnTo>
                  <a:pt x="1400226" y="24295"/>
                </a:lnTo>
                <a:lnTo>
                  <a:pt x="1353486" y="15654"/>
                </a:lnTo>
                <a:lnTo>
                  <a:pt x="1306105" y="8864"/>
                </a:lnTo>
                <a:lnTo>
                  <a:pt x="1258125" y="3966"/>
                </a:lnTo>
                <a:lnTo>
                  <a:pt x="1209585" y="998"/>
                </a:lnTo>
                <a:lnTo>
                  <a:pt x="116052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6171" y="1706879"/>
            <a:ext cx="1901952" cy="3436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9165" y="2326894"/>
            <a:ext cx="12788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40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200" b="1" spc="-2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ec</a:t>
            </a:r>
            <a:r>
              <a:rPr sz="3200" b="1" spc="-16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21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200" b="1" spc="-16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200" b="1" spc="-50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2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34628" y="2394204"/>
            <a:ext cx="2818130" cy="581025"/>
          </a:xfrm>
          <a:custGeom>
            <a:avLst/>
            <a:gdLst/>
            <a:ahLst/>
            <a:cxnLst/>
            <a:rect l="l" t="t" r="r" b="b"/>
            <a:pathLst>
              <a:path w="2818129" h="581025">
                <a:moveTo>
                  <a:pt x="0" y="580644"/>
                </a:moveTo>
                <a:lnTo>
                  <a:pt x="2817876" y="580644"/>
                </a:lnTo>
                <a:lnTo>
                  <a:pt x="2817876" y="0"/>
                </a:lnTo>
                <a:lnTo>
                  <a:pt x="0" y="0"/>
                </a:lnTo>
                <a:lnTo>
                  <a:pt x="0" y="58064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89135" y="4047744"/>
            <a:ext cx="2068195" cy="579120"/>
          </a:xfrm>
          <a:custGeom>
            <a:avLst/>
            <a:gdLst/>
            <a:ahLst/>
            <a:cxnLst/>
            <a:rect l="l" t="t" r="r" b="b"/>
            <a:pathLst>
              <a:path w="2068195" h="579120">
                <a:moveTo>
                  <a:pt x="0" y="579119"/>
                </a:moveTo>
                <a:lnTo>
                  <a:pt x="2068068" y="579119"/>
                </a:lnTo>
                <a:lnTo>
                  <a:pt x="2068068" y="0"/>
                </a:lnTo>
                <a:lnTo>
                  <a:pt x="0" y="0"/>
                </a:lnTo>
                <a:lnTo>
                  <a:pt x="0" y="5791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99032" y="4059935"/>
            <a:ext cx="1923414" cy="579120"/>
          </a:xfrm>
          <a:custGeom>
            <a:avLst/>
            <a:gdLst/>
            <a:ahLst/>
            <a:cxnLst/>
            <a:rect l="l" t="t" r="r" b="b"/>
            <a:pathLst>
              <a:path w="1923414" h="579120">
                <a:moveTo>
                  <a:pt x="0" y="579119"/>
                </a:moveTo>
                <a:lnTo>
                  <a:pt x="1923288" y="579119"/>
                </a:lnTo>
                <a:lnTo>
                  <a:pt x="1923288" y="0"/>
                </a:lnTo>
                <a:lnTo>
                  <a:pt x="0" y="0"/>
                </a:lnTo>
                <a:lnTo>
                  <a:pt x="0" y="579119"/>
                </a:lnTo>
                <a:close/>
              </a:path>
            </a:pathLst>
          </a:custGeom>
          <a:solidFill>
            <a:srgbClr val="8496A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2355" y="2391155"/>
            <a:ext cx="2642870" cy="579120"/>
          </a:xfrm>
          <a:custGeom>
            <a:avLst/>
            <a:gdLst/>
            <a:ahLst/>
            <a:cxnLst/>
            <a:rect l="l" t="t" r="r" b="b"/>
            <a:pathLst>
              <a:path w="2642870" h="579119">
                <a:moveTo>
                  <a:pt x="0" y="579120"/>
                </a:moveTo>
                <a:lnTo>
                  <a:pt x="2642616" y="579120"/>
                </a:lnTo>
                <a:lnTo>
                  <a:pt x="2642616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63840" y="1054608"/>
            <a:ext cx="1892935" cy="1920239"/>
          </a:xfrm>
          <a:custGeom>
            <a:avLst/>
            <a:gdLst/>
            <a:ahLst/>
            <a:cxnLst/>
            <a:rect l="l" t="t" r="r" b="b"/>
            <a:pathLst>
              <a:path w="1892934" h="1920239">
                <a:moveTo>
                  <a:pt x="946403" y="0"/>
                </a:moveTo>
                <a:lnTo>
                  <a:pt x="899164" y="1175"/>
                </a:lnTo>
                <a:lnTo>
                  <a:pt x="852525" y="4663"/>
                </a:lnTo>
                <a:lnTo>
                  <a:pt x="806540" y="10410"/>
                </a:lnTo>
                <a:lnTo>
                  <a:pt x="761264" y="18361"/>
                </a:lnTo>
                <a:lnTo>
                  <a:pt x="716749" y="28460"/>
                </a:lnTo>
                <a:lnTo>
                  <a:pt x="673052" y="40653"/>
                </a:lnTo>
                <a:lnTo>
                  <a:pt x="630226" y="54884"/>
                </a:lnTo>
                <a:lnTo>
                  <a:pt x="588325" y="71098"/>
                </a:lnTo>
                <a:lnTo>
                  <a:pt x="547403" y="89241"/>
                </a:lnTo>
                <a:lnTo>
                  <a:pt x="507515" y="109257"/>
                </a:lnTo>
                <a:lnTo>
                  <a:pt x="468714" y="131092"/>
                </a:lnTo>
                <a:lnTo>
                  <a:pt x="431056" y="154690"/>
                </a:lnTo>
                <a:lnTo>
                  <a:pt x="394593" y="179996"/>
                </a:lnTo>
                <a:lnTo>
                  <a:pt x="359381" y="206955"/>
                </a:lnTo>
                <a:lnTo>
                  <a:pt x="325474" y="235512"/>
                </a:lnTo>
                <a:lnTo>
                  <a:pt x="292925" y="265613"/>
                </a:lnTo>
                <a:lnTo>
                  <a:pt x="261789" y="297202"/>
                </a:lnTo>
                <a:lnTo>
                  <a:pt x="232120" y="330224"/>
                </a:lnTo>
                <a:lnTo>
                  <a:pt x="203973" y="364625"/>
                </a:lnTo>
                <a:lnTo>
                  <a:pt x="177401" y="400348"/>
                </a:lnTo>
                <a:lnTo>
                  <a:pt x="152459" y="437339"/>
                </a:lnTo>
                <a:lnTo>
                  <a:pt x="129201" y="475544"/>
                </a:lnTo>
                <a:lnTo>
                  <a:pt x="107681" y="514907"/>
                </a:lnTo>
                <a:lnTo>
                  <a:pt x="87953" y="555372"/>
                </a:lnTo>
                <a:lnTo>
                  <a:pt x="70072" y="596886"/>
                </a:lnTo>
                <a:lnTo>
                  <a:pt x="54091" y="639392"/>
                </a:lnTo>
                <a:lnTo>
                  <a:pt x="40065" y="682837"/>
                </a:lnTo>
                <a:lnTo>
                  <a:pt x="28049" y="727164"/>
                </a:lnTo>
                <a:lnTo>
                  <a:pt x="18096" y="772320"/>
                </a:lnTo>
                <a:lnTo>
                  <a:pt x="10260" y="818248"/>
                </a:lnTo>
                <a:lnTo>
                  <a:pt x="4596" y="864894"/>
                </a:lnTo>
                <a:lnTo>
                  <a:pt x="1158" y="912203"/>
                </a:lnTo>
                <a:lnTo>
                  <a:pt x="0" y="960119"/>
                </a:lnTo>
                <a:lnTo>
                  <a:pt x="1158" y="1008036"/>
                </a:lnTo>
                <a:lnTo>
                  <a:pt x="4596" y="1055345"/>
                </a:lnTo>
                <a:lnTo>
                  <a:pt x="10260" y="1101991"/>
                </a:lnTo>
                <a:lnTo>
                  <a:pt x="18096" y="1147919"/>
                </a:lnTo>
                <a:lnTo>
                  <a:pt x="28049" y="1193075"/>
                </a:lnTo>
                <a:lnTo>
                  <a:pt x="40065" y="1237402"/>
                </a:lnTo>
                <a:lnTo>
                  <a:pt x="54091" y="1280847"/>
                </a:lnTo>
                <a:lnTo>
                  <a:pt x="70072" y="1323353"/>
                </a:lnTo>
                <a:lnTo>
                  <a:pt x="87953" y="1364867"/>
                </a:lnTo>
                <a:lnTo>
                  <a:pt x="107681" y="1405332"/>
                </a:lnTo>
                <a:lnTo>
                  <a:pt x="129201" y="1444695"/>
                </a:lnTo>
                <a:lnTo>
                  <a:pt x="152459" y="1482900"/>
                </a:lnTo>
                <a:lnTo>
                  <a:pt x="177401" y="1519891"/>
                </a:lnTo>
                <a:lnTo>
                  <a:pt x="203973" y="1555614"/>
                </a:lnTo>
                <a:lnTo>
                  <a:pt x="232120" y="1590015"/>
                </a:lnTo>
                <a:lnTo>
                  <a:pt x="261789" y="1623037"/>
                </a:lnTo>
                <a:lnTo>
                  <a:pt x="292925" y="1654626"/>
                </a:lnTo>
                <a:lnTo>
                  <a:pt x="325474" y="1684727"/>
                </a:lnTo>
                <a:lnTo>
                  <a:pt x="359381" y="1713284"/>
                </a:lnTo>
                <a:lnTo>
                  <a:pt x="394593" y="1740243"/>
                </a:lnTo>
                <a:lnTo>
                  <a:pt x="431056" y="1765549"/>
                </a:lnTo>
                <a:lnTo>
                  <a:pt x="468714" y="1789147"/>
                </a:lnTo>
                <a:lnTo>
                  <a:pt x="507515" y="1810982"/>
                </a:lnTo>
                <a:lnTo>
                  <a:pt x="547403" y="1830998"/>
                </a:lnTo>
                <a:lnTo>
                  <a:pt x="588325" y="1849141"/>
                </a:lnTo>
                <a:lnTo>
                  <a:pt x="630226" y="1865355"/>
                </a:lnTo>
                <a:lnTo>
                  <a:pt x="673052" y="1879586"/>
                </a:lnTo>
                <a:lnTo>
                  <a:pt x="716749" y="1891779"/>
                </a:lnTo>
                <a:lnTo>
                  <a:pt x="761264" y="1901878"/>
                </a:lnTo>
                <a:lnTo>
                  <a:pt x="806540" y="1909829"/>
                </a:lnTo>
                <a:lnTo>
                  <a:pt x="852525" y="1915576"/>
                </a:lnTo>
                <a:lnTo>
                  <a:pt x="899164" y="1919064"/>
                </a:lnTo>
                <a:lnTo>
                  <a:pt x="946403" y="1920239"/>
                </a:lnTo>
                <a:lnTo>
                  <a:pt x="993643" y="1919064"/>
                </a:lnTo>
                <a:lnTo>
                  <a:pt x="1040282" y="1915576"/>
                </a:lnTo>
                <a:lnTo>
                  <a:pt x="1086267" y="1909829"/>
                </a:lnTo>
                <a:lnTo>
                  <a:pt x="1131543" y="1901878"/>
                </a:lnTo>
                <a:lnTo>
                  <a:pt x="1176058" y="1891779"/>
                </a:lnTo>
                <a:lnTo>
                  <a:pt x="1219755" y="1879586"/>
                </a:lnTo>
                <a:lnTo>
                  <a:pt x="1262581" y="1865355"/>
                </a:lnTo>
                <a:lnTo>
                  <a:pt x="1304482" y="1849141"/>
                </a:lnTo>
                <a:lnTo>
                  <a:pt x="1345404" y="1830998"/>
                </a:lnTo>
                <a:lnTo>
                  <a:pt x="1385292" y="1810982"/>
                </a:lnTo>
                <a:lnTo>
                  <a:pt x="1424093" y="1789147"/>
                </a:lnTo>
                <a:lnTo>
                  <a:pt x="1461751" y="1765549"/>
                </a:lnTo>
                <a:lnTo>
                  <a:pt x="1498214" y="1740243"/>
                </a:lnTo>
                <a:lnTo>
                  <a:pt x="1533426" y="1713284"/>
                </a:lnTo>
                <a:lnTo>
                  <a:pt x="1567333" y="1684727"/>
                </a:lnTo>
                <a:lnTo>
                  <a:pt x="1599882" y="1654626"/>
                </a:lnTo>
                <a:lnTo>
                  <a:pt x="1631018" y="1623037"/>
                </a:lnTo>
                <a:lnTo>
                  <a:pt x="1660687" y="1590015"/>
                </a:lnTo>
                <a:lnTo>
                  <a:pt x="1688834" y="1555614"/>
                </a:lnTo>
                <a:lnTo>
                  <a:pt x="1715406" y="1519891"/>
                </a:lnTo>
                <a:lnTo>
                  <a:pt x="1740348" y="1482900"/>
                </a:lnTo>
                <a:lnTo>
                  <a:pt x="1763606" y="1444695"/>
                </a:lnTo>
                <a:lnTo>
                  <a:pt x="1785126" y="1405332"/>
                </a:lnTo>
                <a:lnTo>
                  <a:pt x="1804854" y="1364867"/>
                </a:lnTo>
                <a:lnTo>
                  <a:pt x="1822735" y="1323353"/>
                </a:lnTo>
                <a:lnTo>
                  <a:pt x="1838716" y="1280847"/>
                </a:lnTo>
                <a:lnTo>
                  <a:pt x="1852742" y="1237402"/>
                </a:lnTo>
                <a:lnTo>
                  <a:pt x="1864758" y="1193075"/>
                </a:lnTo>
                <a:lnTo>
                  <a:pt x="1874711" y="1147919"/>
                </a:lnTo>
                <a:lnTo>
                  <a:pt x="1882547" y="1101991"/>
                </a:lnTo>
                <a:lnTo>
                  <a:pt x="1888211" y="1055345"/>
                </a:lnTo>
                <a:lnTo>
                  <a:pt x="1891649" y="1008036"/>
                </a:lnTo>
                <a:lnTo>
                  <a:pt x="1892807" y="960119"/>
                </a:lnTo>
                <a:lnTo>
                  <a:pt x="1891649" y="912203"/>
                </a:lnTo>
                <a:lnTo>
                  <a:pt x="1888211" y="864894"/>
                </a:lnTo>
                <a:lnTo>
                  <a:pt x="1882547" y="818248"/>
                </a:lnTo>
                <a:lnTo>
                  <a:pt x="1874711" y="772320"/>
                </a:lnTo>
                <a:lnTo>
                  <a:pt x="1864758" y="727164"/>
                </a:lnTo>
                <a:lnTo>
                  <a:pt x="1852742" y="682837"/>
                </a:lnTo>
                <a:lnTo>
                  <a:pt x="1838716" y="639392"/>
                </a:lnTo>
                <a:lnTo>
                  <a:pt x="1822735" y="596886"/>
                </a:lnTo>
                <a:lnTo>
                  <a:pt x="1804854" y="555372"/>
                </a:lnTo>
                <a:lnTo>
                  <a:pt x="1785126" y="514907"/>
                </a:lnTo>
                <a:lnTo>
                  <a:pt x="1763606" y="475544"/>
                </a:lnTo>
                <a:lnTo>
                  <a:pt x="1740348" y="437339"/>
                </a:lnTo>
                <a:lnTo>
                  <a:pt x="1715406" y="400348"/>
                </a:lnTo>
                <a:lnTo>
                  <a:pt x="1688834" y="364625"/>
                </a:lnTo>
                <a:lnTo>
                  <a:pt x="1660687" y="330224"/>
                </a:lnTo>
                <a:lnTo>
                  <a:pt x="1631018" y="297202"/>
                </a:lnTo>
                <a:lnTo>
                  <a:pt x="1599882" y="265613"/>
                </a:lnTo>
                <a:lnTo>
                  <a:pt x="1567333" y="235512"/>
                </a:lnTo>
                <a:lnTo>
                  <a:pt x="1533426" y="206955"/>
                </a:lnTo>
                <a:lnTo>
                  <a:pt x="1498214" y="179996"/>
                </a:lnTo>
                <a:lnTo>
                  <a:pt x="1461751" y="154690"/>
                </a:lnTo>
                <a:lnTo>
                  <a:pt x="1424093" y="131092"/>
                </a:lnTo>
                <a:lnTo>
                  <a:pt x="1385292" y="109257"/>
                </a:lnTo>
                <a:lnTo>
                  <a:pt x="1345404" y="89241"/>
                </a:lnTo>
                <a:lnTo>
                  <a:pt x="1304482" y="71098"/>
                </a:lnTo>
                <a:lnTo>
                  <a:pt x="1262581" y="54884"/>
                </a:lnTo>
                <a:lnTo>
                  <a:pt x="1219755" y="40653"/>
                </a:lnTo>
                <a:lnTo>
                  <a:pt x="1176058" y="28460"/>
                </a:lnTo>
                <a:lnTo>
                  <a:pt x="1131543" y="18361"/>
                </a:lnTo>
                <a:lnTo>
                  <a:pt x="1086267" y="10410"/>
                </a:lnTo>
                <a:lnTo>
                  <a:pt x="1040282" y="4663"/>
                </a:lnTo>
                <a:lnTo>
                  <a:pt x="993643" y="1175"/>
                </a:lnTo>
                <a:lnTo>
                  <a:pt x="9464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87156" y="3404615"/>
            <a:ext cx="1112520" cy="1222375"/>
          </a:xfrm>
          <a:custGeom>
            <a:avLst/>
            <a:gdLst/>
            <a:ahLst/>
            <a:cxnLst/>
            <a:rect l="l" t="t" r="r" b="b"/>
            <a:pathLst>
              <a:path w="1112520" h="1222375">
                <a:moveTo>
                  <a:pt x="556260" y="0"/>
                </a:moveTo>
                <a:lnTo>
                  <a:pt x="510638" y="2025"/>
                </a:lnTo>
                <a:lnTo>
                  <a:pt x="466031" y="7997"/>
                </a:lnTo>
                <a:lnTo>
                  <a:pt x="422584" y="17757"/>
                </a:lnTo>
                <a:lnTo>
                  <a:pt x="380439" y="31150"/>
                </a:lnTo>
                <a:lnTo>
                  <a:pt x="339738" y="48017"/>
                </a:lnTo>
                <a:lnTo>
                  <a:pt x="300626" y="68202"/>
                </a:lnTo>
                <a:lnTo>
                  <a:pt x="263246" y="91548"/>
                </a:lnTo>
                <a:lnTo>
                  <a:pt x="227740" y="117896"/>
                </a:lnTo>
                <a:lnTo>
                  <a:pt x="194252" y="147091"/>
                </a:lnTo>
                <a:lnTo>
                  <a:pt x="162925" y="178974"/>
                </a:lnTo>
                <a:lnTo>
                  <a:pt x="133902" y="213390"/>
                </a:lnTo>
                <a:lnTo>
                  <a:pt x="107326" y="250179"/>
                </a:lnTo>
                <a:lnTo>
                  <a:pt x="83340" y="289187"/>
                </a:lnTo>
                <a:lnTo>
                  <a:pt x="62088" y="330254"/>
                </a:lnTo>
                <a:lnTo>
                  <a:pt x="43713" y="373225"/>
                </a:lnTo>
                <a:lnTo>
                  <a:pt x="28358" y="417941"/>
                </a:lnTo>
                <a:lnTo>
                  <a:pt x="16166" y="464247"/>
                </a:lnTo>
                <a:lnTo>
                  <a:pt x="7280" y="511983"/>
                </a:lnTo>
                <a:lnTo>
                  <a:pt x="1843" y="560995"/>
                </a:lnTo>
                <a:lnTo>
                  <a:pt x="0" y="611124"/>
                </a:lnTo>
                <a:lnTo>
                  <a:pt x="1843" y="661252"/>
                </a:lnTo>
                <a:lnTo>
                  <a:pt x="7280" y="710264"/>
                </a:lnTo>
                <a:lnTo>
                  <a:pt x="16166" y="758000"/>
                </a:lnTo>
                <a:lnTo>
                  <a:pt x="28358" y="804306"/>
                </a:lnTo>
                <a:lnTo>
                  <a:pt x="43713" y="849022"/>
                </a:lnTo>
                <a:lnTo>
                  <a:pt x="62088" y="891993"/>
                </a:lnTo>
                <a:lnTo>
                  <a:pt x="83340" y="933060"/>
                </a:lnTo>
                <a:lnTo>
                  <a:pt x="107326" y="972068"/>
                </a:lnTo>
                <a:lnTo>
                  <a:pt x="133902" y="1008857"/>
                </a:lnTo>
                <a:lnTo>
                  <a:pt x="162925" y="1043273"/>
                </a:lnTo>
                <a:lnTo>
                  <a:pt x="194252" y="1075156"/>
                </a:lnTo>
                <a:lnTo>
                  <a:pt x="227740" y="1104351"/>
                </a:lnTo>
                <a:lnTo>
                  <a:pt x="263246" y="1130699"/>
                </a:lnTo>
                <a:lnTo>
                  <a:pt x="300626" y="1154045"/>
                </a:lnTo>
                <a:lnTo>
                  <a:pt x="339738" y="1174230"/>
                </a:lnTo>
                <a:lnTo>
                  <a:pt x="380439" y="1191097"/>
                </a:lnTo>
                <a:lnTo>
                  <a:pt x="422584" y="1204490"/>
                </a:lnTo>
                <a:lnTo>
                  <a:pt x="466031" y="1214250"/>
                </a:lnTo>
                <a:lnTo>
                  <a:pt x="510638" y="1220222"/>
                </a:lnTo>
                <a:lnTo>
                  <a:pt x="556260" y="1222248"/>
                </a:lnTo>
                <a:lnTo>
                  <a:pt x="601881" y="1220222"/>
                </a:lnTo>
                <a:lnTo>
                  <a:pt x="646488" y="1214250"/>
                </a:lnTo>
                <a:lnTo>
                  <a:pt x="689935" y="1204490"/>
                </a:lnTo>
                <a:lnTo>
                  <a:pt x="732080" y="1191097"/>
                </a:lnTo>
                <a:lnTo>
                  <a:pt x="772781" y="1174230"/>
                </a:lnTo>
                <a:lnTo>
                  <a:pt x="811893" y="1154045"/>
                </a:lnTo>
                <a:lnTo>
                  <a:pt x="849273" y="1130699"/>
                </a:lnTo>
                <a:lnTo>
                  <a:pt x="884779" y="1104351"/>
                </a:lnTo>
                <a:lnTo>
                  <a:pt x="918267" y="1075156"/>
                </a:lnTo>
                <a:lnTo>
                  <a:pt x="949594" y="1043273"/>
                </a:lnTo>
                <a:lnTo>
                  <a:pt x="978617" y="1008857"/>
                </a:lnTo>
                <a:lnTo>
                  <a:pt x="1005193" y="972068"/>
                </a:lnTo>
                <a:lnTo>
                  <a:pt x="1029179" y="933060"/>
                </a:lnTo>
                <a:lnTo>
                  <a:pt x="1050431" y="891993"/>
                </a:lnTo>
                <a:lnTo>
                  <a:pt x="1068806" y="849022"/>
                </a:lnTo>
                <a:lnTo>
                  <a:pt x="1084161" y="804306"/>
                </a:lnTo>
                <a:lnTo>
                  <a:pt x="1096353" y="758000"/>
                </a:lnTo>
                <a:lnTo>
                  <a:pt x="1105239" y="710264"/>
                </a:lnTo>
                <a:lnTo>
                  <a:pt x="1110676" y="661252"/>
                </a:lnTo>
                <a:lnTo>
                  <a:pt x="1112520" y="611124"/>
                </a:lnTo>
                <a:lnTo>
                  <a:pt x="1110676" y="560995"/>
                </a:lnTo>
                <a:lnTo>
                  <a:pt x="1105239" y="511983"/>
                </a:lnTo>
                <a:lnTo>
                  <a:pt x="1096353" y="464247"/>
                </a:lnTo>
                <a:lnTo>
                  <a:pt x="1084161" y="417941"/>
                </a:lnTo>
                <a:lnTo>
                  <a:pt x="1068806" y="373225"/>
                </a:lnTo>
                <a:lnTo>
                  <a:pt x="1050431" y="330254"/>
                </a:lnTo>
                <a:lnTo>
                  <a:pt x="1029179" y="289187"/>
                </a:lnTo>
                <a:lnTo>
                  <a:pt x="1005193" y="250179"/>
                </a:lnTo>
                <a:lnTo>
                  <a:pt x="978617" y="213390"/>
                </a:lnTo>
                <a:lnTo>
                  <a:pt x="949594" y="178974"/>
                </a:lnTo>
                <a:lnTo>
                  <a:pt x="918267" y="147091"/>
                </a:lnTo>
                <a:lnTo>
                  <a:pt x="884779" y="117896"/>
                </a:lnTo>
                <a:lnTo>
                  <a:pt x="849273" y="91548"/>
                </a:lnTo>
                <a:lnTo>
                  <a:pt x="811893" y="68202"/>
                </a:lnTo>
                <a:lnTo>
                  <a:pt x="772781" y="48017"/>
                </a:lnTo>
                <a:lnTo>
                  <a:pt x="732080" y="31150"/>
                </a:lnTo>
                <a:lnTo>
                  <a:pt x="689935" y="17757"/>
                </a:lnTo>
                <a:lnTo>
                  <a:pt x="646488" y="7997"/>
                </a:lnTo>
                <a:lnTo>
                  <a:pt x="601881" y="2025"/>
                </a:lnTo>
                <a:lnTo>
                  <a:pt x="556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56560" y="3436620"/>
            <a:ext cx="1112520" cy="1222375"/>
          </a:xfrm>
          <a:custGeom>
            <a:avLst/>
            <a:gdLst/>
            <a:ahLst/>
            <a:cxnLst/>
            <a:rect l="l" t="t" r="r" b="b"/>
            <a:pathLst>
              <a:path w="1112520" h="1222375">
                <a:moveTo>
                  <a:pt x="556260" y="0"/>
                </a:moveTo>
                <a:lnTo>
                  <a:pt x="510638" y="2025"/>
                </a:lnTo>
                <a:lnTo>
                  <a:pt x="466031" y="7997"/>
                </a:lnTo>
                <a:lnTo>
                  <a:pt x="422584" y="17757"/>
                </a:lnTo>
                <a:lnTo>
                  <a:pt x="380439" y="31150"/>
                </a:lnTo>
                <a:lnTo>
                  <a:pt x="339738" y="48017"/>
                </a:lnTo>
                <a:lnTo>
                  <a:pt x="300626" y="68202"/>
                </a:lnTo>
                <a:lnTo>
                  <a:pt x="263246" y="91548"/>
                </a:lnTo>
                <a:lnTo>
                  <a:pt x="227740" y="117896"/>
                </a:lnTo>
                <a:lnTo>
                  <a:pt x="194252" y="147091"/>
                </a:lnTo>
                <a:lnTo>
                  <a:pt x="162925" y="178974"/>
                </a:lnTo>
                <a:lnTo>
                  <a:pt x="133902" y="213390"/>
                </a:lnTo>
                <a:lnTo>
                  <a:pt x="107326" y="250179"/>
                </a:lnTo>
                <a:lnTo>
                  <a:pt x="83340" y="289187"/>
                </a:lnTo>
                <a:lnTo>
                  <a:pt x="62088" y="330254"/>
                </a:lnTo>
                <a:lnTo>
                  <a:pt x="43713" y="373225"/>
                </a:lnTo>
                <a:lnTo>
                  <a:pt x="28358" y="417941"/>
                </a:lnTo>
                <a:lnTo>
                  <a:pt x="16166" y="464247"/>
                </a:lnTo>
                <a:lnTo>
                  <a:pt x="7280" y="511983"/>
                </a:lnTo>
                <a:lnTo>
                  <a:pt x="1843" y="560995"/>
                </a:lnTo>
                <a:lnTo>
                  <a:pt x="0" y="611123"/>
                </a:lnTo>
                <a:lnTo>
                  <a:pt x="1843" y="661252"/>
                </a:lnTo>
                <a:lnTo>
                  <a:pt x="7280" y="710264"/>
                </a:lnTo>
                <a:lnTo>
                  <a:pt x="16166" y="758000"/>
                </a:lnTo>
                <a:lnTo>
                  <a:pt x="28358" y="804306"/>
                </a:lnTo>
                <a:lnTo>
                  <a:pt x="43713" y="849022"/>
                </a:lnTo>
                <a:lnTo>
                  <a:pt x="62088" y="891993"/>
                </a:lnTo>
                <a:lnTo>
                  <a:pt x="83340" y="933060"/>
                </a:lnTo>
                <a:lnTo>
                  <a:pt x="107326" y="972068"/>
                </a:lnTo>
                <a:lnTo>
                  <a:pt x="133902" y="1008857"/>
                </a:lnTo>
                <a:lnTo>
                  <a:pt x="162925" y="1043273"/>
                </a:lnTo>
                <a:lnTo>
                  <a:pt x="194252" y="1075156"/>
                </a:lnTo>
                <a:lnTo>
                  <a:pt x="227740" y="1104351"/>
                </a:lnTo>
                <a:lnTo>
                  <a:pt x="263246" y="1130699"/>
                </a:lnTo>
                <a:lnTo>
                  <a:pt x="300626" y="1154045"/>
                </a:lnTo>
                <a:lnTo>
                  <a:pt x="339738" y="1174230"/>
                </a:lnTo>
                <a:lnTo>
                  <a:pt x="380439" y="1191097"/>
                </a:lnTo>
                <a:lnTo>
                  <a:pt x="422584" y="1204490"/>
                </a:lnTo>
                <a:lnTo>
                  <a:pt x="466031" y="1214250"/>
                </a:lnTo>
                <a:lnTo>
                  <a:pt x="510638" y="1220222"/>
                </a:lnTo>
                <a:lnTo>
                  <a:pt x="556260" y="1222247"/>
                </a:lnTo>
                <a:lnTo>
                  <a:pt x="601881" y="1220222"/>
                </a:lnTo>
                <a:lnTo>
                  <a:pt x="646488" y="1214250"/>
                </a:lnTo>
                <a:lnTo>
                  <a:pt x="689935" y="1204490"/>
                </a:lnTo>
                <a:lnTo>
                  <a:pt x="732080" y="1191097"/>
                </a:lnTo>
                <a:lnTo>
                  <a:pt x="772781" y="1174230"/>
                </a:lnTo>
                <a:lnTo>
                  <a:pt x="811893" y="1154045"/>
                </a:lnTo>
                <a:lnTo>
                  <a:pt x="849273" y="1130699"/>
                </a:lnTo>
                <a:lnTo>
                  <a:pt x="884779" y="1104351"/>
                </a:lnTo>
                <a:lnTo>
                  <a:pt x="918267" y="1075156"/>
                </a:lnTo>
                <a:lnTo>
                  <a:pt x="949594" y="1043273"/>
                </a:lnTo>
                <a:lnTo>
                  <a:pt x="978617" y="1008857"/>
                </a:lnTo>
                <a:lnTo>
                  <a:pt x="1005193" y="972068"/>
                </a:lnTo>
                <a:lnTo>
                  <a:pt x="1029179" y="933060"/>
                </a:lnTo>
                <a:lnTo>
                  <a:pt x="1050431" y="891993"/>
                </a:lnTo>
                <a:lnTo>
                  <a:pt x="1068806" y="849022"/>
                </a:lnTo>
                <a:lnTo>
                  <a:pt x="1084161" y="804306"/>
                </a:lnTo>
                <a:lnTo>
                  <a:pt x="1096353" y="758000"/>
                </a:lnTo>
                <a:lnTo>
                  <a:pt x="1105239" y="710264"/>
                </a:lnTo>
                <a:lnTo>
                  <a:pt x="1110676" y="661252"/>
                </a:lnTo>
                <a:lnTo>
                  <a:pt x="1112519" y="611123"/>
                </a:lnTo>
                <a:lnTo>
                  <a:pt x="1110676" y="560995"/>
                </a:lnTo>
                <a:lnTo>
                  <a:pt x="1105239" y="511983"/>
                </a:lnTo>
                <a:lnTo>
                  <a:pt x="1096353" y="464247"/>
                </a:lnTo>
                <a:lnTo>
                  <a:pt x="1084161" y="417941"/>
                </a:lnTo>
                <a:lnTo>
                  <a:pt x="1068806" y="373225"/>
                </a:lnTo>
                <a:lnTo>
                  <a:pt x="1050431" y="330254"/>
                </a:lnTo>
                <a:lnTo>
                  <a:pt x="1029179" y="289187"/>
                </a:lnTo>
                <a:lnTo>
                  <a:pt x="1005193" y="250179"/>
                </a:lnTo>
                <a:lnTo>
                  <a:pt x="978617" y="213390"/>
                </a:lnTo>
                <a:lnTo>
                  <a:pt x="949594" y="178974"/>
                </a:lnTo>
                <a:lnTo>
                  <a:pt x="918267" y="147091"/>
                </a:lnTo>
                <a:lnTo>
                  <a:pt x="884779" y="117896"/>
                </a:lnTo>
                <a:lnTo>
                  <a:pt x="849273" y="91548"/>
                </a:lnTo>
                <a:lnTo>
                  <a:pt x="811893" y="68202"/>
                </a:lnTo>
                <a:lnTo>
                  <a:pt x="772781" y="48017"/>
                </a:lnTo>
                <a:lnTo>
                  <a:pt x="732080" y="31150"/>
                </a:lnTo>
                <a:lnTo>
                  <a:pt x="689935" y="17757"/>
                </a:lnTo>
                <a:lnTo>
                  <a:pt x="646488" y="7997"/>
                </a:lnTo>
                <a:lnTo>
                  <a:pt x="601881" y="2025"/>
                </a:lnTo>
                <a:lnTo>
                  <a:pt x="556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93848" y="1114044"/>
            <a:ext cx="1892935" cy="1918970"/>
          </a:xfrm>
          <a:custGeom>
            <a:avLst/>
            <a:gdLst/>
            <a:ahLst/>
            <a:cxnLst/>
            <a:rect l="l" t="t" r="r" b="b"/>
            <a:pathLst>
              <a:path w="1892935" h="1918970">
                <a:moveTo>
                  <a:pt x="946403" y="0"/>
                </a:moveTo>
                <a:lnTo>
                  <a:pt x="899164" y="1174"/>
                </a:lnTo>
                <a:lnTo>
                  <a:pt x="852525" y="4659"/>
                </a:lnTo>
                <a:lnTo>
                  <a:pt x="806540" y="10401"/>
                </a:lnTo>
                <a:lnTo>
                  <a:pt x="761264" y="18345"/>
                </a:lnTo>
                <a:lnTo>
                  <a:pt x="716749" y="28435"/>
                </a:lnTo>
                <a:lnTo>
                  <a:pt x="673052" y="40617"/>
                </a:lnTo>
                <a:lnTo>
                  <a:pt x="630226" y="54836"/>
                </a:lnTo>
                <a:lnTo>
                  <a:pt x="588325" y="71037"/>
                </a:lnTo>
                <a:lnTo>
                  <a:pt x="547403" y="89164"/>
                </a:lnTo>
                <a:lnTo>
                  <a:pt x="507515" y="109163"/>
                </a:lnTo>
                <a:lnTo>
                  <a:pt x="468714" y="130979"/>
                </a:lnTo>
                <a:lnTo>
                  <a:pt x="431056" y="154557"/>
                </a:lnTo>
                <a:lnTo>
                  <a:pt x="394593" y="179841"/>
                </a:lnTo>
                <a:lnTo>
                  <a:pt x="359381" y="206778"/>
                </a:lnTo>
                <a:lnTo>
                  <a:pt x="325474" y="235312"/>
                </a:lnTo>
                <a:lnTo>
                  <a:pt x="292925" y="265388"/>
                </a:lnTo>
                <a:lnTo>
                  <a:pt x="261789" y="296951"/>
                </a:lnTo>
                <a:lnTo>
                  <a:pt x="232120" y="329946"/>
                </a:lnTo>
                <a:lnTo>
                  <a:pt x="203973" y="364318"/>
                </a:lnTo>
                <a:lnTo>
                  <a:pt x="177401" y="400013"/>
                </a:lnTo>
                <a:lnTo>
                  <a:pt x="152459" y="436975"/>
                </a:lnTo>
                <a:lnTo>
                  <a:pt x="129201" y="475149"/>
                </a:lnTo>
                <a:lnTo>
                  <a:pt x="107681" y="514480"/>
                </a:lnTo>
                <a:lnTo>
                  <a:pt x="87953" y="554914"/>
                </a:lnTo>
                <a:lnTo>
                  <a:pt x="70072" y="596395"/>
                </a:lnTo>
                <a:lnTo>
                  <a:pt x="54091" y="638869"/>
                </a:lnTo>
                <a:lnTo>
                  <a:pt x="40065" y="682280"/>
                </a:lnTo>
                <a:lnTo>
                  <a:pt x="28049" y="726574"/>
                </a:lnTo>
                <a:lnTo>
                  <a:pt x="18096" y="771695"/>
                </a:lnTo>
                <a:lnTo>
                  <a:pt x="10260" y="817589"/>
                </a:lnTo>
                <a:lnTo>
                  <a:pt x="4596" y="864201"/>
                </a:lnTo>
                <a:lnTo>
                  <a:pt x="1158" y="911475"/>
                </a:lnTo>
                <a:lnTo>
                  <a:pt x="0" y="959357"/>
                </a:lnTo>
                <a:lnTo>
                  <a:pt x="1158" y="1007240"/>
                </a:lnTo>
                <a:lnTo>
                  <a:pt x="4596" y="1054514"/>
                </a:lnTo>
                <a:lnTo>
                  <a:pt x="10260" y="1101126"/>
                </a:lnTo>
                <a:lnTo>
                  <a:pt x="18096" y="1147020"/>
                </a:lnTo>
                <a:lnTo>
                  <a:pt x="28049" y="1192141"/>
                </a:lnTo>
                <a:lnTo>
                  <a:pt x="40065" y="1236435"/>
                </a:lnTo>
                <a:lnTo>
                  <a:pt x="54091" y="1279846"/>
                </a:lnTo>
                <a:lnTo>
                  <a:pt x="70072" y="1322320"/>
                </a:lnTo>
                <a:lnTo>
                  <a:pt x="87953" y="1363801"/>
                </a:lnTo>
                <a:lnTo>
                  <a:pt x="107681" y="1404235"/>
                </a:lnTo>
                <a:lnTo>
                  <a:pt x="129201" y="1443566"/>
                </a:lnTo>
                <a:lnTo>
                  <a:pt x="152459" y="1481740"/>
                </a:lnTo>
                <a:lnTo>
                  <a:pt x="177401" y="1518702"/>
                </a:lnTo>
                <a:lnTo>
                  <a:pt x="203973" y="1554397"/>
                </a:lnTo>
                <a:lnTo>
                  <a:pt x="232120" y="1588769"/>
                </a:lnTo>
                <a:lnTo>
                  <a:pt x="261789" y="1621764"/>
                </a:lnTo>
                <a:lnTo>
                  <a:pt x="292925" y="1653327"/>
                </a:lnTo>
                <a:lnTo>
                  <a:pt x="325474" y="1683403"/>
                </a:lnTo>
                <a:lnTo>
                  <a:pt x="359381" y="1711937"/>
                </a:lnTo>
                <a:lnTo>
                  <a:pt x="394593" y="1738874"/>
                </a:lnTo>
                <a:lnTo>
                  <a:pt x="431056" y="1764158"/>
                </a:lnTo>
                <a:lnTo>
                  <a:pt x="468714" y="1787736"/>
                </a:lnTo>
                <a:lnTo>
                  <a:pt x="507515" y="1809552"/>
                </a:lnTo>
                <a:lnTo>
                  <a:pt x="547403" y="1829551"/>
                </a:lnTo>
                <a:lnTo>
                  <a:pt x="588325" y="1847678"/>
                </a:lnTo>
                <a:lnTo>
                  <a:pt x="630226" y="1863879"/>
                </a:lnTo>
                <a:lnTo>
                  <a:pt x="673052" y="1878098"/>
                </a:lnTo>
                <a:lnTo>
                  <a:pt x="716749" y="1890280"/>
                </a:lnTo>
                <a:lnTo>
                  <a:pt x="761264" y="1900370"/>
                </a:lnTo>
                <a:lnTo>
                  <a:pt x="806540" y="1908314"/>
                </a:lnTo>
                <a:lnTo>
                  <a:pt x="852525" y="1914056"/>
                </a:lnTo>
                <a:lnTo>
                  <a:pt x="899164" y="1917541"/>
                </a:lnTo>
                <a:lnTo>
                  <a:pt x="946403" y="1918715"/>
                </a:lnTo>
                <a:lnTo>
                  <a:pt x="993643" y="1917541"/>
                </a:lnTo>
                <a:lnTo>
                  <a:pt x="1040282" y="1914056"/>
                </a:lnTo>
                <a:lnTo>
                  <a:pt x="1086267" y="1908314"/>
                </a:lnTo>
                <a:lnTo>
                  <a:pt x="1131543" y="1900370"/>
                </a:lnTo>
                <a:lnTo>
                  <a:pt x="1176058" y="1890280"/>
                </a:lnTo>
                <a:lnTo>
                  <a:pt x="1219755" y="1878098"/>
                </a:lnTo>
                <a:lnTo>
                  <a:pt x="1262581" y="1863879"/>
                </a:lnTo>
                <a:lnTo>
                  <a:pt x="1304482" y="1847678"/>
                </a:lnTo>
                <a:lnTo>
                  <a:pt x="1345404" y="1829551"/>
                </a:lnTo>
                <a:lnTo>
                  <a:pt x="1385292" y="1809552"/>
                </a:lnTo>
                <a:lnTo>
                  <a:pt x="1424093" y="1787736"/>
                </a:lnTo>
                <a:lnTo>
                  <a:pt x="1461751" y="1764158"/>
                </a:lnTo>
                <a:lnTo>
                  <a:pt x="1498214" y="1738874"/>
                </a:lnTo>
                <a:lnTo>
                  <a:pt x="1533426" y="1711937"/>
                </a:lnTo>
                <a:lnTo>
                  <a:pt x="1567333" y="1683403"/>
                </a:lnTo>
                <a:lnTo>
                  <a:pt x="1599882" y="1653327"/>
                </a:lnTo>
                <a:lnTo>
                  <a:pt x="1631018" y="1621764"/>
                </a:lnTo>
                <a:lnTo>
                  <a:pt x="1660687" y="1588769"/>
                </a:lnTo>
                <a:lnTo>
                  <a:pt x="1688834" y="1554397"/>
                </a:lnTo>
                <a:lnTo>
                  <a:pt x="1715406" y="1518702"/>
                </a:lnTo>
                <a:lnTo>
                  <a:pt x="1740348" y="1481740"/>
                </a:lnTo>
                <a:lnTo>
                  <a:pt x="1763606" y="1443566"/>
                </a:lnTo>
                <a:lnTo>
                  <a:pt x="1785126" y="1404235"/>
                </a:lnTo>
                <a:lnTo>
                  <a:pt x="1804854" y="1363801"/>
                </a:lnTo>
                <a:lnTo>
                  <a:pt x="1822735" y="1322320"/>
                </a:lnTo>
                <a:lnTo>
                  <a:pt x="1838716" y="1279846"/>
                </a:lnTo>
                <a:lnTo>
                  <a:pt x="1852742" y="1236435"/>
                </a:lnTo>
                <a:lnTo>
                  <a:pt x="1864758" y="1192141"/>
                </a:lnTo>
                <a:lnTo>
                  <a:pt x="1874711" y="1147020"/>
                </a:lnTo>
                <a:lnTo>
                  <a:pt x="1882547" y="1101126"/>
                </a:lnTo>
                <a:lnTo>
                  <a:pt x="1888211" y="1054514"/>
                </a:lnTo>
                <a:lnTo>
                  <a:pt x="1891649" y="1007240"/>
                </a:lnTo>
                <a:lnTo>
                  <a:pt x="1892807" y="959357"/>
                </a:lnTo>
                <a:lnTo>
                  <a:pt x="1891649" y="911475"/>
                </a:lnTo>
                <a:lnTo>
                  <a:pt x="1888211" y="864201"/>
                </a:lnTo>
                <a:lnTo>
                  <a:pt x="1882547" y="817589"/>
                </a:lnTo>
                <a:lnTo>
                  <a:pt x="1874711" y="771695"/>
                </a:lnTo>
                <a:lnTo>
                  <a:pt x="1864758" y="726574"/>
                </a:lnTo>
                <a:lnTo>
                  <a:pt x="1852742" y="682280"/>
                </a:lnTo>
                <a:lnTo>
                  <a:pt x="1838716" y="638869"/>
                </a:lnTo>
                <a:lnTo>
                  <a:pt x="1822735" y="596395"/>
                </a:lnTo>
                <a:lnTo>
                  <a:pt x="1804854" y="554914"/>
                </a:lnTo>
                <a:lnTo>
                  <a:pt x="1785126" y="514480"/>
                </a:lnTo>
                <a:lnTo>
                  <a:pt x="1763606" y="475149"/>
                </a:lnTo>
                <a:lnTo>
                  <a:pt x="1740348" y="436975"/>
                </a:lnTo>
                <a:lnTo>
                  <a:pt x="1715406" y="400013"/>
                </a:lnTo>
                <a:lnTo>
                  <a:pt x="1688834" y="364318"/>
                </a:lnTo>
                <a:lnTo>
                  <a:pt x="1660687" y="329946"/>
                </a:lnTo>
                <a:lnTo>
                  <a:pt x="1631018" y="296951"/>
                </a:lnTo>
                <a:lnTo>
                  <a:pt x="1599882" y="265388"/>
                </a:lnTo>
                <a:lnTo>
                  <a:pt x="1567333" y="235312"/>
                </a:lnTo>
                <a:lnTo>
                  <a:pt x="1533426" y="206778"/>
                </a:lnTo>
                <a:lnTo>
                  <a:pt x="1498214" y="179841"/>
                </a:lnTo>
                <a:lnTo>
                  <a:pt x="1461751" y="154557"/>
                </a:lnTo>
                <a:lnTo>
                  <a:pt x="1424093" y="130979"/>
                </a:lnTo>
                <a:lnTo>
                  <a:pt x="1385292" y="109163"/>
                </a:lnTo>
                <a:lnTo>
                  <a:pt x="1345404" y="89164"/>
                </a:lnTo>
                <a:lnTo>
                  <a:pt x="1304482" y="71037"/>
                </a:lnTo>
                <a:lnTo>
                  <a:pt x="1262581" y="54836"/>
                </a:lnTo>
                <a:lnTo>
                  <a:pt x="1219755" y="40617"/>
                </a:lnTo>
                <a:lnTo>
                  <a:pt x="1176058" y="28435"/>
                </a:lnTo>
                <a:lnTo>
                  <a:pt x="1131543" y="18345"/>
                </a:lnTo>
                <a:lnTo>
                  <a:pt x="1086267" y="10401"/>
                </a:lnTo>
                <a:lnTo>
                  <a:pt x="1040282" y="4659"/>
                </a:lnTo>
                <a:lnTo>
                  <a:pt x="993643" y="1174"/>
                </a:lnTo>
                <a:lnTo>
                  <a:pt x="9464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20611" y="5647944"/>
            <a:ext cx="2066925" cy="906780"/>
          </a:xfrm>
          <a:custGeom>
            <a:avLst/>
            <a:gdLst/>
            <a:ahLst/>
            <a:cxnLst/>
            <a:rect l="l" t="t" r="r" b="b"/>
            <a:pathLst>
              <a:path w="2066925" h="906779">
                <a:moveTo>
                  <a:pt x="0" y="906779"/>
                </a:moveTo>
                <a:lnTo>
                  <a:pt x="2066543" y="906779"/>
                </a:lnTo>
                <a:lnTo>
                  <a:pt x="2066543" y="0"/>
                </a:lnTo>
                <a:lnTo>
                  <a:pt x="0" y="0"/>
                </a:lnTo>
                <a:lnTo>
                  <a:pt x="0" y="90677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20228" y="1144524"/>
            <a:ext cx="2083307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82239" y="1207008"/>
            <a:ext cx="2083308" cy="205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44951" y="3276600"/>
            <a:ext cx="1676400" cy="17053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59495" y="3208020"/>
            <a:ext cx="1676400" cy="17053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03107" y="1315211"/>
            <a:ext cx="1388745" cy="1400810"/>
          </a:xfrm>
          <a:custGeom>
            <a:avLst/>
            <a:gdLst/>
            <a:ahLst/>
            <a:cxnLst/>
            <a:rect l="l" t="t" r="r" b="b"/>
            <a:pathLst>
              <a:path w="1388745" h="1400810">
                <a:moveTo>
                  <a:pt x="694182" y="0"/>
                </a:moveTo>
                <a:lnTo>
                  <a:pt x="646650" y="1615"/>
                </a:lnTo>
                <a:lnTo>
                  <a:pt x="599979" y="6393"/>
                </a:lnTo>
                <a:lnTo>
                  <a:pt x="554272" y="14228"/>
                </a:lnTo>
                <a:lnTo>
                  <a:pt x="509631" y="25017"/>
                </a:lnTo>
                <a:lnTo>
                  <a:pt x="466160" y="38654"/>
                </a:lnTo>
                <a:lnTo>
                  <a:pt x="423963" y="55036"/>
                </a:lnTo>
                <a:lnTo>
                  <a:pt x="383143" y="74058"/>
                </a:lnTo>
                <a:lnTo>
                  <a:pt x="343803" y="95616"/>
                </a:lnTo>
                <a:lnTo>
                  <a:pt x="306046" y="119606"/>
                </a:lnTo>
                <a:lnTo>
                  <a:pt x="269976" y="145923"/>
                </a:lnTo>
                <a:lnTo>
                  <a:pt x="235697" y="174462"/>
                </a:lnTo>
                <a:lnTo>
                  <a:pt x="203311" y="205120"/>
                </a:lnTo>
                <a:lnTo>
                  <a:pt x="172922" y="237793"/>
                </a:lnTo>
                <a:lnTo>
                  <a:pt x="144633" y="272375"/>
                </a:lnTo>
                <a:lnTo>
                  <a:pt x="118548" y="308762"/>
                </a:lnTo>
                <a:lnTo>
                  <a:pt x="94770" y="346851"/>
                </a:lnTo>
                <a:lnTo>
                  <a:pt x="73402" y="386536"/>
                </a:lnTo>
                <a:lnTo>
                  <a:pt x="54548" y="427714"/>
                </a:lnTo>
                <a:lnTo>
                  <a:pt x="38311" y="470279"/>
                </a:lnTo>
                <a:lnTo>
                  <a:pt x="24794" y="514129"/>
                </a:lnTo>
                <a:lnTo>
                  <a:pt x="14102" y="559158"/>
                </a:lnTo>
                <a:lnTo>
                  <a:pt x="6336" y="605262"/>
                </a:lnTo>
                <a:lnTo>
                  <a:pt x="1601" y="652337"/>
                </a:lnTo>
                <a:lnTo>
                  <a:pt x="0" y="700277"/>
                </a:lnTo>
                <a:lnTo>
                  <a:pt x="1601" y="748218"/>
                </a:lnTo>
                <a:lnTo>
                  <a:pt x="6336" y="795293"/>
                </a:lnTo>
                <a:lnTo>
                  <a:pt x="14102" y="841397"/>
                </a:lnTo>
                <a:lnTo>
                  <a:pt x="24794" y="886426"/>
                </a:lnTo>
                <a:lnTo>
                  <a:pt x="38311" y="930276"/>
                </a:lnTo>
                <a:lnTo>
                  <a:pt x="54548" y="972841"/>
                </a:lnTo>
                <a:lnTo>
                  <a:pt x="73402" y="1014019"/>
                </a:lnTo>
                <a:lnTo>
                  <a:pt x="94770" y="1053704"/>
                </a:lnTo>
                <a:lnTo>
                  <a:pt x="118548" y="1091793"/>
                </a:lnTo>
                <a:lnTo>
                  <a:pt x="144633" y="1128180"/>
                </a:lnTo>
                <a:lnTo>
                  <a:pt x="172922" y="1162762"/>
                </a:lnTo>
                <a:lnTo>
                  <a:pt x="203311" y="1195435"/>
                </a:lnTo>
                <a:lnTo>
                  <a:pt x="235697" y="1226093"/>
                </a:lnTo>
                <a:lnTo>
                  <a:pt x="269976" y="1254632"/>
                </a:lnTo>
                <a:lnTo>
                  <a:pt x="306046" y="1280949"/>
                </a:lnTo>
                <a:lnTo>
                  <a:pt x="343803" y="1304939"/>
                </a:lnTo>
                <a:lnTo>
                  <a:pt x="383143" y="1326497"/>
                </a:lnTo>
                <a:lnTo>
                  <a:pt x="423963" y="1345519"/>
                </a:lnTo>
                <a:lnTo>
                  <a:pt x="466160" y="1361901"/>
                </a:lnTo>
                <a:lnTo>
                  <a:pt x="509631" y="1375538"/>
                </a:lnTo>
                <a:lnTo>
                  <a:pt x="554272" y="1386327"/>
                </a:lnTo>
                <a:lnTo>
                  <a:pt x="599979" y="1394162"/>
                </a:lnTo>
                <a:lnTo>
                  <a:pt x="646650" y="1398940"/>
                </a:lnTo>
                <a:lnTo>
                  <a:pt x="694182" y="1400555"/>
                </a:lnTo>
                <a:lnTo>
                  <a:pt x="741713" y="1398940"/>
                </a:lnTo>
                <a:lnTo>
                  <a:pt x="788384" y="1394162"/>
                </a:lnTo>
                <a:lnTo>
                  <a:pt x="834091" y="1386327"/>
                </a:lnTo>
                <a:lnTo>
                  <a:pt x="878732" y="1375538"/>
                </a:lnTo>
                <a:lnTo>
                  <a:pt x="922203" y="1361901"/>
                </a:lnTo>
                <a:lnTo>
                  <a:pt x="964400" y="1345519"/>
                </a:lnTo>
                <a:lnTo>
                  <a:pt x="1005220" y="1326497"/>
                </a:lnTo>
                <a:lnTo>
                  <a:pt x="1044560" y="1304939"/>
                </a:lnTo>
                <a:lnTo>
                  <a:pt x="1082317" y="1280949"/>
                </a:lnTo>
                <a:lnTo>
                  <a:pt x="1118387" y="1254632"/>
                </a:lnTo>
                <a:lnTo>
                  <a:pt x="1152666" y="1226093"/>
                </a:lnTo>
                <a:lnTo>
                  <a:pt x="1185052" y="1195435"/>
                </a:lnTo>
                <a:lnTo>
                  <a:pt x="1215441" y="1162762"/>
                </a:lnTo>
                <a:lnTo>
                  <a:pt x="1243730" y="1128180"/>
                </a:lnTo>
                <a:lnTo>
                  <a:pt x="1269815" y="1091793"/>
                </a:lnTo>
                <a:lnTo>
                  <a:pt x="1293593" y="1053704"/>
                </a:lnTo>
                <a:lnTo>
                  <a:pt x="1314961" y="1014019"/>
                </a:lnTo>
                <a:lnTo>
                  <a:pt x="1333815" y="972841"/>
                </a:lnTo>
                <a:lnTo>
                  <a:pt x="1350052" y="930276"/>
                </a:lnTo>
                <a:lnTo>
                  <a:pt x="1363569" y="886426"/>
                </a:lnTo>
                <a:lnTo>
                  <a:pt x="1374261" y="841397"/>
                </a:lnTo>
                <a:lnTo>
                  <a:pt x="1382027" y="795293"/>
                </a:lnTo>
                <a:lnTo>
                  <a:pt x="1386762" y="748218"/>
                </a:lnTo>
                <a:lnTo>
                  <a:pt x="1388364" y="700277"/>
                </a:lnTo>
                <a:lnTo>
                  <a:pt x="1386762" y="652337"/>
                </a:lnTo>
                <a:lnTo>
                  <a:pt x="1382027" y="605262"/>
                </a:lnTo>
                <a:lnTo>
                  <a:pt x="1374261" y="559158"/>
                </a:lnTo>
                <a:lnTo>
                  <a:pt x="1363569" y="514129"/>
                </a:lnTo>
                <a:lnTo>
                  <a:pt x="1350052" y="470279"/>
                </a:lnTo>
                <a:lnTo>
                  <a:pt x="1333815" y="427714"/>
                </a:lnTo>
                <a:lnTo>
                  <a:pt x="1314961" y="386536"/>
                </a:lnTo>
                <a:lnTo>
                  <a:pt x="1293593" y="346851"/>
                </a:lnTo>
                <a:lnTo>
                  <a:pt x="1269815" y="308762"/>
                </a:lnTo>
                <a:lnTo>
                  <a:pt x="1243730" y="272375"/>
                </a:lnTo>
                <a:lnTo>
                  <a:pt x="1215441" y="237793"/>
                </a:lnTo>
                <a:lnTo>
                  <a:pt x="1185052" y="205120"/>
                </a:lnTo>
                <a:lnTo>
                  <a:pt x="1152666" y="174462"/>
                </a:lnTo>
                <a:lnTo>
                  <a:pt x="1118387" y="145923"/>
                </a:lnTo>
                <a:lnTo>
                  <a:pt x="1082317" y="119606"/>
                </a:lnTo>
                <a:lnTo>
                  <a:pt x="1044560" y="95616"/>
                </a:lnTo>
                <a:lnTo>
                  <a:pt x="1005220" y="74058"/>
                </a:lnTo>
                <a:lnTo>
                  <a:pt x="964400" y="55036"/>
                </a:lnTo>
                <a:lnTo>
                  <a:pt x="922203" y="38654"/>
                </a:lnTo>
                <a:lnTo>
                  <a:pt x="878732" y="25017"/>
                </a:lnTo>
                <a:lnTo>
                  <a:pt x="834091" y="14228"/>
                </a:lnTo>
                <a:lnTo>
                  <a:pt x="788384" y="6393"/>
                </a:lnTo>
                <a:lnTo>
                  <a:pt x="741713" y="1615"/>
                </a:lnTo>
                <a:lnTo>
                  <a:pt x="694182" y="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46832" y="1373124"/>
            <a:ext cx="1388745" cy="1400810"/>
          </a:xfrm>
          <a:custGeom>
            <a:avLst/>
            <a:gdLst/>
            <a:ahLst/>
            <a:cxnLst/>
            <a:rect l="l" t="t" r="r" b="b"/>
            <a:pathLst>
              <a:path w="1388745" h="1400810">
                <a:moveTo>
                  <a:pt x="694182" y="0"/>
                </a:moveTo>
                <a:lnTo>
                  <a:pt x="646650" y="1615"/>
                </a:lnTo>
                <a:lnTo>
                  <a:pt x="599979" y="6393"/>
                </a:lnTo>
                <a:lnTo>
                  <a:pt x="554272" y="14228"/>
                </a:lnTo>
                <a:lnTo>
                  <a:pt x="509631" y="25017"/>
                </a:lnTo>
                <a:lnTo>
                  <a:pt x="466160" y="38654"/>
                </a:lnTo>
                <a:lnTo>
                  <a:pt x="423963" y="55036"/>
                </a:lnTo>
                <a:lnTo>
                  <a:pt x="383143" y="74058"/>
                </a:lnTo>
                <a:lnTo>
                  <a:pt x="343803" y="95616"/>
                </a:lnTo>
                <a:lnTo>
                  <a:pt x="306046" y="119606"/>
                </a:lnTo>
                <a:lnTo>
                  <a:pt x="269976" y="145923"/>
                </a:lnTo>
                <a:lnTo>
                  <a:pt x="235697" y="174462"/>
                </a:lnTo>
                <a:lnTo>
                  <a:pt x="203311" y="205120"/>
                </a:lnTo>
                <a:lnTo>
                  <a:pt x="172922" y="237793"/>
                </a:lnTo>
                <a:lnTo>
                  <a:pt x="144633" y="272375"/>
                </a:lnTo>
                <a:lnTo>
                  <a:pt x="118548" y="308762"/>
                </a:lnTo>
                <a:lnTo>
                  <a:pt x="94770" y="346851"/>
                </a:lnTo>
                <a:lnTo>
                  <a:pt x="73402" y="386536"/>
                </a:lnTo>
                <a:lnTo>
                  <a:pt x="54548" y="427714"/>
                </a:lnTo>
                <a:lnTo>
                  <a:pt x="38311" y="470279"/>
                </a:lnTo>
                <a:lnTo>
                  <a:pt x="24794" y="514129"/>
                </a:lnTo>
                <a:lnTo>
                  <a:pt x="14102" y="559158"/>
                </a:lnTo>
                <a:lnTo>
                  <a:pt x="6336" y="605262"/>
                </a:lnTo>
                <a:lnTo>
                  <a:pt x="1601" y="652337"/>
                </a:lnTo>
                <a:lnTo>
                  <a:pt x="0" y="700277"/>
                </a:lnTo>
                <a:lnTo>
                  <a:pt x="1601" y="748218"/>
                </a:lnTo>
                <a:lnTo>
                  <a:pt x="6336" y="795293"/>
                </a:lnTo>
                <a:lnTo>
                  <a:pt x="14102" y="841397"/>
                </a:lnTo>
                <a:lnTo>
                  <a:pt x="24794" y="886426"/>
                </a:lnTo>
                <a:lnTo>
                  <a:pt x="38311" y="930276"/>
                </a:lnTo>
                <a:lnTo>
                  <a:pt x="54548" y="972841"/>
                </a:lnTo>
                <a:lnTo>
                  <a:pt x="73402" y="1014019"/>
                </a:lnTo>
                <a:lnTo>
                  <a:pt x="94770" y="1053704"/>
                </a:lnTo>
                <a:lnTo>
                  <a:pt x="118548" y="1091793"/>
                </a:lnTo>
                <a:lnTo>
                  <a:pt x="144633" y="1128180"/>
                </a:lnTo>
                <a:lnTo>
                  <a:pt x="172922" y="1162762"/>
                </a:lnTo>
                <a:lnTo>
                  <a:pt x="203311" y="1195435"/>
                </a:lnTo>
                <a:lnTo>
                  <a:pt x="235697" y="1226093"/>
                </a:lnTo>
                <a:lnTo>
                  <a:pt x="269976" y="1254632"/>
                </a:lnTo>
                <a:lnTo>
                  <a:pt x="306046" y="1280949"/>
                </a:lnTo>
                <a:lnTo>
                  <a:pt x="343803" y="1304939"/>
                </a:lnTo>
                <a:lnTo>
                  <a:pt x="383143" y="1326497"/>
                </a:lnTo>
                <a:lnTo>
                  <a:pt x="423963" y="1345519"/>
                </a:lnTo>
                <a:lnTo>
                  <a:pt x="466160" y="1361901"/>
                </a:lnTo>
                <a:lnTo>
                  <a:pt x="509631" y="1375538"/>
                </a:lnTo>
                <a:lnTo>
                  <a:pt x="554272" y="1386327"/>
                </a:lnTo>
                <a:lnTo>
                  <a:pt x="599979" y="1394162"/>
                </a:lnTo>
                <a:lnTo>
                  <a:pt x="646650" y="1398940"/>
                </a:lnTo>
                <a:lnTo>
                  <a:pt x="694182" y="1400555"/>
                </a:lnTo>
                <a:lnTo>
                  <a:pt x="741713" y="1398940"/>
                </a:lnTo>
                <a:lnTo>
                  <a:pt x="788384" y="1394162"/>
                </a:lnTo>
                <a:lnTo>
                  <a:pt x="834091" y="1386327"/>
                </a:lnTo>
                <a:lnTo>
                  <a:pt x="878732" y="1375538"/>
                </a:lnTo>
                <a:lnTo>
                  <a:pt x="922203" y="1361901"/>
                </a:lnTo>
                <a:lnTo>
                  <a:pt x="964400" y="1345519"/>
                </a:lnTo>
                <a:lnTo>
                  <a:pt x="1005220" y="1326497"/>
                </a:lnTo>
                <a:lnTo>
                  <a:pt x="1044560" y="1304939"/>
                </a:lnTo>
                <a:lnTo>
                  <a:pt x="1082317" y="1280949"/>
                </a:lnTo>
                <a:lnTo>
                  <a:pt x="1118387" y="1254632"/>
                </a:lnTo>
                <a:lnTo>
                  <a:pt x="1152666" y="1226093"/>
                </a:lnTo>
                <a:lnTo>
                  <a:pt x="1185052" y="1195435"/>
                </a:lnTo>
                <a:lnTo>
                  <a:pt x="1215441" y="1162762"/>
                </a:lnTo>
                <a:lnTo>
                  <a:pt x="1243730" y="1128180"/>
                </a:lnTo>
                <a:lnTo>
                  <a:pt x="1269815" y="1091793"/>
                </a:lnTo>
                <a:lnTo>
                  <a:pt x="1293593" y="1053704"/>
                </a:lnTo>
                <a:lnTo>
                  <a:pt x="1314961" y="1014019"/>
                </a:lnTo>
                <a:lnTo>
                  <a:pt x="1333815" y="972841"/>
                </a:lnTo>
                <a:lnTo>
                  <a:pt x="1350052" y="930276"/>
                </a:lnTo>
                <a:lnTo>
                  <a:pt x="1363569" y="886426"/>
                </a:lnTo>
                <a:lnTo>
                  <a:pt x="1374261" y="841397"/>
                </a:lnTo>
                <a:lnTo>
                  <a:pt x="1382027" y="795293"/>
                </a:lnTo>
                <a:lnTo>
                  <a:pt x="1386762" y="748218"/>
                </a:lnTo>
                <a:lnTo>
                  <a:pt x="1388364" y="700277"/>
                </a:lnTo>
                <a:lnTo>
                  <a:pt x="1386762" y="652337"/>
                </a:lnTo>
                <a:lnTo>
                  <a:pt x="1382027" y="605262"/>
                </a:lnTo>
                <a:lnTo>
                  <a:pt x="1374261" y="559158"/>
                </a:lnTo>
                <a:lnTo>
                  <a:pt x="1363569" y="514129"/>
                </a:lnTo>
                <a:lnTo>
                  <a:pt x="1350052" y="470279"/>
                </a:lnTo>
                <a:lnTo>
                  <a:pt x="1333815" y="427714"/>
                </a:lnTo>
                <a:lnTo>
                  <a:pt x="1314961" y="386536"/>
                </a:lnTo>
                <a:lnTo>
                  <a:pt x="1293593" y="346851"/>
                </a:lnTo>
                <a:lnTo>
                  <a:pt x="1269815" y="308762"/>
                </a:lnTo>
                <a:lnTo>
                  <a:pt x="1243730" y="272375"/>
                </a:lnTo>
                <a:lnTo>
                  <a:pt x="1215441" y="237793"/>
                </a:lnTo>
                <a:lnTo>
                  <a:pt x="1185052" y="205120"/>
                </a:lnTo>
                <a:lnTo>
                  <a:pt x="1152666" y="174462"/>
                </a:lnTo>
                <a:lnTo>
                  <a:pt x="1118387" y="145923"/>
                </a:lnTo>
                <a:lnTo>
                  <a:pt x="1082317" y="119606"/>
                </a:lnTo>
                <a:lnTo>
                  <a:pt x="1044560" y="95616"/>
                </a:lnTo>
                <a:lnTo>
                  <a:pt x="1005220" y="74058"/>
                </a:lnTo>
                <a:lnTo>
                  <a:pt x="964400" y="55036"/>
                </a:lnTo>
                <a:lnTo>
                  <a:pt x="922203" y="38654"/>
                </a:lnTo>
                <a:lnTo>
                  <a:pt x="878732" y="25017"/>
                </a:lnTo>
                <a:lnTo>
                  <a:pt x="834091" y="14228"/>
                </a:lnTo>
                <a:lnTo>
                  <a:pt x="788384" y="6393"/>
                </a:lnTo>
                <a:lnTo>
                  <a:pt x="741713" y="1615"/>
                </a:lnTo>
                <a:lnTo>
                  <a:pt x="694182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39439" y="3419855"/>
            <a:ext cx="1125220" cy="1115695"/>
          </a:xfrm>
          <a:custGeom>
            <a:avLst/>
            <a:gdLst/>
            <a:ahLst/>
            <a:cxnLst/>
            <a:rect l="l" t="t" r="r" b="b"/>
            <a:pathLst>
              <a:path w="1125220" h="1115695">
                <a:moveTo>
                  <a:pt x="562356" y="0"/>
                </a:moveTo>
                <a:lnTo>
                  <a:pt x="513825" y="2047"/>
                </a:lnTo>
                <a:lnTo>
                  <a:pt x="466442" y="8076"/>
                </a:lnTo>
                <a:lnTo>
                  <a:pt x="420376" y="17921"/>
                </a:lnTo>
                <a:lnTo>
                  <a:pt x="375795" y="31414"/>
                </a:lnTo>
                <a:lnTo>
                  <a:pt x="332868" y="48387"/>
                </a:lnTo>
                <a:lnTo>
                  <a:pt x="291764" y="68673"/>
                </a:lnTo>
                <a:lnTo>
                  <a:pt x="252651" y="92106"/>
                </a:lnTo>
                <a:lnTo>
                  <a:pt x="215698" y="118517"/>
                </a:lnTo>
                <a:lnTo>
                  <a:pt x="181073" y="147740"/>
                </a:lnTo>
                <a:lnTo>
                  <a:pt x="148946" y="179607"/>
                </a:lnTo>
                <a:lnTo>
                  <a:pt x="119484" y="213950"/>
                </a:lnTo>
                <a:lnTo>
                  <a:pt x="92857" y="250603"/>
                </a:lnTo>
                <a:lnTo>
                  <a:pt x="69233" y="289398"/>
                </a:lnTo>
                <a:lnTo>
                  <a:pt x="48781" y="330168"/>
                </a:lnTo>
                <a:lnTo>
                  <a:pt x="31670" y="372745"/>
                </a:lnTo>
                <a:lnTo>
                  <a:pt x="18067" y="416963"/>
                </a:lnTo>
                <a:lnTo>
                  <a:pt x="8142" y="462653"/>
                </a:lnTo>
                <a:lnTo>
                  <a:pt x="2063" y="509649"/>
                </a:lnTo>
                <a:lnTo>
                  <a:pt x="0" y="557784"/>
                </a:lnTo>
                <a:lnTo>
                  <a:pt x="2063" y="605918"/>
                </a:lnTo>
                <a:lnTo>
                  <a:pt x="8142" y="652914"/>
                </a:lnTo>
                <a:lnTo>
                  <a:pt x="18067" y="698604"/>
                </a:lnTo>
                <a:lnTo>
                  <a:pt x="31670" y="742822"/>
                </a:lnTo>
                <a:lnTo>
                  <a:pt x="48781" y="785399"/>
                </a:lnTo>
                <a:lnTo>
                  <a:pt x="69233" y="826169"/>
                </a:lnTo>
                <a:lnTo>
                  <a:pt x="92857" y="864964"/>
                </a:lnTo>
                <a:lnTo>
                  <a:pt x="119484" y="901617"/>
                </a:lnTo>
                <a:lnTo>
                  <a:pt x="148946" y="935960"/>
                </a:lnTo>
                <a:lnTo>
                  <a:pt x="181073" y="967827"/>
                </a:lnTo>
                <a:lnTo>
                  <a:pt x="215698" y="997050"/>
                </a:lnTo>
                <a:lnTo>
                  <a:pt x="252651" y="1023461"/>
                </a:lnTo>
                <a:lnTo>
                  <a:pt x="291764" y="1046894"/>
                </a:lnTo>
                <a:lnTo>
                  <a:pt x="332868" y="1067180"/>
                </a:lnTo>
                <a:lnTo>
                  <a:pt x="375795" y="1084153"/>
                </a:lnTo>
                <a:lnTo>
                  <a:pt x="420376" y="1097646"/>
                </a:lnTo>
                <a:lnTo>
                  <a:pt x="466442" y="1107491"/>
                </a:lnTo>
                <a:lnTo>
                  <a:pt x="513825" y="1113520"/>
                </a:lnTo>
                <a:lnTo>
                  <a:pt x="562356" y="1115568"/>
                </a:lnTo>
                <a:lnTo>
                  <a:pt x="610886" y="1113520"/>
                </a:lnTo>
                <a:lnTo>
                  <a:pt x="658269" y="1107491"/>
                </a:lnTo>
                <a:lnTo>
                  <a:pt x="704335" y="1097646"/>
                </a:lnTo>
                <a:lnTo>
                  <a:pt x="748916" y="1084153"/>
                </a:lnTo>
                <a:lnTo>
                  <a:pt x="791843" y="1067180"/>
                </a:lnTo>
                <a:lnTo>
                  <a:pt x="832947" y="1046894"/>
                </a:lnTo>
                <a:lnTo>
                  <a:pt x="872060" y="1023461"/>
                </a:lnTo>
                <a:lnTo>
                  <a:pt x="909013" y="997050"/>
                </a:lnTo>
                <a:lnTo>
                  <a:pt x="943638" y="967827"/>
                </a:lnTo>
                <a:lnTo>
                  <a:pt x="975765" y="935960"/>
                </a:lnTo>
                <a:lnTo>
                  <a:pt x="1005227" y="901617"/>
                </a:lnTo>
                <a:lnTo>
                  <a:pt x="1031854" y="864964"/>
                </a:lnTo>
                <a:lnTo>
                  <a:pt x="1055478" y="826169"/>
                </a:lnTo>
                <a:lnTo>
                  <a:pt x="1075930" y="785399"/>
                </a:lnTo>
                <a:lnTo>
                  <a:pt x="1093041" y="742822"/>
                </a:lnTo>
                <a:lnTo>
                  <a:pt x="1106644" y="698604"/>
                </a:lnTo>
                <a:lnTo>
                  <a:pt x="1116569" y="652914"/>
                </a:lnTo>
                <a:lnTo>
                  <a:pt x="1122648" y="605918"/>
                </a:lnTo>
                <a:lnTo>
                  <a:pt x="1124712" y="557784"/>
                </a:lnTo>
                <a:lnTo>
                  <a:pt x="1122648" y="509649"/>
                </a:lnTo>
                <a:lnTo>
                  <a:pt x="1116569" y="462653"/>
                </a:lnTo>
                <a:lnTo>
                  <a:pt x="1106644" y="416963"/>
                </a:lnTo>
                <a:lnTo>
                  <a:pt x="1093041" y="372745"/>
                </a:lnTo>
                <a:lnTo>
                  <a:pt x="1075930" y="330168"/>
                </a:lnTo>
                <a:lnTo>
                  <a:pt x="1055478" y="289398"/>
                </a:lnTo>
                <a:lnTo>
                  <a:pt x="1031854" y="250603"/>
                </a:lnTo>
                <a:lnTo>
                  <a:pt x="1005227" y="213950"/>
                </a:lnTo>
                <a:lnTo>
                  <a:pt x="975765" y="179607"/>
                </a:lnTo>
                <a:lnTo>
                  <a:pt x="943638" y="147740"/>
                </a:lnTo>
                <a:lnTo>
                  <a:pt x="909013" y="118517"/>
                </a:lnTo>
                <a:lnTo>
                  <a:pt x="872060" y="92106"/>
                </a:lnTo>
                <a:lnTo>
                  <a:pt x="832947" y="68673"/>
                </a:lnTo>
                <a:lnTo>
                  <a:pt x="791843" y="48387"/>
                </a:lnTo>
                <a:lnTo>
                  <a:pt x="748916" y="31414"/>
                </a:lnTo>
                <a:lnTo>
                  <a:pt x="704335" y="17921"/>
                </a:lnTo>
                <a:lnTo>
                  <a:pt x="658269" y="8076"/>
                </a:lnTo>
                <a:lnTo>
                  <a:pt x="610886" y="2047"/>
                </a:lnTo>
                <a:lnTo>
                  <a:pt x="562356" y="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285988" y="3355847"/>
            <a:ext cx="1125220" cy="1114425"/>
          </a:xfrm>
          <a:custGeom>
            <a:avLst/>
            <a:gdLst/>
            <a:ahLst/>
            <a:cxnLst/>
            <a:rect l="l" t="t" r="r" b="b"/>
            <a:pathLst>
              <a:path w="1125220" h="1114425">
                <a:moveTo>
                  <a:pt x="562355" y="0"/>
                </a:moveTo>
                <a:lnTo>
                  <a:pt x="513825" y="2044"/>
                </a:lnTo>
                <a:lnTo>
                  <a:pt x="466442" y="8068"/>
                </a:lnTo>
                <a:lnTo>
                  <a:pt x="420376" y="17902"/>
                </a:lnTo>
                <a:lnTo>
                  <a:pt x="375795" y="31380"/>
                </a:lnTo>
                <a:lnTo>
                  <a:pt x="332868" y="48334"/>
                </a:lnTo>
                <a:lnTo>
                  <a:pt x="291764" y="68597"/>
                </a:lnTo>
                <a:lnTo>
                  <a:pt x="252651" y="92003"/>
                </a:lnTo>
                <a:lnTo>
                  <a:pt x="215698" y="118382"/>
                </a:lnTo>
                <a:lnTo>
                  <a:pt x="181073" y="147569"/>
                </a:lnTo>
                <a:lnTo>
                  <a:pt x="148946" y="179396"/>
                </a:lnTo>
                <a:lnTo>
                  <a:pt x="119484" y="213695"/>
                </a:lnTo>
                <a:lnTo>
                  <a:pt x="92857" y="250299"/>
                </a:lnTo>
                <a:lnTo>
                  <a:pt x="69233" y="289041"/>
                </a:lnTo>
                <a:lnTo>
                  <a:pt x="48781" y="329754"/>
                </a:lnTo>
                <a:lnTo>
                  <a:pt x="31670" y="372270"/>
                </a:lnTo>
                <a:lnTo>
                  <a:pt x="18067" y="416422"/>
                </a:lnTo>
                <a:lnTo>
                  <a:pt x="8142" y="462043"/>
                </a:lnTo>
                <a:lnTo>
                  <a:pt x="2063" y="508965"/>
                </a:lnTo>
                <a:lnTo>
                  <a:pt x="0" y="557021"/>
                </a:lnTo>
                <a:lnTo>
                  <a:pt x="2063" y="605078"/>
                </a:lnTo>
                <a:lnTo>
                  <a:pt x="8142" y="652000"/>
                </a:lnTo>
                <a:lnTo>
                  <a:pt x="18067" y="697621"/>
                </a:lnTo>
                <a:lnTo>
                  <a:pt x="31670" y="741773"/>
                </a:lnTo>
                <a:lnTo>
                  <a:pt x="48781" y="784289"/>
                </a:lnTo>
                <a:lnTo>
                  <a:pt x="69233" y="825002"/>
                </a:lnTo>
                <a:lnTo>
                  <a:pt x="92857" y="863744"/>
                </a:lnTo>
                <a:lnTo>
                  <a:pt x="119484" y="900348"/>
                </a:lnTo>
                <a:lnTo>
                  <a:pt x="148946" y="934647"/>
                </a:lnTo>
                <a:lnTo>
                  <a:pt x="181073" y="966474"/>
                </a:lnTo>
                <a:lnTo>
                  <a:pt x="215698" y="995661"/>
                </a:lnTo>
                <a:lnTo>
                  <a:pt x="252651" y="1022040"/>
                </a:lnTo>
                <a:lnTo>
                  <a:pt x="291764" y="1045446"/>
                </a:lnTo>
                <a:lnTo>
                  <a:pt x="332868" y="1065709"/>
                </a:lnTo>
                <a:lnTo>
                  <a:pt x="375795" y="1082663"/>
                </a:lnTo>
                <a:lnTo>
                  <a:pt x="420376" y="1096141"/>
                </a:lnTo>
                <a:lnTo>
                  <a:pt x="466442" y="1105975"/>
                </a:lnTo>
                <a:lnTo>
                  <a:pt x="513825" y="1111999"/>
                </a:lnTo>
                <a:lnTo>
                  <a:pt x="562355" y="1114044"/>
                </a:lnTo>
                <a:lnTo>
                  <a:pt x="610886" y="1111999"/>
                </a:lnTo>
                <a:lnTo>
                  <a:pt x="658269" y="1105975"/>
                </a:lnTo>
                <a:lnTo>
                  <a:pt x="704335" y="1096141"/>
                </a:lnTo>
                <a:lnTo>
                  <a:pt x="748916" y="1082663"/>
                </a:lnTo>
                <a:lnTo>
                  <a:pt x="791843" y="1065709"/>
                </a:lnTo>
                <a:lnTo>
                  <a:pt x="832947" y="1045446"/>
                </a:lnTo>
                <a:lnTo>
                  <a:pt x="872060" y="1022040"/>
                </a:lnTo>
                <a:lnTo>
                  <a:pt x="909013" y="995661"/>
                </a:lnTo>
                <a:lnTo>
                  <a:pt x="943638" y="966474"/>
                </a:lnTo>
                <a:lnTo>
                  <a:pt x="975765" y="934647"/>
                </a:lnTo>
                <a:lnTo>
                  <a:pt x="1005227" y="900348"/>
                </a:lnTo>
                <a:lnTo>
                  <a:pt x="1031854" y="863744"/>
                </a:lnTo>
                <a:lnTo>
                  <a:pt x="1055478" y="825002"/>
                </a:lnTo>
                <a:lnTo>
                  <a:pt x="1075930" y="784289"/>
                </a:lnTo>
                <a:lnTo>
                  <a:pt x="1093041" y="741773"/>
                </a:lnTo>
                <a:lnTo>
                  <a:pt x="1106644" y="697621"/>
                </a:lnTo>
                <a:lnTo>
                  <a:pt x="1116569" y="652000"/>
                </a:lnTo>
                <a:lnTo>
                  <a:pt x="1122648" y="605078"/>
                </a:lnTo>
                <a:lnTo>
                  <a:pt x="1124711" y="557021"/>
                </a:lnTo>
                <a:lnTo>
                  <a:pt x="1122648" y="508965"/>
                </a:lnTo>
                <a:lnTo>
                  <a:pt x="1116569" y="462043"/>
                </a:lnTo>
                <a:lnTo>
                  <a:pt x="1106644" y="416422"/>
                </a:lnTo>
                <a:lnTo>
                  <a:pt x="1093041" y="372270"/>
                </a:lnTo>
                <a:lnTo>
                  <a:pt x="1075930" y="329754"/>
                </a:lnTo>
                <a:lnTo>
                  <a:pt x="1055478" y="289041"/>
                </a:lnTo>
                <a:lnTo>
                  <a:pt x="1031854" y="250299"/>
                </a:lnTo>
                <a:lnTo>
                  <a:pt x="1005227" y="213695"/>
                </a:lnTo>
                <a:lnTo>
                  <a:pt x="975765" y="179396"/>
                </a:lnTo>
                <a:lnTo>
                  <a:pt x="943638" y="147569"/>
                </a:lnTo>
                <a:lnTo>
                  <a:pt x="909013" y="118382"/>
                </a:lnTo>
                <a:lnTo>
                  <a:pt x="872060" y="92003"/>
                </a:lnTo>
                <a:lnTo>
                  <a:pt x="832947" y="68597"/>
                </a:lnTo>
                <a:lnTo>
                  <a:pt x="791843" y="48334"/>
                </a:lnTo>
                <a:lnTo>
                  <a:pt x="748916" y="31380"/>
                </a:lnTo>
                <a:lnTo>
                  <a:pt x="704335" y="17902"/>
                </a:lnTo>
                <a:lnTo>
                  <a:pt x="658269" y="8068"/>
                </a:lnTo>
                <a:lnTo>
                  <a:pt x="610886" y="2044"/>
                </a:lnTo>
                <a:lnTo>
                  <a:pt x="562355" y="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39996" y="4658867"/>
            <a:ext cx="1687195" cy="1315720"/>
          </a:xfrm>
          <a:custGeom>
            <a:avLst/>
            <a:gdLst/>
            <a:ahLst/>
            <a:cxnLst/>
            <a:rect l="l" t="t" r="r" b="b"/>
            <a:pathLst>
              <a:path w="1687195" h="1315720">
                <a:moveTo>
                  <a:pt x="843533" y="0"/>
                </a:moveTo>
                <a:lnTo>
                  <a:pt x="790191" y="1293"/>
                </a:lnTo>
                <a:lnTo>
                  <a:pt x="737729" y="5123"/>
                </a:lnTo>
                <a:lnTo>
                  <a:pt x="686248" y="11411"/>
                </a:lnTo>
                <a:lnTo>
                  <a:pt x="635845" y="20081"/>
                </a:lnTo>
                <a:lnTo>
                  <a:pt x="586620" y="31057"/>
                </a:lnTo>
                <a:lnTo>
                  <a:pt x="538671" y="44260"/>
                </a:lnTo>
                <a:lnTo>
                  <a:pt x="492098" y="59614"/>
                </a:lnTo>
                <a:lnTo>
                  <a:pt x="446999" y="77042"/>
                </a:lnTo>
                <a:lnTo>
                  <a:pt x="403474" y="96466"/>
                </a:lnTo>
                <a:lnTo>
                  <a:pt x="361620" y="117811"/>
                </a:lnTo>
                <a:lnTo>
                  <a:pt x="321537" y="140999"/>
                </a:lnTo>
                <a:lnTo>
                  <a:pt x="283323" y="165952"/>
                </a:lnTo>
                <a:lnTo>
                  <a:pt x="247078" y="192595"/>
                </a:lnTo>
                <a:lnTo>
                  <a:pt x="212900" y="220849"/>
                </a:lnTo>
                <a:lnTo>
                  <a:pt x="180889" y="250639"/>
                </a:lnTo>
                <a:lnTo>
                  <a:pt x="151142" y="281886"/>
                </a:lnTo>
                <a:lnTo>
                  <a:pt x="123760" y="314514"/>
                </a:lnTo>
                <a:lnTo>
                  <a:pt x="98840" y="348446"/>
                </a:lnTo>
                <a:lnTo>
                  <a:pt x="76481" y="383606"/>
                </a:lnTo>
                <a:lnTo>
                  <a:pt x="56783" y="419915"/>
                </a:lnTo>
                <a:lnTo>
                  <a:pt x="39845" y="457297"/>
                </a:lnTo>
                <a:lnTo>
                  <a:pt x="25764" y="495674"/>
                </a:lnTo>
                <a:lnTo>
                  <a:pt x="14640" y="534971"/>
                </a:lnTo>
                <a:lnTo>
                  <a:pt x="6572" y="575110"/>
                </a:lnTo>
                <a:lnTo>
                  <a:pt x="1659" y="616014"/>
                </a:lnTo>
                <a:lnTo>
                  <a:pt x="0" y="657605"/>
                </a:lnTo>
                <a:lnTo>
                  <a:pt x="1659" y="699193"/>
                </a:lnTo>
                <a:lnTo>
                  <a:pt x="6572" y="740093"/>
                </a:lnTo>
                <a:lnTo>
                  <a:pt x="14640" y="780229"/>
                </a:lnTo>
                <a:lnTo>
                  <a:pt x="25764" y="819524"/>
                </a:lnTo>
                <a:lnTo>
                  <a:pt x="39845" y="857900"/>
                </a:lnTo>
                <a:lnTo>
                  <a:pt x="56783" y="895281"/>
                </a:lnTo>
                <a:lnTo>
                  <a:pt x="76481" y="931589"/>
                </a:lnTo>
                <a:lnTo>
                  <a:pt x="98840" y="966748"/>
                </a:lnTo>
                <a:lnTo>
                  <a:pt x="123760" y="1000680"/>
                </a:lnTo>
                <a:lnTo>
                  <a:pt x="151142" y="1033308"/>
                </a:lnTo>
                <a:lnTo>
                  <a:pt x="180889" y="1064556"/>
                </a:lnTo>
                <a:lnTo>
                  <a:pt x="212900" y="1094346"/>
                </a:lnTo>
                <a:lnTo>
                  <a:pt x="247078" y="1122602"/>
                </a:lnTo>
                <a:lnTo>
                  <a:pt x="283323" y="1149245"/>
                </a:lnTo>
                <a:lnTo>
                  <a:pt x="321537" y="1174200"/>
                </a:lnTo>
                <a:lnTo>
                  <a:pt x="361620" y="1197389"/>
                </a:lnTo>
                <a:lnTo>
                  <a:pt x="403474" y="1218736"/>
                </a:lnTo>
                <a:lnTo>
                  <a:pt x="446999" y="1238162"/>
                </a:lnTo>
                <a:lnTo>
                  <a:pt x="492098" y="1255591"/>
                </a:lnTo>
                <a:lnTo>
                  <a:pt x="538671" y="1270947"/>
                </a:lnTo>
                <a:lnTo>
                  <a:pt x="586620" y="1284151"/>
                </a:lnTo>
                <a:lnTo>
                  <a:pt x="635845" y="1295127"/>
                </a:lnTo>
                <a:lnTo>
                  <a:pt x="686248" y="1303799"/>
                </a:lnTo>
                <a:lnTo>
                  <a:pt x="737729" y="1310088"/>
                </a:lnTo>
                <a:lnTo>
                  <a:pt x="790191" y="1313918"/>
                </a:lnTo>
                <a:lnTo>
                  <a:pt x="843533" y="1315211"/>
                </a:lnTo>
                <a:lnTo>
                  <a:pt x="896876" y="1313918"/>
                </a:lnTo>
                <a:lnTo>
                  <a:pt x="949338" y="1310088"/>
                </a:lnTo>
                <a:lnTo>
                  <a:pt x="1000819" y="1303799"/>
                </a:lnTo>
                <a:lnTo>
                  <a:pt x="1051222" y="1295127"/>
                </a:lnTo>
                <a:lnTo>
                  <a:pt x="1100447" y="1284151"/>
                </a:lnTo>
                <a:lnTo>
                  <a:pt x="1148396" y="1270947"/>
                </a:lnTo>
                <a:lnTo>
                  <a:pt x="1194969" y="1255591"/>
                </a:lnTo>
                <a:lnTo>
                  <a:pt x="1240068" y="1238162"/>
                </a:lnTo>
                <a:lnTo>
                  <a:pt x="1283593" y="1218736"/>
                </a:lnTo>
                <a:lnTo>
                  <a:pt x="1325447" y="1197389"/>
                </a:lnTo>
                <a:lnTo>
                  <a:pt x="1365530" y="1174200"/>
                </a:lnTo>
                <a:lnTo>
                  <a:pt x="1403744" y="1149245"/>
                </a:lnTo>
                <a:lnTo>
                  <a:pt x="1439989" y="1122602"/>
                </a:lnTo>
                <a:lnTo>
                  <a:pt x="1474167" y="1094346"/>
                </a:lnTo>
                <a:lnTo>
                  <a:pt x="1506178" y="1064556"/>
                </a:lnTo>
                <a:lnTo>
                  <a:pt x="1535925" y="1033308"/>
                </a:lnTo>
                <a:lnTo>
                  <a:pt x="1563307" y="1000680"/>
                </a:lnTo>
                <a:lnTo>
                  <a:pt x="1588227" y="966748"/>
                </a:lnTo>
                <a:lnTo>
                  <a:pt x="1610586" y="931589"/>
                </a:lnTo>
                <a:lnTo>
                  <a:pt x="1630284" y="895281"/>
                </a:lnTo>
                <a:lnTo>
                  <a:pt x="1647222" y="857900"/>
                </a:lnTo>
                <a:lnTo>
                  <a:pt x="1661303" y="819524"/>
                </a:lnTo>
                <a:lnTo>
                  <a:pt x="1672427" y="780229"/>
                </a:lnTo>
                <a:lnTo>
                  <a:pt x="1680495" y="740093"/>
                </a:lnTo>
                <a:lnTo>
                  <a:pt x="1685408" y="699193"/>
                </a:lnTo>
                <a:lnTo>
                  <a:pt x="1687067" y="657605"/>
                </a:lnTo>
                <a:lnTo>
                  <a:pt x="1685408" y="616014"/>
                </a:lnTo>
                <a:lnTo>
                  <a:pt x="1680495" y="575110"/>
                </a:lnTo>
                <a:lnTo>
                  <a:pt x="1672427" y="534971"/>
                </a:lnTo>
                <a:lnTo>
                  <a:pt x="1661303" y="495674"/>
                </a:lnTo>
                <a:lnTo>
                  <a:pt x="1647222" y="457297"/>
                </a:lnTo>
                <a:lnTo>
                  <a:pt x="1630284" y="419915"/>
                </a:lnTo>
                <a:lnTo>
                  <a:pt x="1610586" y="383606"/>
                </a:lnTo>
                <a:lnTo>
                  <a:pt x="1588227" y="348446"/>
                </a:lnTo>
                <a:lnTo>
                  <a:pt x="1563307" y="314514"/>
                </a:lnTo>
                <a:lnTo>
                  <a:pt x="1535925" y="281886"/>
                </a:lnTo>
                <a:lnTo>
                  <a:pt x="1506178" y="250639"/>
                </a:lnTo>
                <a:lnTo>
                  <a:pt x="1474167" y="220849"/>
                </a:lnTo>
                <a:lnTo>
                  <a:pt x="1439989" y="192595"/>
                </a:lnTo>
                <a:lnTo>
                  <a:pt x="1403744" y="165952"/>
                </a:lnTo>
                <a:lnTo>
                  <a:pt x="1365530" y="140999"/>
                </a:lnTo>
                <a:lnTo>
                  <a:pt x="1325447" y="117811"/>
                </a:lnTo>
                <a:lnTo>
                  <a:pt x="1283593" y="96466"/>
                </a:lnTo>
                <a:lnTo>
                  <a:pt x="1240068" y="77042"/>
                </a:lnTo>
                <a:lnTo>
                  <a:pt x="1194969" y="59614"/>
                </a:lnTo>
                <a:lnTo>
                  <a:pt x="1148396" y="44260"/>
                </a:lnTo>
                <a:lnTo>
                  <a:pt x="1100447" y="31057"/>
                </a:lnTo>
                <a:lnTo>
                  <a:pt x="1051222" y="20081"/>
                </a:lnTo>
                <a:lnTo>
                  <a:pt x="1000819" y="11411"/>
                </a:lnTo>
                <a:lnTo>
                  <a:pt x="949338" y="5123"/>
                </a:lnTo>
                <a:lnTo>
                  <a:pt x="896876" y="1293"/>
                </a:lnTo>
                <a:lnTo>
                  <a:pt x="8435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09059" y="4620767"/>
            <a:ext cx="2976372" cy="16824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98919" y="4674108"/>
            <a:ext cx="1687195" cy="1313815"/>
          </a:xfrm>
          <a:custGeom>
            <a:avLst/>
            <a:gdLst/>
            <a:ahLst/>
            <a:cxnLst/>
            <a:rect l="l" t="t" r="r" b="b"/>
            <a:pathLst>
              <a:path w="1687195" h="1313814">
                <a:moveTo>
                  <a:pt x="843533" y="0"/>
                </a:moveTo>
                <a:lnTo>
                  <a:pt x="790191" y="1292"/>
                </a:lnTo>
                <a:lnTo>
                  <a:pt x="737729" y="5118"/>
                </a:lnTo>
                <a:lnTo>
                  <a:pt x="686248" y="11401"/>
                </a:lnTo>
                <a:lnTo>
                  <a:pt x="635845" y="20063"/>
                </a:lnTo>
                <a:lnTo>
                  <a:pt x="586620" y="31028"/>
                </a:lnTo>
                <a:lnTo>
                  <a:pt x="538671" y="44219"/>
                </a:lnTo>
                <a:lnTo>
                  <a:pt x="492098" y="59558"/>
                </a:lnTo>
                <a:lnTo>
                  <a:pt x="446999" y="76969"/>
                </a:lnTo>
                <a:lnTo>
                  <a:pt x="403474" y="96375"/>
                </a:lnTo>
                <a:lnTo>
                  <a:pt x="361620" y="117698"/>
                </a:lnTo>
                <a:lnTo>
                  <a:pt x="321537" y="140863"/>
                </a:lnTo>
                <a:lnTo>
                  <a:pt x="283323" y="165790"/>
                </a:lnTo>
                <a:lnTo>
                  <a:pt x="247078" y="192405"/>
                </a:lnTo>
                <a:lnTo>
                  <a:pt x="212900" y="220629"/>
                </a:lnTo>
                <a:lnTo>
                  <a:pt x="180889" y="250385"/>
                </a:lnTo>
                <a:lnTo>
                  <a:pt x="151142" y="281598"/>
                </a:lnTo>
                <a:lnTo>
                  <a:pt x="123760" y="314189"/>
                </a:lnTo>
                <a:lnTo>
                  <a:pt x="98840" y="348081"/>
                </a:lnTo>
                <a:lnTo>
                  <a:pt x="76481" y="383199"/>
                </a:lnTo>
                <a:lnTo>
                  <a:pt x="56783" y="419464"/>
                </a:lnTo>
                <a:lnTo>
                  <a:pt x="39845" y="456799"/>
                </a:lnTo>
                <a:lnTo>
                  <a:pt x="25764" y="495129"/>
                </a:lnTo>
                <a:lnTo>
                  <a:pt x="14640" y="534375"/>
                </a:lnTo>
                <a:lnTo>
                  <a:pt x="6572" y="574461"/>
                </a:lnTo>
                <a:lnTo>
                  <a:pt x="1659" y="615309"/>
                </a:lnTo>
                <a:lnTo>
                  <a:pt x="0" y="656844"/>
                </a:lnTo>
                <a:lnTo>
                  <a:pt x="1659" y="698383"/>
                </a:lnTo>
                <a:lnTo>
                  <a:pt x="6572" y="739236"/>
                </a:lnTo>
                <a:lnTo>
                  <a:pt x="14640" y="779326"/>
                </a:lnTo>
                <a:lnTo>
                  <a:pt x="25764" y="818575"/>
                </a:lnTo>
                <a:lnTo>
                  <a:pt x="39845" y="856907"/>
                </a:lnTo>
                <a:lnTo>
                  <a:pt x="56783" y="894244"/>
                </a:lnTo>
                <a:lnTo>
                  <a:pt x="76481" y="930510"/>
                </a:lnTo>
                <a:lnTo>
                  <a:pt x="98840" y="965628"/>
                </a:lnTo>
                <a:lnTo>
                  <a:pt x="123760" y="999521"/>
                </a:lnTo>
                <a:lnTo>
                  <a:pt x="151142" y="1032112"/>
                </a:lnTo>
                <a:lnTo>
                  <a:pt x="180889" y="1063323"/>
                </a:lnTo>
                <a:lnTo>
                  <a:pt x="212900" y="1093079"/>
                </a:lnTo>
                <a:lnTo>
                  <a:pt x="247078" y="1121302"/>
                </a:lnTo>
                <a:lnTo>
                  <a:pt x="283323" y="1147914"/>
                </a:lnTo>
                <a:lnTo>
                  <a:pt x="321537" y="1172840"/>
                </a:lnTo>
                <a:lnTo>
                  <a:pt x="361620" y="1196002"/>
                </a:lnTo>
                <a:lnTo>
                  <a:pt x="403474" y="1217324"/>
                </a:lnTo>
                <a:lnTo>
                  <a:pt x="446999" y="1236728"/>
                </a:lnTo>
                <a:lnTo>
                  <a:pt x="492098" y="1254137"/>
                </a:lnTo>
                <a:lnTo>
                  <a:pt x="538671" y="1269474"/>
                </a:lnTo>
                <a:lnTo>
                  <a:pt x="586620" y="1282663"/>
                </a:lnTo>
                <a:lnTo>
                  <a:pt x="635845" y="1293627"/>
                </a:lnTo>
                <a:lnTo>
                  <a:pt x="686248" y="1302288"/>
                </a:lnTo>
                <a:lnTo>
                  <a:pt x="737729" y="1308570"/>
                </a:lnTo>
                <a:lnTo>
                  <a:pt x="790191" y="1312395"/>
                </a:lnTo>
                <a:lnTo>
                  <a:pt x="843533" y="1313688"/>
                </a:lnTo>
                <a:lnTo>
                  <a:pt x="896876" y="1312395"/>
                </a:lnTo>
                <a:lnTo>
                  <a:pt x="949338" y="1308570"/>
                </a:lnTo>
                <a:lnTo>
                  <a:pt x="1000819" y="1302288"/>
                </a:lnTo>
                <a:lnTo>
                  <a:pt x="1051222" y="1293627"/>
                </a:lnTo>
                <a:lnTo>
                  <a:pt x="1100447" y="1282663"/>
                </a:lnTo>
                <a:lnTo>
                  <a:pt x="1148396" y="1269474"/>
                </a:lnTo>
                <a:lnTo>
                  <a:pt x="1194969" y="1254137"/>
                </a:lnTo>
                <a:lnTo>
                  <a:pt x="1240068" y="1236728"/>
                </a:lnTo>
                <a:lnTo>
                  <a:pt x="1283593" y="1217324"/>
                </a:lnTo>
                <a:lnTo>
                  <a:pt x="1325447" y="1196002"/>
                </a:lnTo>
                <a:lnTo>
                  <a:pt x="1365530" y="1172840"/>
                </a:lnTo>
                <a:lnTo>
                  <a:pt x="1403744" y="1147914"/>
                </a:lnTo>
                <a:lnTo>
                  <a:pt x="1439989" y="1121302"/>
                </a:lnTo>
                <a:lnTo>
                  <a:pt x="1474167" y="1093079"/>
                </a:lnTo>
                <a:lnTo>
                  <a:pt x="1506178" y="1063323"/>
                </a:lnTo>
                <a:lnTo>
                  <a:pt x="1535925" y="1032112"/>
                </a:lnTo>
                <a:lnTo>
                  <a:pt x="1563307" y="999521"/>
                </a:lnTo>
                <a:lnTo>
                  <a:pt x="1588227" y="965628"/>
                </a:lnTo>
                <a:lnTo>
                  <a:pt x="1610586" y="930510"/>
                </a:lnTo>
                <a:lnTo>
                  <a:pt x="1630284" y="894244"/>
                </a:lnTo>
                <a:lnTo>
                  <a:pt x="1647222" y="856907"/>
                </a:lnTo>
                <a:lnTo>
                  <a:pt x="1661303" y="818575"/>
                </a:lnTo>
                <a:lnTo>
                  <a:pt x="1672427" y="779326"/>
                </a:lnTo>
                <a:lnTo>
                  <a:pt x="1680495" y="739236"/>
                </a:lnTo>
                <a:lnTo>
                  <a:pt x="1685408" y="698383"/>
                </a:lnTo>
                <a:lnTo>
                  <a:pt x="1687068" y="656844"/>
                </a:lnTo>
                <a:lnTo>
                  <a:pt x="1685408" y="615309"/>
                </a:lnTo>
                <a:lnTo>
                  <a:pt x="1680495" y="574461"/>
                </a:lnTo>
                <a:lnTo>
                  <a:pt x="1672427" y="534375"/>
                </a:lnTo>
                <a:lnTo>
                  <a:pt x="1661303" y="495129"/>
                </a:lnTo>
                <a:lnTo>
                  <a:pt x="1647222" y="456799"/>
                </a:lnTo>
                <a:lnTo>
                  <a:pt x="1630284" y="419464"/>
                </a:lnTo>
                <a:lnTo>
                  <a:pt x="1610586" y="383199"/>
                </a:lnTo>
                <a:lnTo>
                  <a:pt x="1588227" y="348081"/>
                </a:lnTo>
                <a:lnTo>
                  <a:pt x="1563307" y="314189"/>
                </a:lnTo>
                <a:lnTo>
                  <a:pt x="1535925" y="281598"/>
                </a:lnTo>
                <a:lnTo>
                  <a:pt x="1506178" y="250385"/>
                </a:lnTo>
                <a:lnTo>
                  <a:pt x="1474167" y="220629"/>
                </a:lnTo>
                <a:lnTo>
                  <a:pt x="1439989" y="192405"/>
                </a:lnTo>
                <a:lnTo>
                  <a:pt x="1403744" y="165790"/>
                </a:lnTo>
                <a:lnTo>
                  <a:pt x="1365530" y="140863"/>
                </a:lnTo>
                <a:lnTo>
                  <a:pt x="1325447" y="117698"/>
                </a:lnTo>
                <a:lnTo>
                  <a:pt x="1283593" y="96375"/>
                </a:lnTo>
                <a:lnTo>
                  <a:pt x="1240068" y="76969"/>
                </a:lnTo>
                <a:lnTo>
                  <a:pt x="1194969" y="59558"/>
                </a:lnTo>
                <a:lnTo>
                  <a:pt x="1148396" y="44219"/>
                </a:lnTo>
                <a:lnTo>
                  <a:pt x="1100447" y="31028"/>
                </a:lnTo>
                <a:lnTo>
                  <a:pt x="1051222" y="20063"/>
                </a:lnTo>
                <a:lnTo>
                  <a:pt x="1000819" y="11401"/>
                </a:lnTo>
                <a:lnTo>
                  <a:pt x="949338" y="5118"/>
                </a:lnTo>
                <a:lnTo>
                  <a:pt x="896876" y="1292"/>
                </a:lnTo>
                <a:lnTo>
                  <a:pt x="8435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55791" y="4631435"/>
            <a:ext cx="2976371" cy="16809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08975" y="1749679"/>
            <a:ext cx="1033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2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Logical</a:t>
            </a:r>
            <a:endParaRPr sz="28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98891" y="3754373"/>
            <a:ext cx="92519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Numeric</a:t>
            </a:r>
            <a:endParaRPr sz="20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25826" y="1812416"/>
            <a:ext cx="1245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Character</a:t>
            </a:r>
            <a:endParaRPr sz="24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18814" y="3751579"/>
            <a:ext cx="943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1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Complex</a:t>
            </a:r>
            <a:endParaRPr sz="20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397752" y="5550408"/>
            <a:ext cx="0" cy="1004569"/>
          </a:xfrm>
          <a:custGeom>
            <a:avLst/>
            <a:gdLst/>
            <a:ahLst/>
            <a:cxnLst/>
            <a:rect l="l" t="t" r="r" b="b"/>
            <a:pathLst>
              <a:path h="1004570">
                <a:moveTo>
                  <a:pt x="0" y="0"/>
                </a:moveTo>
                <a:lnTo>
                  <a:pt x="0" y="1004315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821926" y="2456179"/>
            <a:ext cx="1366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True,</a:t>
            </a:r>
            <a:r>
              <a:rPr sz="2400" b="1" spc="-1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False</a:t>
            </a:r>
            <a:endParaRPr sz="24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726294" y="4151757"/>
            <a:ext cx="9829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6, 7,</a:t>
            </a:r>
            <a:r>
              <a:rPr sz="2000" b="1" spc="-2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5.27</a:t>
            </a:r>
            <a:endParaRPr sz="20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13917" y="2502534"/>
            <a:ext cx="171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‘a’, </a:t>
            </a:r>
            <a:r>
              <a:rPr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“Hello”,</a:t>
            </a:r>
            <a:r>
              <a:rPr b="1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‘False’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17573" y="4164584"/>
            <a:ext cx="5880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 </a:t>
            </a:r>
            <a:r>
              <a:rPr sz="2000" b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+</a:t>
            </a:r>
            <a:r>
              <a:rPr sz="200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2i</a:t>
            </a:r>
            <a:endParaRPr sz="20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20611" y="6032398"/>
            <a:ext cx="20669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125">
              <a:spcBef>
                <a:spcPts val="100"/>
              </a:spcBef>
            </a:pPr>
            <a:r>
              <a:rPr sz="2000" b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5L, </a:t>
            </a:r>
            <a:r>
              <a:rPr sz="20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65L,</a:t>
            </a:r>
            <a:r>
              <a:rPr sz="20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0L</a:t>
            </a:r>
            <a:endParaRPr sz="20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64152" y="6031179"/>
            <a:ext cx="2110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790">
              <a:spcBef>
                <a:spcPts val="100"/>
              </a:spcBef>
            </a:pPr>
            <a:r>
              <a:rPr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48 65 </a:t>
            </a:r>
            <a:r>
              <a:rPr b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6c </a:t>
            </a:r>
            <a:r>
              <a:rPr b="1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6c</a:t>
            </a:r>
            <a:r>
              <a:rPr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6f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351" y="160881"/>
            <a:ext cx="596548" cy="5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79105" y="2964179"/>
            <a:ext cx="4320540" cy="3385185"/>
          </a:xfrm>
          <a:custGeom>
            <a:avLst/>
            <a:gdLst/>
            <a:ahLst/>
            <a:cxnLst/>
            <a:rect l="l" t="t" r="r" b="b"/>
            <a:pathLst>
              <a:path w="4320540" h="3385185">
                <a:moveTo>
                  <a:pt x="3756405" y="0"/>
                </a:moveTo>
                <a:lnTo>
                  <a:pt x="564133" y="0"/>
                </a:lnTo>
                <a:lnTo>
                  <a:pt x="515462" y="2070"/>
                </a:lnTo>
                <a:lnTo>
                  <a:pt x="467940" y="8170"/>
                </a:lnTo>
                <a:lnTo>
                  <a:pt x="421736" y="18130"/>
                </a:lnTo>
                <a:lnTo>
                  <a:pt x="377020" y="31779"/>
                </a:lnTo>
                <a:lnTo>
                  <a:pt x="333960" y="48950"/>
                </a:lnTo>
                <a:lnTo>
                  <a:pt x="292727" y="69471"/>
                </a:lnTo>
                <a:lnTo>
                  <a:pt x="253491" y="93175"/>
                </a:lnTo>
                <a:lnTo>
                  <a:pt x="216419" y="119891"/>
                </a:lnTo>
                <a:lnTo>
                  <a:pt x="181682" y="149450"/>
                </a:lnTo>
                <a:lnTo>
                  <a:pt x="149450" y="181682"/>
                </a:lnTo>
                <a:lnTo>
                  <a:pt x="119891" y="216419"/>
                </a:lnTo>
                <a:lnTo>
                  <a:pt x="93175" y="253491"/>
                </a:lnTo>
                <a:lnTo>
                  <a:pt x="69471" y="292727"/>
                </a:lnTo>
                <a:lnTo>
                  <a:pt x="48950" y="333960"/>
                </a:lnTo>
                <a:lnTo>
                  <a:pt x="31779" y="377020"/>
                </a:lnTo>
                <a:lnTo>
                  <a:pt x="18130" y="421736"/>
                </a:lnTo>
                <a:lnTo>
                  <a:pt x="8170" y="467940"/>
                </a:lnTo>
                <a:lnTo>
                  <a:pt x="2070" y="515462"/>
                </a:lnTo>
                <a:lnTo>
                  <a:pt x="0" y="564134"/>
                </a:lnTo>
                <a:lnTo>
                  <a:pt x="0" y="2820657"/>
                </a:lnTo>
                <a:lnTo>
                  <a:pt x="2070" y="2869333"/>
                </a:lnTo>
                <a:lnTo>
                  <a:pt x="8170" y="2916860"/>
                </a:lnTo>
                <a:lnTo>
                  <a:pt x="18130" y="2963068"/>
                </a:lnTo>
                <a:lnTo>
                  <a:pt x="31779" y="3007787"/>
                </a:lnTo>
                <a:lnTo>
                  <a:pt x="48950" y="3050849"/>
                </a:lnTo>
                <a:lnTo>
                  <a:pt x="69471" y="3092083"/>
                </a:lnTo>
                <a:lnTo>
                  <a:pt x="93175" y="3131320"/>
                </a:lnTo>
                <a:lnTo>
                  <a:pt x="119891" y="3168392"/>
                </a:lnTo>
                <a:lnTo>
                  <a:pt x="149450" y="3203129"/>
                </a:lnTo>
                <a:lnTo>
                  <a:pt x="181682" y="3235361"/>
                </a:lnTo>
                <a:lnTo>
                  <a:pt x="216419" y="3264919"/>
                </a:lnTo>
                <a:lnTo>
                  <a:pt x="253491" y="3291634"/>
                </a:lnTo>
                <a:lnTo>
                  <a:pt x="292727" y="3315336"/>
                </a:lnTo>
                <a:lnTo>
                  <a:pt x="333960" y="3335857"/>
                </a:lnTo>
                <a:lnTo>
                  <a:pt x="377020" y="3353026"/>
                </a:lnTo>
                <a:lnTo>
                  <a:pt x="421736" y="3366675"/>
                </a:lnTo>
                <a:lnTo>
                  <a:pt x="467940" y="3376633"/>
                </a:lnTo>
                <a:lnTo>
                  <a:pt x="515462" y="3382733"/>
                </a:lnTo>
                <a:lnTo>
                  <a:pt x="564133" y="3384804"/>
                </a:lnTo>
                <a:lnTo>
                  <a:pt x="3756405" y="3384804"/>
                </a:lnTo>
                <a:lnTo>
                  <a:pt x="3805077" y="3382733"/>
                </a:lnTo>
                <a:lnTo>
                  <a:pt x="3852599" y="3376633"/>
                </a:lnTo>
                <a:lnTo>
                  <a:pt x="3898803" y="3366675"/>
                </a:lnTo>
                <a:lnTo>
                  <a:pt x="3943519" y="3353026"/>
                </a:lnTo>
                <a:lnTo>
                  <a:pt x="3986579" y="3335857"/>
                </a:lnTo>
                <a:lnTo>
                  <a:pt x="4027812" y="3315336"/>
                </a:lnTo>
                <a:lnTo>
                  <a:pt x="4067048" y="3291634"/>
                </a:lnTo>
                <a:lnTo>
                  <a:pt x="4104120" y="3264919"/>
                </a:lnTo>
                <a:lnTo>
                  <a:pt x="4138857" y="3235361"/>
                </a:lnTo>
                <a:lnTo>
                  <a:pt x="4171089" y="3203129"/>
                </a:lnTo>
                <a:lnTo>
                  <a:pt x="4200648" y="3168392"/>
                </a:lnTo>
                <a:lnTo>
                  <a:pt x="4227364" y="3131320"/>
                </a:lnTo>
                <a:lnTo>
                  <a:pt x="4251068" y="3092083"/>
                </a:lnTo>
                <a:lnTo>
                  <a:pt x="4271589" y="3050849"/>
                </a:lnTo>
                <a:lnTo>
                  <a:pt x="4288760" y="3007787"/>
                </a:lnTo>
                <a:lnTo>
                  <a:pt x="4302409" y="2963068"/>
                </a:lnTo>
                <a:lnTo>
                  <a:pt x="4312369" y="2916860"/>
                </a:lnTo>
                <a:lnTo>
                  <a:pt x="4318469" y="2869333"/>
                </a:lnTo>
                <a:lnTo>
                  <a:pt x="4320539" y="2820657"/>
                </a:lnTo>
                <a:lnTo>
                  <a:pt x="4320539" y="564134"/>
                </a:lnTo>
                <a:lnTo>
                  <a:pt x="4318469" y="515462"/>
                </a:lnTo>
                <a:lnTo>
                  <a:pt x="4312369" y="467940"/>
                </a:lnTo>
                <a:lnTo>
                  <a:pt x="4302409" y="421736"/>
                </a:lnTo>
                <a:lnTo>
                  <a:pt x="4288760" y="377020"/>
                </a:lnTo>
                <a:lnTo>
                  <a:pt x="4271589" y="333960"/>
                </a:lnTo>
                <a:lnTo>
                  <a:pt x="4251068" y="292727"/>
                </a:lnTo>
                <a:lnTo>
                  <a:pt x="4227364" y="253491"/>
                </a:lnTo>
                <a:lnTo>
                  <a:pt x="4200648" y="216419"/>
                </a:lnTo>
                <a:lnTo>
                  <a:pt x="4171089" y="181682"/>
                </a:lnTo>
                <a:lnTo>
                  <a:pt x="4138857" y="149450"/>
                </a:lnTo>
                <a:lnTo>
                  <a:pt x="4104120" y="119891"/>
                </a:lnTo>
                <a:lnTo>
                  <a:pt x="4067048" y="93175"/>
                </a:lnTo>
                <a:lnTo>
                  <a:pt x="4027812" y="69471"/>
                </a:lnTo>
                <a:lnTo>
                  <a:pt x="3986579" y="48950"/>
                </a:lnTo>
                <a:lnTo>
                  <a:pt x="3943519" y="31779"/>
                </a:lnTo>
                <a:lnTo>
                  <a:pt x="3898803" y="18130"/>
                </a:lnTo>
                <a:lnTo>
                  <a:pt x="3852599" y="8170"/>
                </a:lnTo>
                <a:lnTo>
                  <a:pt x="3805077" y="2070"/>
                </a:lnTo>
                <a:lnTo>
                  <a:pt x="3756405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67155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45720">
            <a:solidFill>
              <a:srgbClr val="385622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1400" y="207086"/>
            <a:ext cx="29330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000000"/>
                </a:solidFill>
              </a:rPr>
              <a:t>Data </a:t>
            </a:r>
            <a:r>
              <a:rPr sz="3600" spc="-370" dirty="0">
                <a:solidFill>
                  <a:srgbClr val="000000"/>
                </a:solidFill>
              </a:rPr>
              <a:t>Types </a:t>
            </a:r>
            <a:r>
              <a:rPr sz="3600" spc="-195" dirty="0">
                <a:solidFill>
                  <a:srgbClr val="000000"/>
                </a:solidFill>
              </a:rPr>
              <a:t>in</a:t>
            </a:r>
            <a:r>
              <a:rPr sz="3600" spc="-30" dirty="0">
                <a:solidFill>
                  <a:srgbClr val="000000"/>
                </a:solidFill>
              </a:rPr>
              <a:t> </a:t>
            </a:r>
            <a:r>
              <a:rPr sz="3600" spc="-575" dirty="0">
                <a:solidFill>
                  <a:srgbClr val="000000"/>
                </a:solidFill>
              </a:rPr>
              <a:t>R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688848" y="1091183"/>
            <a:ext cx="464820" cy="451484"/>
          </a:xfrm>
          <a:custGeom>
            <a:avLst/>
            <a:gdLst/>
            <a:ahLst/>
            <a:cxnLst/>
            <a:rect l="l" t="t" r="r" b="b"/>
            <a:pathLst>
              <a:path w="464819" h="451484">
                <a:moveTo>
                  <a:pt x="232410" y="0"/>
                </a:moveTo>
                <a:lnTo>
                  <a:pt x="185570" y="4581"/>
                </a:lnTo>
                <a:lnTo>
                  <a:pt x="141944" y="17722"/>
                </a:lnTo>
                <a:lnTo>
                  <a:pt x="102466" y="38515"/>
                </a:lnTo>
                <a:lnTo>
                  <a:pt x="68070" y="66055"/>
                </a:lnTo>
                <a:lnTo>
                  <a:pt x="39691" y="99435"/>
                </a:lnTo>
                <a:lnTo>
                  <a:pt x="18263" y="137749"/>
                </a:lnTo>
                <a:lnTo>
                  <a:pt x="4721" y="180090"/>
                </a:lnTo>
                <a:lnTo>
                  <a:pt x="0" y="225551"/>
                </a:lnTo>
                <a:lnTo>
                  <a:pt x="4721" y="271013"/>
                </a:lnTo>
                <a:lnTo>
                  <a:pt x="18263" y="313354"/>
                </a:lnTo>
                <a:lnTo>
                  <a:pt x="39691" y="351668"/>
                </a:lnTo>
                <a:lnTo>
                  <a:pt x="68070" y="385048"/>
                </a:lnTo>
                <a:lnTo>
                  <a:pt x="102466" y="412588"/>
                </a:lnTo>
                <a:lnTo>
                  <a:pt x="141944" y="433381"/>
                </a:lnTo>
                <a:lnTo>
                  <a:pt x="185570" y="446522"/>
                </a:lnTo>
                <a:lnTo>
                  <a:pt x="232410" y="451103"/>
                </a:lnTo>
                <a:lnTo>
                  <a:pt x="279249" y="446522"/>
                </a:lnTo>
                <a:lnTo>
                  <a:pt x="322875" y="433381"/>
                </a:lnTo>
                <a:lnTo>
                  <a:pt x="362353" y="412588"/>
                </a:lnTo>
                <a:lnTo>
                  <a:pt x="396749" y="385048"/>
                </a:lnTo>
                <a:lnTo>
                  <a:pt x="425128" y="351668"/>
                </a:lnTo>
                <a:lnTo>
                  <a:pt x="446556" y="313354"/>
                </a:lnTo>
                <a:lnTo>
                  <a:pt x="460098" y="271013"/>
                </a:lnTo>
                <a:lnTo>
                  <a:pt x="464820" y="225551"/>
                </a:lnTo>
                <a:lnTo>
                  <a:pt x="460098" y="180090"/>
                </a:lnTo>
                <a:lnTo>
                  <a:pt x="446556" y="137749"/>
                </a:lnTo>
                <a:lnTo>
                  <a:pt x="425128" y="99435"/>
                </a:lnTo>
                <a:lnTo>
                  <a:pt x="396749" y="66055"/>
                </a:lnTo>
                <a:lnTo>
                  <a:pt x="362353" y="38515"/>
                </a:lnTo>
                <a:lnTo>
                  <a:pt x="322875" y="17722"/>
                </a:lnTo>
                <a:lnTo>
                  <a:pt x="279249" y="4581"/>
                </a:lnTo>
                <a:lnTo>
                  <a:pt x="23241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596" y="1101039"/>
            <a:ext cx="180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sz="24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58824" y="1097280"/>
            <a:ext cx="1472565" cy="451484"/>
          </a:xfrm>
          <a:custGeom>
            <a:avLst/>
            <a:gdLst/>
            <a:ahLst/>
            <a:cxnLst/>
            <a:rect l="l" t="t" r="r" b="b"/>
            <a:pathLst>
              <a:path w="1472564" h="451484">
                <a:moveTo>
                  <a:pt x="1472183" y="0"/>
                </a:moveTo>
                <a:lnTo>
                  <a:pt x="225551" y="0"/>
                </a:lnTo>
                <a:lnTo>
                  <a:pt x="0" y="225552"/>
                </a:lnTo>
                <a:lnTo>
                  <a:pt x="225551" y="451104"/>
                </a:lnTo>
                <a:lnTo>
                  <a:pt x="1472183" y="451104"/>
                </a:lnTo>
                <a:lnTo>
                  <a:pt x="14721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7817" y="1031494"/>
            <a:ext cx="9506585" cy="1243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3850">
              <a:spcBef>
                <a:spcPts val="105"/>
              </a:spcBef>
            </a:pPr>
            <a:r>
              <a:rPr sz="3200" b="1" spc="-340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Lists</a:t>
            </a:r>
            <a:endParaRPr sz="32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299085" marR="5080" indent="-286385">
              <a:spcBef>
                <a:spcPts val="1425"/>
              </a:spcBef>
              <a:buFontTx/>
              <a:buChar char="•"/>
              <a:tabLst>
                <a:tab pos="299085" algn="l"/>
                <a:tab pos="299720" algn="l"/>
              </a:tabLst>
            </a:pPr>
            <a:r>
              <a:rPr spc="-16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b="1" spc="-1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pc="-10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R-object </a:t>
            </a:r>
            <a:r>
              <a:rPr spc="-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pc="-1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pc="-6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contain 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many </a:t>
            </a:r>
            <a:r>
              <a:rPr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different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types </a:t>
            </a:r>
            <a:r>
              <a:rPr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pc="-6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elements inside </a:t>
            </a:r>
            <a:r>
              <a:rPr spc="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pc="-6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like 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vectors,</a:t>
            </a:r>
            <a:r>
              <a:rPr spc="-31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string,  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numbers, </a:t>
            </a:r>
            <a:r>
              <a:rPr spc="-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functions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even </a:t>
            </a:r>
            <a:r>
              <a:rPr spc="-4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another </a:t>
            </a:r>
            <a:r>
              <a:rPr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inside</a:t>
            </a:r>
            <a:r>
              <a:rPr spc="-21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it.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7817" y="2523871"/>
            <a:ext cx="895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27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b="1" spc="-254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b="1" spc="-114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ampl</a:t>
            </a:r>
            <a:r>
              <a:rPr b="1" spc="-9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b="1" spc="-10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: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10453" y="3072765"/>
            <a:ext cx="8534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7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Console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2700"/>
            <a:r>
              <a:rPr spc="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[[1]]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2700"/>
            <a:r>
              <a:rPr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[1]</a:t>
            </a:r>
            <a:r>
              <a:rPr spc="-1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"hey"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7817" y="3072765"/>
            <a:ext cx="22440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2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Editor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2700" marR="5080"/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c&lt;-list("hey",23,4L,2+3i)  </a:t>
            </a:r>
            <a:r>
              <a:rPr spc="-4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Print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(c)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2700"/>
            <a:r>
              <a:rPr spc="-14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Class(c)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10453" y="4170045"/>
            <a:ext cx="565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[[2]]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2700"/>
            <a:r>
              <a:rPr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[1]</a:t>
            </a:r>
            <a:r>
              <a:rPr spc="-1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23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0453" y="4993385"/>
            <a:ext cx="449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[[3]]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2700"/>
            <a:r>
              <a:rPr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[1]</a:t>
            </a:r>
            <a:r>
              <a:rPr spc="-1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10453" y="5815990"/>
            <a:ext cx="7835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1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[[4]]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spcBef>
                <a:spcPts val="5"/>
              </a:spcBef>
            </a:pPr>
            <a:r>
              <a:rPr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[1]</a:t>
            </a:r>
            <a:r>
              <a:rPr spc="-1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2+3i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2700"/>
            <a:r>
              <a:rPr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[1]</a:t>
            </a:r>
            <a:r>
              <a:rPr spc="-1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"list"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15198" y="3098749"/>
            <a:ext cx="3850004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b="1" spc="-1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stores </a:t>
            </a:r>
            <a:r>
              <a:rPr spc="-11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each </a:t>
            </a:r>
            <a:r>
              <a:rPr spc="-3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their </a:t>
            </a:r>
            <a:r>
              <a:rPr spc="-4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original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pc="-21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3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type  </a:t>
            </a:r>
            <a:r>
              <a:rPr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but </a:t>
            </a:r>
            <a:r>
              <a:rPr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b="1" spc="-14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vectors </a:t>
            </a:r>
            <a:r>
              <a:rPr spc="-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they </a:t>
            </a:r>
            <a:r>
              <a:rPr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pc="-6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converted </a:t>
            </a:r>
            <a:r>
              <a:rPr spc="1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pc="-3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1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  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character.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2700" marR="2958465">
              <a:spcBef>
                <a:spcPts val="5"/>
              </a:spcBef>
            </a:pPr>
            <a:r>
              <a:rPr b="1" spc="-27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b="1" spc="-254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b="1" spc="-114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ampl</a:t>
            </a:r>
            <a:r>
              <a:rPr b="1" spc="-9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e:  </a:t>
            </a:r>
            <a:r>
              <a:rPr b="1" spc="-120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Editor: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2700" marR="1662430"/>
            <a:r>
              <a:rPr spc="-6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pc="-1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6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&lt;-c("funaab",25,2+3i)  </a:t>
            </a:r>
            <a:r>
              <a:rPr spc="-11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class(d)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87399" y="5568492"/>
            <a:ext cx="607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"2+3i"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15198" y="5294121"/>
            <a:ext cx="16357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75" dirty="0">
                <a:solidFill>
                  <a:srgbClr val="006FC0"/>
                </a:solidFill>
                <a:latin typeface="Arial" panose="020B0604020202020204"/>
                <a:cs typeface="Arial" panose="020B0604020202020204"/>
              </a:rPr>
              <a:t>Console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2700"/>
            <a:r>
              <a:rPr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[1] </a:t>
            </a:r>
            <a:r>
              <a:rPr spc="-3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"funaab"</a:t>
            </a:r>
            <a:r>
              <a:rPr spc="-23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"25"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2700"/>
            <a:r>
              <a:rPr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[1]</a:t>
            </a:r>
            <a:r>
              <a:rPr spc="-10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1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"list"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351" y="160881"/>
            <a:ext cx="596548" cy="5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400" y="207086"/>
            <a:ext cx="29330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000000"/>
                </a:solidFill>
              </a:rPr>
              <a:t>Data </a:t>
            </a:r>
            <a:r>
              <a:rPr sz="3600" spc="-370" dirty="0">
                <a:solidFill>
                  <a:srgbClr val="000000"/>
                </a:solidFill>
              </a:rPr>
              <a:t>Types </a:t>
            </a:r>
            <a:r>
              <a:rPr sz="3600" spc="-195" dirty="0">
                <a:solidFill>
                  <a:srgbClr val="000000"/>
                </a:solidFill>
              </a:rPr>
              <a:t>in</a:t>
            </a:r>
            <a:r>
              <a:rPr sz="3600" spc="-30" dirty="0">
                <a:solidFill>
                  <a:srgbClr val="000000"/>
                </a:solidFill>
              </a:rPr>
              <a:t> </a:t>
            </a:r>
            <a:r>
              <a:rPr sz="3600" spc="-575" dirty="0">
                <a:solidFill>
                  <a:srgbClr val="000000"/>
                </a:solidFill>
              </a:rPr>
              <a:t>R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688848" y="1091183"/>
            <a:ext cx="464820" cy="451484"/>
          </a:xfrm>
          <a:custGeom>
            <a:avLst/>
            <a:gdLst/>
            <a:ahLst/>
            <a:cxnLst/>
            <a:rect l="l" t="t" r="r" b="b"/>
            <a:pathLst>
              <a:path w="464819" h="451484">
                <a:moveTo>
                  <a:pt x="232410" y="0"/>
                </a:moveTo>
                <a:lnTo>
                  <a:pt x="185570" y="4581"/>
                </a:lnTo>
                <a:lnTo>
                  <a:pt x="141944" y="17722"/>
                </a:lnTo>
                <a:lnTo>
                  <a:pt x="102466" y="38515"/>
                </a:lnTo>
                <a:lnTo>
                  <a:pt x="68070" y="66055"/>
                </a:lnTo>
                <a:lnTo>
                  <a:pt x="39691" y="99435"/>
                </a:lnTo>
                <a:lnTo>
                  <a:pt x="18263" y="137749"/>
                </a:lnTo>
                <a:lnTo>
                  <a:pt x="4721" y="180090"/>
                </a:lnTo>
                <a:lnTo>
                  <a:pt x="0" y="225551"/>
                </a:lnTo>
                <a:lnTo>
                  <a:pt x="4721" y="271013"/>
                </a:lnTo>
                <a:lnTo>
                  <a:pt x="18263" y="313354"/>
                </a:lnTo>
                <a:lnTo>
                  <a:pt x="39691" y="351668"/>
                </a:lnTo>
                <a:lnTo>
                  <a:pt x="68070" y="385048"/>
                </a:lnTo>
                <a:lnTo>
                  <a:pt x="102466" y="412588"/>
                </a:lnTo>
                <a:lnTo>
                  <a:pt x="141944" y="433381"/>
                </a:lnTo>
                <a:lnTo>
                  <a:pt x="185570" y="446522"/>
                </a:lnTo>
                <a:lnTo>
                  <a:pt x="232410" y="451103"/>
                </a:lnTo>
                <a:lnTo>
                  <a:pt x="279249" y="446522"/>
                </a:lnTo>
                <a:lnTo>
                  <a:pt x="322875" y="433381"/>
                </a:lnTo>
                <a:lnTo>
                  <a:pt x="362353" y="412588"/>
                </a:lnTo>
                <a:lnTo>
                  <a:pt x="396749" y="385048"/>
                </a:lnTo>
                <a:lnTo>
                  <a:pt x="425128" y="351668"/>
                </a:lnTo>
                <a:lnTo>
                  <a:pt x="446556" y="313354"/>
                </a:lnTo>
                <a:lnTo>
                  <a:pt x="460098" y="271013"/>
                </a:lnTo>
                <a:lnTo>
                  <a:pt x="464820" y="225551"/>
                </a:lnTo>
                <a:lnTo>
                  <a:pt x="460098" y="180090"/>
                </a:lnTo>
                <a:lnTo>
                  <a:pt x="446556" y="137749"/>
                </a:lnTo>
                <a:lnTo>
                  <a:pt x="425128" y="99435"/>
                </a:lnTo>
                <a:lnTo>
                  <a:pt x="396749" y="66055"/>
                </a:lnTo>
                <a:lnTo>
                  <a:pt x="362353" y="38515"/>
                </a:lnTo>
                <a:lnTo>
                  <a:pt x="322875" y="17722"/>
                </a:lnTo>
                <a:lnTo>
                  <a:pt x="279249" y="4581"/>
                </a:lnTo>
                <a:lnTo>
                  <a:pt x="23241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596" y="1101039"/>
            <a:ext cx="180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endParaRPr sz="24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8824" y="1097280"/>
            <a:ext cx="1664335" cy="451484"/>
          </a:xfrm>
          <a:custGeom>
            <a:avLst/>
            <a:gdLst/>
            <a:ahLst/>
            <a:cxnLst/>
            <a:rect l="l" t="t" r="r" b="b"/>
            <a:pathLst>
              <a:path w="1664335" h="451484">
                <a:moveTo>
                  <a:pt x="1664208" y="0"/>
                </a:moveTo>
                <a:lnTo>
                  <a:pt x="225551" y="0"/>
                </a:lnTo>
                <a:lnTo>
                  <a:pt x="0" y="225552"/>
                </a:lnTo>
                <a:lnTo>
                  <a:pt x="225551" y="451104"/>
                </a:lnTo>
                <a:lnTo>
                  <a:pt x="1664208" y="451104"/>
                </a:lnTo>
                <a:lnTo>
                  <a:pt x="166420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3271" y="1009269"/>
            <a:ext cx="10985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220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Arr</a:t>
            </a:r>
            <a:r>
              <a:rPr sz="3200" b="1" spc="-260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300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200" b="1" spc="-505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2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7817" y="1860041"/>
            <a:ext cx="81254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spcBef>
                <a:spcPts val="100"/>
              </a:spcBef>
              <a:buFontTx/>
              <a:buChar char="•"/>
              <a:tabLst>
                <a:tab pos="299085" algn="l"/>
                <a:tab pos="299720" algn="l"/>
              </a:tabLst>
            </a:pPr>
            <a:r>
              <a:rPr spc="-11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b="1" spc="-15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arrays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pc="-3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R </a:t>
            </a:r>
            <a:r>
              <a:rPr spc="-11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Objects </a:t>
            </a:r>
            <a:r>
              <a:rPr spc="-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pc="-1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pc="-6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store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pc="-6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more </a:t>
            </a:r>
            <a:r>
              <a:rPr spc="-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than </a:t>
            </a:r>
            <a:r>
              <a:rPr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two</a:t>
            </a:r>
            <a:r>
              <a:rPr spc="-2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dimensions.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299085" indent="-286385">
              <a:buFontTx/>
              <a:buChar char="•"/>
              <a:tabLst>
                <a:tab pos="299085" algn="l"/>
                <a:tab pos="299720" algn="l"/>
              </a:tabLst>
            </a:pPr>
            <a:r>
              <a:rPr spc="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10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takes</a:t>
            </a:r>
            <a:r>
              <a:rPr spc="-10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vectors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1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1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input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1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uses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dim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6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parameter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1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10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array.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8824" y="2807207"/>
            <a:ext cx="10046335" cy="231775"/>
          </a:xfrm>
          <a:prstGeom prst="rect">
            <a:avLst/>
          </a:prstGeom>
          <a:solidFill>
            <a:srgbClr val="C8C8C8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800"/>
              </a:lnSpc>
              <a:tabLst>
                <a:tab pos="5578475" algn="l"/>
              </a:tabLst>
            </a:pPr>
            <a:r>
              <a:rPr b="1" spc="-1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Editor	</a:t>
            </a:r>
            <a:r>
              <a:rPr b="1" spc="-1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Console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806183" y="3916171"/>
          <a:ext cx="1353185" cy="214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36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31750">
                        <a:lnSpc>
                          <a:spcPts val="1710"/>
                        </a:lnSpc>
                      </a:pPr>
                      <a:r>
                        <a:rPr sz="1800" spc="-15" dirty="0">
                          <a:latin typeface="Arial" panose="020B0604020202020204"/>
                          <a:cs typeface="Arial" panose="020B0604020202020204"/>
                        </a:rPr>
                        <a:t>[1,]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710"/>
                        </a:lnSpc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710"/>
                        </a:lnSpc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0845">
                <a:tc>
                  <a:txBody>
                    <a:bodyPr/>
                    <a:lstStyle/>
                    <a:p>
                      <a:pPr marL="31750">
                        <a:lnSpc>
                          <a:spcPts val="1890"/>
                        </a:lnSpc>
                      </a:pPr>
                      <a:r>
                        <a:rPr sz="1800" spc="-15" dirty="0">
                          <a:latin typeface="Arial" panose="020B0604020202020204"/>
                          <a:cs typeface="Arial" panose="020B0604020202020204"/>
                        </a:rPr>
                        <a:t>[2,]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890"/>
                        </a:lnSpc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0"/>
                        </a:lnSpc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890"/>
                        </a:lnSpc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 marL="31750">
                        <a:lnSpc>
                          <a:spcPts val="2150"/>
                        </a:lnSpc>
                        <a:spcBef>
                          <a:spcPts val="810"/>
                        </a:spcBef>
                      </a:pPr>
                      <a:r>
                        <a:rPr sz="1800" spc="-55" dirty="0">
                          <a:latin typeface="Arial" panose="020B0604020202020204"/>
                          <a:cs typeface="Arial" panose="020B0604020202020204"/>
                        </a:rPr>
                        <a:t>, ,</a:t>
                      </a:r>
                      <a:r>
                        <a:rPr sz="1800" spc="-17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9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150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Arial" panose="020B0604020202020204"/>
                          <a:cs typeface="Arial" panose="020B0604020202020204"/>
                        </a:rPr>
                        <a:t>[,1] [,2]</a:t>
                      </a:r>
                      <a:r>
                        <a:rPr sz="1800" spc="-18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5" dirty="0">
                          <a:latin typeface="Arial" panose="020B0604020202020204"/>
                          <a:cs typeface="Arial" panose="020B0604020202020204"/>
                        </a:rPr>
                        <a:t>[,3]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890"/>
                        </a:lnSpc>
                      </a:pPr>
                      <a:r>
                        <a:rPr sz="1800" spc="-15" dirty="0">
                          <a:latin typeface="Arial" panose="020B0604020202020204"/>
                          <a:cs typeface="Arial" panose="020B0604020202020204"/>
                        </a:rPr>
                        <a:t>[1,]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890"/>
                        </a:lnSpc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0"/>
                        </a:lnSpc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890"/>
                        </a:lnSpc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spc="-15" dirty="0">
                          <a:latin typeface="Arial" panose="020B0604020202020204"/>
                          <a:cs typeface="Arial" panose="020B0604020202020204"/>
                        </a:rPr>
                        <a:t>[2,]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880"/>
                        </a:lnSpc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80"/>
                        </a:lnSpc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337817" y="6315557"/>
            <a:ext cx="9591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9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Note:</a:t>
            </a:r>
            <a:r>
              <a:rPr b="1" spc="-1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dim=c(row,</a:t>
            </a:r>
            <a:r>
              <a:rPr spc="-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col,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6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frequency</a:t>
            </a:r>
            <a:r>
              <a:rPr spc="-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i.e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number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times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3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want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both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3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row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col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created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1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10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appear.)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7817" y="3023108"/>
            <a:ext cx="6609080" cy="239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499735" algn="l"/>
              </a:tabLst>
            </a:pP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a&lt;-array(c(2,3,1),dim=c(2,3,3))	</a:t>
            </a:r>
            <a:r>
              <a:rPr spc="-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, ,</a:t>
            </a:r>
            <a:r>
              <a:rPr spc="-1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30"/>
              </a:spcBef>
            </a:pPr>
            <a:endParaRPr sz="1850" dirty="0">
              <a:solidFill>
                <a:prstClr val="black"/>
              </a:solidFill>
              <a:latin typeface="Times New Roman" panose="02020603050405020304"/>
              <a:cs typeface="Times New Roman" panose="02020603050405020304"/>
            </a:endParaRPr>
          </a:p>
          <a:p>
            <a:pPr marR="5080" algn="r"/>
            <a:r>
              <a:rPr spc="-1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[,1] [,2]</a:t>
            </a:r>
            <a:r>
              <a:rPr spc="-204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1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[,3]</a:t>
            </a:r>
            <a:endParaRPr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spcBef>
                <a:spcPts val="1405"/>
              </a:spcBef>
            </a:pPr>
            <a:r>
              <a:rPr b="1" spc="-135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Practice:</a:t>
            </a:r>
            <a:endParaRPr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2700"/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a&lt;-array(c(2,3,1),dim=c(2,3,</a:t>
            </a:r>
            <a:r>
              <a:rPr b="1" spc="-80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b="1" spc="-80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))</a:t>
            </a:r>
            <a:endParaRPr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30"/>
              </a:spcBef>
            </a:pPr>
            <a:endParaRPr sz="1850" dirty="0">
              <a:solidFill>
                <a:prstClr val="black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/>
            <a:r>
              <a:rPr spc="-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pc="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give</a:t>
            </a:r>
            <a:r>
              <a:rPr spc="-3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10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you?</a:t>
            </a:r>
            <a:endParaRPr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spcBef>
                <a:spcPts val="5"/>
              </a:spcBef>
            </a:pPr>
            <a:r>
              <a:rPr spc="-10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Frequency </a:t>
            </a:r>
            <a:r>
              <a:rPr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pc="-3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row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column </a:t>
            </a:r>
            <a:r>
              <a:rPr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pc="-26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spc="-50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pc="-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*</a:t>
            </a:r>
            <a:r>
              <a:rPr b="1" spc="-50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pc="-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=6.</a:t>
            </a:r>
            <a:endParaRPr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351" y="160881"/>
            <a:ext cx="596548" cy="5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3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400" y="207086"/>
            <a:ext cx="29330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000000"/>
                </a:solidFill>
              </a:rPr>
              <a:t>Data </a:t>
            </a:r>
            <a:r>
              <a:rPr sz="3600" spc="-370" dirty="0">
                <a:solidFill>
                  <a:srgbClr val="000000"/>
                </a:solidFill>
              </a:rPr>
              <a:t>Types </a:t>
            </a:r>
            <a:r>
              <a:rPr sz="3600" spc="-195" dirty="0">
                <a:solidFill>
                  <a:srgbClr val="000000"/>
                </a:solidFill>
              </a:rPr>
              <a:t>in</a:t>
            </a:r>
            <a:r>
              <a:rPr sz="3600" spc="-30" dirty="0">
                <a:solidFill>
                  <a:srgbClr val="000000"/>
                </a:solidFill>
              </a:rPr>
              <a:t> </a:t>
            </a:r>
            <a:r>
              <a:rPr sz="3600" spc="-575" dirty="0">
                <a:solidFill>
                  <a:srgbClr val="000000"/>
                </a:solidFill>
              </a:rPr>
              <a:t>R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688848" y="1091183"/>
            <a:ext cx="464820" cy="451484"/>
          </a:xfrm>
          <a:custGeom>
            <a:avLst/>
            <a:gdLst/>
            <a:ahLst/>
            <a:cxnLst/>
            <a:rect l="l" t="t" r="r" b="b"/>
            <a:pathLst>
              <a:path w="464819" h="451484">
                <a:moveTo>
                  <a:pt x="232410" y="0"/>
                </a:moveTo>
                <a:lnTo>
                  <a:pt x="185570" y="4581"/>
                </a:lnTo>
                <a:lnTo>
                  <a:pt x="141944" y="17722"/>
                </a:lnTo>
                <a:lnTo>
                  <a:pt x="102466" y="38515"/>
                </a:lnTo>
                <a:lnTo>
                  <a:pt x="68070" y="66055"/>
                </a:lnTo>
                <a:lnTo>
                  <a:pt x="39691" y="99435"/>
                </a:lnTo>
                <a:lnTo>
                  <a:pt x="18263" y="137749"/>
                </a:lnTo>
                <a:lnTo>
                  <a:pt x="4721" y="180090"/>
                </a:lnTo>
                <a:lnTo>
                  <a:pt x="0" y="225551"/>
                </a:lnTo>
                <a:lnTo>
                  <a:pt x="4721" y="271013"/>
                </a:lnTo>
                <a:lnTo>
                  <a:pt x="18263" y="313354"/>
                </a:lnTo>
                <a:lnTo>
                  <a:pt x="39691" y="351668"/>
                </a:lnTo>
                <a:lnTo>
                  <a:pt x="68070" y="385048"/>
                </a:lnTo>
                <a:lnTo>
                  <a:pt x="102466" y="412588"/>
                </a:lnTo>
                <a:lnTo>
                  <a:pt x="141944" y="433381"/>
                </a:lnTo>
                <a:lnTo>
                  <a:pt x="185570" y="446522"/>
                </a:lnTo>
                <a:lnTo>
                  <a:pt x="232410" y="451103"/>
                </a:lnTo>
                <a:lnTo>
                  <a:pt x="279249" y="446522"/>
                </a:lnTo>
                <a:lnTo>
                  <a:pt x="322875" y="433381"/>
                </a:lnTo>
                <a:lnTo>
                  <a:pt x="362353" y="412588"/>
                </a:lnTo>
                <a:lnTo>
                  <a:pt x="396749" y="385048"/>
                </a:lnTo>
                <a:lnTo>
                  <a:pt x="425128" y="351668"/>
                </a:lnTo>
                <a:lnTo>
                  <a:pt x="446556" y="313354"/>
                </a:lnTo>
                <a:lnTo>
                  <a:pt x="460098" y="271013"/>
                </a:lnTo>
                <a:lnTo>
                  <a:pt x="464820" y="225551"/>
                </a:lnTo>
                <a:lnTo>
                  <a:pt x="460098" y="180090"/>
                </a:lnTo>
                <a:lnTo>
                  <a:pt x="446556" y="137749"/>
                </a:lnTo>
                <a:lnTo>
                  <a:pt x="425128" y="99435"/>
                </a:lnTo>
                <a:lnTo>
                  <a:pt x="396749" y="66055"/>
                </a:lnTo>
                <a:lnTo>
                  <a:pt x="362353" y="38515"/>
                </a:lnTo>
                <a:lnTo>
                  <a:pt x="322875" y="17722"/>
                </a:lnTo>
                <a:lnTo>
                  <a:pt x="279249" y="4581"/>
                </a:lnTo>
                <a:lnTo>
                  <a:pt x="23241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596" y="1101039"/>
            <a:ext cx="180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4</a:t>
            </a:r>
            <a:endParaRPr sz="24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8824" y="1097280"/>
            <a:ext cx="1948180" cy="451484"/>
          </a:xfrm>
          <a:custGeom>
            <a:avLst/>
            <a:gdLst/>
            <a:ahLst/>
            <a:cxnLst/>
            <a:rect l="l" t="t" r="r" b="b"/>
            <a:pathLst>
              <a:path w="1948180" h="451484">
                <a:moveTo>
                  <a:pt x="1947671" y="0"/>
                </a:moveTo>
                <a:lnTo>
                  <a:pt x="225551" y="0"/>
                </a:lnTo>
                <a:lnTo>
                  <a:pt x="0" y="225552"/>
                </a:lnTo>
                <a:lnTo>
                  <a:pt x="225551" y="451104"/>
                </a:lnTo>
                <a:lnTo>
                  <a:pt x="1947671" y="451104"/>
                </a:lnTo>
                <a:lnTo>
                  <a:pt x="1947671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3271" y="1009269"/>
            <a:ext cx="15024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175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Matrices</a:t>
            </a:r>
            <a:endParaRPr sz="32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40992" y="3421379"/>
            <a:ext cx="4765675" cy="489584"/>
          </a:xfrm>
          <a:custGeom>
            <a:avLst/>
            <a:gdLst/>
            <a:ahLst/>
            <a:cxnLst/>
            <a:rect l="l" t="t" r="r" b="b"/>
            <a:pathLst>
              <a:path w="4765675" h="489585">
                <a:moveTo>
                  <a:pt x="0" y="81534"/>
                </a:moveTo>
                <a:lnTo>
                  <a:pt x="6399" y="49774"/>
                </a:lnTo>
                <a:lnTo>
                  <a:pt x="23860" y="23860"/>
                </a:lnTo>
                <a:lnTo>
                  <a:pt x="49774" y="6399"/>
                </a:lnTo>
                <a:lnTo>
                  <a:pt x="81533" y="0"/>
                </a:lnTo>
                <a:lnTo>
                  <a:pt x="4684013" y="0"/>
                </a:lnTo>
                <a:lnTo>
                  <a:pt x="4715773" y="6399"/>
                </a:lnTo>
                <a:lnTo>
                  <a:pt x="4741687" y="23860"/>
                </a:lnTo>
                <a:lnTo>
                  <a:pt x="4759148" y="49774"/>
                </a:lnTo>
                <a:lnTo>
                  <a:pt x="4765548" y="81534"/>
                </a:lnTo>
                <a:lnTo>
                  <a:pt x="4765548" y="407670"/>
                </a:lnTo>
                <a:lnTo>
                  <a:pt x="4759148" y="439429"/>
                </a:lnTo>
                <a:lnTo>
                  <a:pt x="4741687" y="465343"/>
                </a:lnTo>
                <a:lnTo>
                  <a:pt x="4715773" y="482804"/>
                </a:lnTo>
                <a:lnTo>
                  <a:pt x="4684013" y="489204"/>
                </a:lnTo>
                <a:lnTo>
                  <a:pt x="81533" y="489204"/>
                </a:lnTo>
                <a:lnTo>
                  <a:pt x="49774" y="482804"/>
                </a:lnTo>
                <a:lnTo>
                  <a:pt x="23860" y="465343"/>
                </a:lnTo>
                <a:lnTo>
                  <a:pt x="6399" y="439429"/>
                </a:lnTo>
                <a:lnTo>
                  <a:pt x="0" y="407670"/>
                </a:lnTo>
                <a:lnTo>
                  <a:pt x="0" y="8153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4516" y="1860041"/>
            <a:ext cx="9799955" cy="3844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86385">
              <a:spcBef>
                <a:spcPts val="100"/>
              </a:spcBef>
              <a:buFontTx/>
              <a:buChar char="•"/>
              <a:tabLst>
                <a:tab pos="302260" algn="l"/>
                <a:tab pos="302895" algn="l"/>
              </a:tabLst>
            </a:pPr>
            <a:r>
              <a:rPr spc="-16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b="1" spc="-9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matrix 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pc="-1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pc="-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two-dimensional </a:t>
            </a:r>
            <a:r>
              <a:rPr spc="-6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rectangular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pc="-6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set. </a:t>
            </a:r>
            <a:r>
              <a:rPr spc="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pc="-1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created 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pc="-1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pc="-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vector </a:t>
            </a:r>
            <a:r>
              <a:rPr spc="-1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input </a:t>
            </a:r>
            <a:r>
              <a:rPr spc="1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pc="-2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3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matrix  </a:t>
            </a:r>
            <a:r>
              <a:rPr spc="-3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function.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30"/>
              </a:spcBef>
              <a:buFont typeface="Arial" panose="020B0604020202020204"/>
              <a:buChar char="•"/>
            </a:pPr>
            <a:endParaRPr sz="1850">
              <a:solidFill>
                <a:prstClr val="black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02260" indent="-286385">
              <a:buFontTx/>
              <a:buChar char="•"/>
              <a:tabLst>
                <a:tab pos="302260" algn="l"/>
                <a:tab pos="302895" algn="l"/>
              </a:tabLst>
            </a:pPr>
            <a:r>
              <a:rPr spc="-16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pc="-3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matrix 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created 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using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b="1" spc="-8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matrix()</a:t>
            </a:r>
            <a:r>
              <a:rPr b="1" spc="-16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3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function.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endParaRPr sz="2100">
              <a:solidFill>
                <a:prstClr val="black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900430">
              <a:spcBef>
                <a:spcPts val="1800"/>
              </a:spcBef>
            </a:pPr>
            <a:r>
              <a:rPr b="1" spc="-6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Matrix(data, </a:t>
            </a:r>
            <a:r>
              <a:rPr b="1" spc="-1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nrow, </a:t>
            </a:r>
            <a:r>
              <a:rPr b="1" spc="-1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ncol, byrow,</a:t>
            </a:r>
            <a:r>
              <a:rPr b="1" spc="-16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spc="-13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dimnames)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endParaRPr>
              <a:solidFill>
                <a:prstClr val="black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spcBef>
                <a:spcPts val="5"/>
              </a:spcBef>
            </a:pPr>
            <a:endParaRPr sz="1900">
              <a:solidFill>
                <a:prstClr val="black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299085" indent="-286385">
              <a:buFont typeface="Wingdings" panose="05000000000000000000"/>
              <a:buChar char=""/>
              <a:tabLst>
                <a:tab pos="299720" algn="l"/>
              </a:tabLst>
            </a:pPr>
            <a:r>
              <a:rPr b="1" spc="-1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b="1" spc="-10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1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input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vector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6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which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11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becomes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6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elements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matrix.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299085" indent="-286385">
              <a:buFont typeface="Wingdings" panose="05000000000000000000"/>
              <a:buChar char=""/>
              <a:tabLst>
                <a:tab pos="299720" algn="l"/>
              </a:tabLst>
            </a:pPr>
            <a:r>
              <a:rPr b="1" spc="-10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nrow 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pc="-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number </a:t>
            </a:r>
            <a:r>
              <a:rPr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roles </a:t>
            </a:r>
            <a:r>
              <a:rPr spc="1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pc="-2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created.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299085" indent="-286385">
              <a:buFont typeface="Wingdings" panose="05000000000000000000"/>
              <a:buChar char=""/>
              <a:tabLst>
                <a:tab pos="299720" algn="l"/>
              </a:tabLst>
            </a:pPr>
            <a:r>
              <a:rPr b="1" spc="-15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ncol 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pc="-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number </a:t>
            </a:r>
            <a:r>
              <a:rPr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column </a:t>
            </a:r>
            <a:r>
              <a:rPr spc="1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pc="-3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created.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299085" indent="-286385">
              <a:buFont typeface="Wingdings" panose="05000000000000000000"/>
              <a:buChar char=""/>
              <a:tabLst>
                <a:tab pos="299720" algn="l"/>
              </a:tabLst>
            </a:pPr>
            <a:r>
              <a:rPr b="1" spc="-114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byrow 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pc="-1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logical 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clue. </a:t>
            </a:r>
            <a:r>
              <a:rPr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If </a:t>
            </a:r>
            <a:r>
              <a:rPr spc="-2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TRUE, </a:t>
            </a:r>
            <a:r>
              <a:rPr spc="-3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then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pc="-1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input </a:t>
            </a:r>
            <a:r>
              <a:rPr spc="-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vector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elements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arranged 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pc="-2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6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row.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299085" indent="-286385">
              <a:buFont typeface="Wingdings" panose="05000000000000000000"/>
              <a:buChar char=""/>
              <a:tabLst>
                <a:tab pos="299720" algn="l"/>
              </a:tabLst>
            </a:pPr>
            <a:r>
              <a:rPr b="1" spc="-13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dimnames 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pc="-114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names assigned </a:t>
            </a:r>
            <a:r>
              <a:rPr spc="1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rows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pc="-31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columns.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351" y="160881"/>
            <a:ext cx="596548" cy="5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400" y="207086"/>
            <a:ext cx="29330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000000"/>
                </a:solidFill>
              </a:rPr>
              <a:t>Data </a:t>
            </a:r>
            <a:r>
              <a:rPr sz="3600" spc="-370" dirty="0">
                <a:solidFill>
                  <a:srgbClr val="000000"/>
                </a:solidFill>
              </a:rPr>
              <a:t>Types </a:t>
            </a:r>
            <a:r>
              <a:rPr sz="3600" spc="-195" dirty="0">
                <a:solidFill>
                  <a:srgbClr val="000000"/>
                </a:solidFill>
              </a:rPr>
              <a:t>in</a:t>
            </a:r>
            <a:r>
              <a:rPr sz="3600" spc="-30" dirty="0">
                <a:solidFill>
                  <a:srgbClr val="000000"/>
                </a:solidFill>
              </a:rPr>
              <a:t> </a:t>
            </a:r>
            <a:r>
              <a:rPr sz="3600" spc="-575" dirty="0">
                <a:solidFill>
                  <a:srgbClr val="000000"/>
                </a:solidFill>
              </a:rPr>
              <a:t>R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688848" y="1091183"/>
            <a:ext cx="464820" cy="451484"/>
          </a:xfrm>
          <a:custGeom>
            <a:avLst/>
            <a:gdLst/>
            <a:ahLst/>
            <a:cxnLst/>
            <a:rect l="l" t="t" r="r" b="b"/>
            <a:pathLst>
              <a:path w="464819" h="451484">
                <a:moveTo>
                  <a:pt x="232410" y="0"/>
                </a:moveTo>
                <a:lnTo>
                  <a:pt x="185570" y="4581"/>
                </a:lnTo>
                <a:lnTo>
                  <a:pt x="141944" y="17722"/>
                </a:lnTo>
                <a:lnTo>
                  <a:pt x="102466" y="38515"/>
                </a:lnTo>
                <a:lnTo>
                  <a:pt x="68070" y="66055"/>
                </a:lnTo>
                <a:lnTo>
                  <a:pt x="39691" y="99435"/>
                </a:lnTo>
                <a:lnTo>
                  <a:pt x="18263" y="137749"/>
                </a:lnTo>
                <a:lnTo>
                  <a:pt x="4721" y="180090"/>
                </a:lnTo>
                <a:lnTo>
                  <a:pt x="0" y="225551"/>
                </a:lnTo>
                <a:lnTo>
                  <a:pt x="4721" y="271013"/>
                </a:lnTo>
                <a:lnTo>
                  <a:pt x="18263" y="313354"/>
                </a:lnTo>
                <a:lnTo>
                  <a:pt x="39691" y="351668"/>
                </a:lnTo>
                <a:lnTo>
                  <a:pt x="68070" y="385048"/>
                </a:lnTo>
                <a:lnTo>
                  <a:pt x="102466" y="412588"/>
                </a:lnTo>
                <a:lnTo>
                  <a:pt x="141944" y="433381"/>
                </a:lnTo>
                <a:lnTo>
                  <a:pt x="185570" y="446522"/>
                </a:lnTo>
                <a:lnTo>
                  <a:pt x="232410" y="451103"/>
                </a:lnTo>
                <a:lnTo>
                  <a:pt x="279249" y="446522"/>
                </a:lnTo>
                <a:lnTo>
                  <a:pt x="322875" y="433381"/>
                </a:lnTo>
                <a:lnTo>
                  <a:pt x="362353" y="412588"/>
                </a:lnTo>
                <a:lnTo>
                  <a:pt x="396749" y="385048"/>
                </a:lnTo>
                <a:lnTo>
                  <a:pt x="425128" y="351668"/>
                </a:lnTo>
                <a:lnTo>
                  <a:pt x="446556" y="313354"/>
                </a:lnTo>
                <a:lnTo>
                  <a:pt x="460098" y="271013"/>
                </a:lnTo>
                <a:lnTo>
                  <a:pt x="464820" y="225551"/>
                </a:lnTo>
                <a:lnTo>
                  <a:pt x="460098" y="180090"/>
                </a:lnTo>
                <a:lnTo>
                  <a:pt x="446556" y="137749"/>
                </a:lnTo>
                <a:lnTo>
                  <a:pt x="425128" y="99435"/>
                </a:lnTo>
                <a:lnTo>
                  <a:pt x="396749" y="66055"/>
                </a:lnTo>
                <a:lnTo>
                  <a:pt x="362353" y="38515"/>
                </a:lnTo>
                <a:lnTo>
                  <a:pt x="322875" y="17722"/>
                </a:lnTo>
                <a:lnTo>
                  <a:pt x="279249" y="4581"/>
                </a:lnTo>
                <a:lnTo>
                  <a:pt x="23241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596" y="1101039"/>
            <a:ext cx="180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4</a:t>
            </a:r>
            <a:endParaRPr sz="24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8824" y="1097280"/>
            <a:ext cx="1948180" cy="451484"/>
          </a:xfrm>
          <a:custGeom>
            <a:avLst/>
            <a:gdLst/>
            <a:ahLst/>
            <a:cxnLst/>
            <a:rect l="l" t="t" r="r" b="b"/>
            <a:pathLst>
              <a:path w="1948180" h="451484">
                <a:moveTo>
                  <a:pt x="1947671" y="0"/>
                </a:moveTo>
                <a:lnTo>
                  <a:pt x="225551" y="0"/>
                </a:lnTo>
                <a:lnTo>
                  <a:pt x="0" y="225552"/>
                </a:lnTo>
                <a:lnTo>
                  <a:pt x="225551" y="451104"/>
                </a:lnTo>
                <a:lnTo>
                  <a:pt x="1947671" y="451104"/>
                </a:lnTo>
                <a:lnTo>
                  <a:pt x="1947671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3271" y="1009269"/>
            <a:ext cx="15024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175" dirty="0">
                <a:solidFill>
                  <a:srgbClr val="0D0D0D"/>
                </a:solidFill>
                <a:latin typeface="Arial" panose="020B0604020202020204"/>
                <a:cs typeface="Arial" panose="020B0604020202020204"/>
              </a:rPr>
              <a:t>Matrices</a:t>
            </a:r>
            <a:endParaRPr sz="32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9041" y="2009394"/>
            <a:ext cx="282130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-135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Editor</a:t>
            </a:r>
            <a:endParaRPr sz="20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2700"/>
            <a:r>
              <a:rPr sz="2000" spc="-6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vtr&lt;-c(1,2,3)</a:t>
            </a:r>
            <a:endParaRPr sz="20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2700"/>
            <a:r>
              <a:rPr sz="2000"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vtr1&lt;-c(4,5,6)</a:t>
            </a:r>
            <a:endParaRPr sz="20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2700" marR="5080"/>
            <a:r>
              <a:rPr sz="2000" spc="-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mtr&lt;-matrix(c(vtr,vtr1),3,3)  </a:t>
            </a:r>
            <a:r>
              <a:rPr sz="2000" spc="1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mtr</a:t>
            </a:r>
            <a:endParaRPr sz="20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80731" y="1906997"/>
            <a:ext cx="1529080" cy="80010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spcBef>
                <a:spcPts val="910"/>
              </a:spcBef>
            </a:pPr>
            <a:r>
              <a:rPr sz="2000" b="1" spc="-190" dirty="0">
                <a:solidFill>
                  <a:srgbClr val="00AF50"/>
                </a:solidFill>
                <a:latin typeface="Arial" panose="020B0604020202020204"/>
                <a:cs typeface="Arial" panose="020B0604020202020204"/>
              </a:rPr>
              <a:t>Console</a:t>
            </a:r>
            <a:endParaRPr sz="200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473710">
              <a:spcBef>
                <a:spcPts val="725"/>
              </a:spcBef>
            </a:pPr>
            <a:r>
              <a:rPr spc="-1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[,1] [,2]</a:t>
            </a:r>
            <a:r>
              <a:rPr spc="-2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1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[,3]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74583" y="2681096"/>
            <a:ext cx="13144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34670" algn="l"/>
                <a:tab pos="859155" algn="l"/>
                <a:tab pos="1184910" algn="l"/>
              </a:tabLst>
            </a:pPr>
            <a:r>
              <a:rPr spc="-3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[1,</a:t>
            </a:r>
            <a:r>
              <a:rPr spc="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]</a:t>
            </a:r>
            <a:r>
              <a:rPr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r>
              <a:rPr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tabLst>
                <a:tab pos="534670" algn="l"/>
                <a:tab pos="859155" algn="l"/>
                <a:tab pos="1184910" algn="l"/>
              </a:tabLst>
            </a:pPr>
            <a:r>
              <a:rPr spc="-3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[2,</a:t>
            </a:r>
            <a:r>
              <a:rPr spc="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]</a:t>
            </a:r>
            <a:r>
              <a:rPr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r>
              <a:rPr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tabLst>
                <a:tab pos="534670" algn="l"/>
                <a:tab pos="859155" algn="l"/>
                <a:tab pos="1184910" algn="l"/>
              </a:tabLst>
            </a:pPr>
            <a:r>
              <a:rPr spc="-3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[3,</a:t>
            </a:r>
            <a:r>
              <a:rPr spc="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]</a:t>
            </a:r>
            <a:r>
              <a:rPr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6</a:t>
            </a:r>
            <a:r>
              <a:rPr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1798" y="4294378"/>
            <a:ext cx="1005649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b="1" spc="-9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Note: 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When 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you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pc="-6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creating </a:t>
            </a:r>
            <a:r>
              <a:rPr spc="-1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different </a:t>
            </a:r>
            <a:r>
              <a:rPr spc="-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dimension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from the 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above, </a:t>
            </a:r>
            <a:r>
              <a:rPr spc="-114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make 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sure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pc="-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number </a:t>
            </a:r>
            <a:r>
              <a:rPr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pc="-35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your 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rows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and  columns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1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multiple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1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4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sub-multiple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pc="-8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element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6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present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3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your</a:t>
            </a:r>
            <a:r>
              <a:rPr spc="-9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vectors.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35"/>
              </a:spcBef>
            </a:pPr>
            <a:endParaRPr sz="1850">
              <a:solidFill>
                <a:prstClr val="black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/>
            <a:r>
              <a:rPr b="1" spc="-14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Example: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12700" marR="120650"/>
            <a:r>
              <a:rPr spc="-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mtr&lt;-matrix(c(vtr,vtr1),3,</a:t>
            </a:r>
            <a:r>
              <a:rPr b="1" spc="-5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5</a:t>
            </a:r>
            <a:r>
              <a:rPr spc="-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display </a:t>
            </a:r>
            <a:r>
              <a:rPr spc="-10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error </a:t>
            </a:r>
            <a:r>
              <a:rPr spc="-17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b="1" spc="-9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5 </a:t>
            </a:r>
            <a:r>
              <a:rPr spc="-9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spc="-14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multiple </a:t>
            </a:r>
            <a:r>
              <a:rPr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pc="-5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element </a:t>
            </a:r>
            <a:r>
              <a:rPr spc="-6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present </a:t>
            </a:r>
            <a:r>
              <a:rPr spc="-3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pc="-2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pc="-3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vectors.  </a:t>
            </a:r>
            <a:r>
              <a:rPr spc="-1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Same </a:t>
            </a:r>
            <a:r>
              <a:rPr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b="1"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b="1"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11</a:t>
            </a:r>
            <a:r>
              <a:rPr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b="1" spc="-8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13</a:t>
            </a:r>
            <a:r>
              <a:rPr b="1" spc="-7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60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etc.</a:t>
            </a:r>
            <a:endParaRPr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351" y="160881"/>
            <a:ext cx="596548" cy="5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17008</TotalTime>
  <Words>882</Words>
  <Application>Microsoft Office PowerPoint</Application>
  <PresentationFormat>Widescreen</PresentationFormat>
  <Paragraphs>170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PowerPoint Presentation</vt:lpstr>
      <vt:lpstr>PowerPoint Presentation</vt:lpstr>
      <vt:lpstr>Data Types in R</vt:lpstr>
      <vt:lpstr>Data Types in R</vt:lpstr>
      <vt:lpstr>Classes of Vectors</vt:lpstr>
      <vt:lpstr>Data Types in R</vt:lpstr>
      <vt:lpstr>Data Types in R</vt:lpstr>
      <vt:lpstr>Data Types in R</vt:lpstr>
      <vt:lpstr>Data Types in R</vt:lpstr>
      <vt:lpstr>Data Types in R</vt:lpstr>
      <vt:lpstr>Data Types in 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Adedoyin Oluwarotimi</dc:creator>
  <cp:lastModifiedBy>Adedoyin Oluwarotimi</cp:lastModifiedBy>
  <cp:revision>11</cp:revision>
  <dcterms:created xsi:type="dcterms:W3CDTF">2021-11-12T03:10:50Z</dcterms:created>
  <dcterms:modified xsi:type="dcterms:W3CDTF">2021-12-12T03:28:08Z</dcterms:modified>
</cp:coreProperties>
</file>