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ADB"/>
    <a:srgbClr val="1F6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20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78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8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7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7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1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7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2B88-7055-43E7-BB88-4914A895CC8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6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666750"/>
            <a:ext cx="11300460" cy="552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88605" y="5464098"/>
            <a:ext cx="2557625" cy="72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22003" y="6145875"/>
            <a:ext cx="589461" cy="589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1464" y="6255835"/>
            <a:ext cx="211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olakunle4impact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2956" y="6145875"/>
            <a:ext cx="110620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5" y="1455200"/>
            <a:ext cx="2346752" cy="23467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50" y="1254404"/>
            <a:ext cx="3290809" cy="25503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6760" y="2134908"/>
            <a:ext cx="1293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prstClr val="black"/>
                </a:solidFill>
              </a:rPr>
              <a:t>VS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283" y="483761"/>
            <a:ext cx="599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b="1" dirty="0">
                <a:solidFill>
                  <a:prstClr val="black"/>
                </a:solidFill>
              </a:rPr>
              <a:t>Downloading and Installing the Base R and R studio.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1" y="3902312"/>
            <a:ext cx="3818528" cy="2028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2" y="3863282"/>
            <a:ext cx="3965461" cy="21066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81307" y="624468"/>
            <a:ext cx="2062976" cy="66908"/>
          </a:xfrm>
          <a:prstGeom prst="rect">
            <a:avLst/>
          </a:prstGeom>
          <a:solidFill>
            <a:srgbClr val="1F6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043639" y="650362"/>
            <a:ext cx="2062976" cy="66908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22003" y="6145875"/>
            <a:ext cx="589461" cy="589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1464" y="6255835"/>
            <a:ext cx="211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olakunle4impact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2956" y="6145875"/>
            <a:ext cx="110620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3497" y="2095393"/>
            <a:ext cx="10760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prstClr val="black"/>
                </a:solidFill>
              </a:rPr>
              <a:t>Since it is a free and an open source software, to download the base R, visit;</a:t>
            </a:r>
            <a:endParaRPr lang="en-GB" sz="2800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570" y="849678"/>
            <a:ext cx="9874406" cy="106943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3278" y="416114"/>
            <a:ext cx="2407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prstClr val="black"/>
                </a:solidFill>
              </a:rPr>
              <a:t>Installing the Base </a:t>
            </a:r>
            <a:r>
              <a:rPr lang="en-GB" sz="2000" b="1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737" y="3512634"/>
            <a:ext cx="10415239" cy="624468"/>
          </a:xfrm>
          <a:prstGeom prst="rect">
            <a:avLst/>
          </a:prstGeom>
          <a:solidFill>
            <a:srgbClr val="1F6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04271" y="3502657"/>
            <a:ext cx="467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https://cran.r-project.org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80" y="4600235"/>
            <a:ext cx="1015960" cy="787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2" y="344954"/>
            <a:ext cx="1015960" cy="7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22003" y="6145875"/>
            <a:ext cx="589461" cy="589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1464" y="6255835"/>
            <a:ext cx="211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olakunle4impact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2956" y="6145875"/>
            <a:ext cx="110620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" y="416114"/>
            <a:ext cx="981308" cy="981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892" y="1569376"/>
            <a:ext cx="107609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smtClean="0">
                <a:solidFill>
                  <a:prstClr val="black"/>
                </a:solidFill>
              </a:rPr>
              <a:t>R Studio is an Integrated Development Environment (IDE) of 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smtClean="0">
                <a:solidFill>
                  <a:prstClr val="black"/>
                </a:solidFill>
              </a:rPr>
              <a:t>It is important to install the base R before installing R Studio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smtClean="0">
                <a:solidFill>
                  <a:prstClr val="black"/>
                </a:solidFill>
              </a:rPr>
              <a:t>To install R Studio, visit the link below;</a:t>
            </a:r>
            <a:endParaRPr lang="en-GB" sz="2800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570" y="849678"/>
            <a:ext cx="9874406" cy="106943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0060" y="453086"/>
            <a:ext cx="2107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prstClr val="black"/>
                </a:solidFill>
              </a:rPr>
              <a:t>Installing R Studio</a:t>
            </a:r>
            <a:endParaRPr lang="en-GB" sz="20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1737" y="4096796"/>
            <a:ext cx="10415239" cy="624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04271" y="4086819"/>
            <a:ext cx="467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https://www.rstudio.com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10" y="4942268"/>
            <a:ext cx="897631" cy="8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22003" y="6145875"/>
            <a:ext cx="589461" cy="589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1464" y="6255835"/>
            <a:ext cx="211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olakunle4impact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2956" y="6145875"/>
            <a:ext cx="110620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" y="416114"/>
            <a:ext cx="981308" cy="981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892" y="1569376"/>
            <a:ext cx="10760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smtClean="0">
                <a:solidFill>
                  <a:prstClr val="black"/>
                </a:solidFill>
              </a:rPr>
              <a:t>This is one beautiful thing about R Studio.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smtClean="0">
                <a:solidFill>
                  <a:prstClr val="black"/>
                </a:solidFill>
              </a:rPr>
              <a:t>To use this unique online feature, visit the link below;</a:t>
            </a:r>
            <a:endParaRPr lang="en-GB" sz="2800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570" y="849678"/>
            <a:ext cx="9874406" cy="106943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2917" y="453086"/>
            <a:ext cx="2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prstClr val="black"/>
                </a:solidFill>
              </a:rPr>
              <a:t>Using R Studio Cloud</a:t>
            </a:r>
            <a:endParaRPr lang="en-GB" sz="20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1737" y="3608432"/>
            <a:ext cx="10415239" cy="624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11912" y="3598455"/>
            <a:ext cx="4870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https://www.rstudio.cloud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93" y="4690902"/>
            <a:ext cx="897631" cy="8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110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Adedoyin Oluwarotimi</dc:creator>
  <cp:lastModifiedBy>Adedoyin Oluwarotimi</cp:lastModifiedBy>
  <cp:revision>4</cp:revision>
  <dcterms:created xsi:type="dcterms:W3CDTF">2021-11-12T03:10:50Z</dcterms:created>
  <dcterms:modified xsi:type="dcterms:W3CDTF">2021-11-13T13:27:09Z</dcterms:modified>
</cp:coreProperties>
</file>