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59" r:id="rId4"/>
    <p:sldId id="260" r:id="rId5"/>
    <p:sldId id="262" r:id="rId6"/>
    <p:sldId id="267" r:id="rId7"/>
    <p:sldId id="265" r:id="rId8"/>
    <p:sldId id="266" r:id="rId9"/>
    <p:sldId id="263" r:id="rId10"/>
    <p:sldId id="261" r:id="rId11"/>
    <p:sldId id="268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17F7-F9CB-4125-8013-6BC5584B2C02}" v="7" dt="2025-07-02T18:47:5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259B6-C5B2-43C3-ABA2-BBE8E0CF3414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E6C75-A742-46B4-AAF1-F36BDB7A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6C75-A742-46B4-AAF1-F36BDB7A2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1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81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20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1" y="640080"/>
            <a:ext cx="8412423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2" y="5018569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2" y="4715234"/>
            <a:ext cx="9788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4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71601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4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4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02-Jul-25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02-Jul-25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02-Jul-25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2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1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2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9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3" y="6356352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2"/>
            <a:ext cx="723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3" y="1031001"/>
            <a:ext cx="9788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64" indent="-228594" algn="l" defTabSz="914377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228594" algn="l" defTabSz="914377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34" indent="-285744" algn="l" defTabSz="914377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16" indent="-228594" algn="l" defTabSz="914377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B461-6E48-A2F5-5DD0-FE8663801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9871A-0AA7-E431-6211-CB15B0A1A336}"/>
              </a:ext>
            </a:extLst>
          </p:cNvPr>
          <p:cNvSpPr/>
          <p:nvPr/>
        </p:nvSpPr>
        <p:spPr>
          <a:xfrm>
            <a:off x="3908810" y="2362863"/>
            <a:ext cx="4059535" cy="451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79A44-EE7B-62DC-7058-96C7D51E10F8}"/>
              </a:ext>
            </a:extLst>
          </p:cNvPr>
          <p:cNvSpPr txBox="1"/>
          <p:nvPr/>
        </p:nvSpPr>
        <p:spPr>
          <a:xfrm>
            <a:off x="2635024" y="1103682"/>
            <a:ext cx="692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ptos ExtraBold" panose="020F0502020204030204" pitchFamily="34" charset="0"/>
              </a:rPr>
              <a:t>ALAYO FAMILY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6B652-C468-66E9-F844-FF169C5B7E2A}"/>
              </a:ext>
            </a:extLst>
          </p:cNvPr>
          <p:cNvSpPr txBox="1"/>
          <p:nvPr/>
        </p:nvSpPr>
        <p:spPr>
          <a:xfrm>
            <a:off x="4046709" y="2382319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 FASTING &amp; PRAYER MEETING</a:t>
            </a:r>
          </a:p>
        </p:txBody>
      </p:sp>
      <p:pic>
        <p:nvPicPr>
          <p:cNvPr id="5" name="Picture 4" descr="A round red white and blue flag&#10;&#10;AI-generated content may be incorrect.">
            <a:extLst>
              <a:ext uri="{FF2B5EF4-FFF2-40B4-BE49-F238E27FC236}">
                <a16:creationId xmlns:a16="http://schemas.microsoft.com/office/drawing/2014/main" id="{31D07A5B-E933-7B6B-CB50-7273FEBF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05" y="3243701"/>
            <a:ext cx="1657647" cy="1657647"/>
          </a:xfrm>
          <a:prstGeom prst="rect">
            <a:avLst/>
          </a:prstGeom>
        </p:spPr>
      </p:pic>
      <p:pic>
        <p:nvPicPr>
          <p:cNvPr id="7" name="Picture 6" descr="A green and white circle with a white stripe&#10;&#10;AI-generated content may be incorrect.">
            <a:extLst>
              <a:ext uri="{FF2B5EF4-FFF2-40B4-BE49-F238E27FC236}">
                <a16:creationId xmlns:a16="http://schemas.microsoft.com/office/drawing/2014/main" id="{CECFCBC5-EEB4-81B0-911C-E2F3962A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78" y="3243701"/>
            <a:ext cx="1657647" cy="1657647"/>
          </a:xfrm>
          <a:prstGeom prst="rect">
            <a:avLst/>
          </a:prstGeom>
        </p:spPr>
      </p:pic>
      <p:pic>
        <p:nvPicPr>
          <p:cNvPr id="11" name="Picture 10" descr="A red white and blue flag&#10;&#10;AI-generated content may be incorrect.">
            <a:extLst>
              <a:ext uri="{FF2B5EF4-FFF2-40B4-BE49-F238E27FC236}">
                <a16:creationId xmlns:a16="http://schemas.microsoft.com/office/drawing/2014/main" id="{009516F3-817F-3D67-6972-DB4F533C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42" y="3223590"/>
            <a:ext cx="1626055" cy="1626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8A21C-EF52-E8DE-F78D-EF8AE9C07FB4}"/>
              </a:ext>
            </a:extLst>
          </p:cNvPr>
          <p:cNvSpPr txBox="1"/>
          <p:nvPr/>
        </p:nvSpPr>
        <p:spPr>
          <a:xfrm>
            <a:off x="2887577" y="4863821"/>
            <a:ext cx="132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 : 00 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59C5C4-5348-E0D9-6B8C-AF4A9FDC21D5}"/>
              </a:ext>
            </a:extLst>
          </p:cNvPr>
          <p:cNvSpPr txBox="1"/>
          <p:nvPr/>
        </p:nvSpPr>
        <p:spPr>
          <a:xfrm>
            <a:off x="5433350" y="4883275"/>
            <a:ext cx="132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: 00 PM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B130B-A700-5F17-4337-37FB9FD1038B}"/>
              </a:ext>
            </a:extLst>
          </p:cNvPr>
          <p:cNvSpPr txBox="1"/>
          <p:nvPr/>
        </p:nvSpPr>
        <p:spPr>
          <a:xfrm>
            <a:off x="7994918" y="4883275"/>
            <a:ext cx="132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: 00 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2DD1-962C-3ADF-21CF-3D66FDA0E661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CE243-707F-E91F-BF81-C0D06D3027E9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9185B981-CAC2-8176-90E1-759F94D2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92" y="1150620"/>
            <a:ext cx="943356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304BD-D852-196C-09DE-502CEAF81406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EE964-C8D7-A731-51AD-7490D1AFE4E4}"/>
              </a:ext>
            </a:extLst>
          </p:cNvPr>
          <p:cNvSpPr/>
          <p:nvPr/>
        </p:nvSpPr>
        <p:spPr>
          <a:xfrm>
            <a:off x="688622" y="733778"/>
            <a:ext cx="8466667" cy="7146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B791B-3CBE-ABC5-77BD-DFA1DFCC07F5}"/>
              </a:ext>
            </a:extLst>
          </p:cNvPr>
          <p:cNvSpPr txBox="1"/>
          <p:nvPr/>
        </p:nvSpPr>
        <p:spPr>
          <a:xfrm>
            <a:off x="835378" y="733778"/>
            <a:ext cx="907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Basis for true worship: SPIRIT &amp; TRUTH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16B95-D152-09E3-5535-B1BE516E44F6}"/>
              </a:ext>
            </a:extLst>
          </p:cNvPr>
          <p:cNvSpPr txBox="1"/>
          <p:nvPr/>
        </p:nvSpPr>
        <p:spPr>
          <a:xfrm>
            <a:off x="688622" y="1561358"/>
            <a:ext cx="10498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b="1" dirty="0">
                <a:solidFill>
                  <a:srgbClr val="C00000"/>
                </a:solidFill>
              </a:rPr>
              <a:t>worship in spirit </a:t>
            </a:r>
            <a:r>
              <a:rPr lang="en-US" sz="3200" dirty="0"/>
              <a:t>means you are concerned with </a:t>
            </a:r>
            <a:r>
              <a:rPr lang="en-US" sz="3200" b="1" dirty="0">
                <a:solidFill>
                  <a:srgbClr val="C00000"/>
                </a:solidFill>
              </a:rPr>
              <a:t>spiritual realities</a:t>
            </a:r>
            <a:r>
              <a:rPr lang="en-US" sz="3200" dirty="0"/>
              <a:t>, not so much with places or outward sacrifices, cleansings, and trappings.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b="1" dirty="0">
                <a:solidFill>
                  <a:srgbClr val="C00000"/>
                </a:solidFill>
              </a:rPr>
              <a:t>worship in truth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means you worship </a:t>
            </a:r>
            <a:r>
              <a:rPr lang="en-US" sz="3200" b="1" dirty="0">
                <a:solidFill>
                  <a:srgbClr val="C00000"/>
                </a:solidFill>
              </a:rPr>
              <a:t>according to the whole counsel of God’s word</a:t>
            </a:r>
            <a:r>
              <a:rPr lang="en-US" sz="3200" dirty="0"/>
              <a:t>, especially in light of the New Testament </a:t>
            </a:r>
            <a:r>
              <a:rPr lang="en-US" sz="3200" b="1" dirty="0">
                <a:solidFill>
                  <a:srgbClr val="C00000"/>
                </a:solidFill>
              </a:rPr>
              <a:t>revelation</a:t>
            </a:r>
            <a:r>
              <a:rPr lang="en-US" sz="3200" dirty="0"/>
              <a:t>. It also means that </a:t>
            </a:r>
            <a:r>
              <a:rPr lang="en-US" sz="3200" b="1" dirty="0">
                <a:solidFill>
                  <a:srgbClr val="C00000"/>
                </a:solidFill>
              </a:rPr>
              <a:t>you come</a:t>
            </a:r>
            <a:r>
              <a:rPr lang="en-US" sz="3200" dirty="0"/>
              <a:t> to God in truth, not in pretense or a mere display of spirituality.</a:t>
            </a:r>
          </a:p>
        </p:txBody>
      </p:sp>
    </p:spTree>
    <p:extLst>
      <p:ext uri="{BB962C8B-B14F-4D97-AF65-F5344CB8AC3E}">
        <p14:creationId xmlns:p14="http://schemas.microsoft.com/office/powerpoint/2010/main" val="105216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9B1D7-C3AF-0103-C27A-8DE7F6A5F82F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A0DF2-0046-7580-A8A6-8F3A4577A2D6}"/>
              </a:ext>
            </a:extLst>
          </p:cNvPr>
          <p:cNvSpPr txBox="1"/>
          <p:nvPr/>
        </p:nvSpPr>
        <p:spPr>
          <a:xfrm>
            <a:off x="1072444" y="885217"/>
            <a:ext cx="372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worship is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0F7EE-7D9F-146F-89AF-957A9E4B6DB5}"/>
              </a:ext>
            </a:extLst>
          </p:cNvPr>
          <p:cNvSpPr/>
          <p:nvPr/>
        </p:nvSpPr>
        <p:spPr>
          <a:xfrm>
            <a:off x="666045" y="993422"/>
            <a:ext cx="282222" cy="311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road closed sign&#10;&#10;AI-generated content may be incorrect.">
            <a:extLst>
              <a:ext uri="{FF2B5EF4-FFF2-40B4-BE49-F238E27FC236}">
                <a16:creationId xmlns:a16="http://schemas.microsoft.com/office/drawing/2014/main" id="{BC199CB3-45B1-AAEF-1677-701DE7D4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7" y="1835575"/>
            <a:ext cx="4380086" cy="3504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EC56-4CA3-C27B-0F18-8C970789B635}"/>
              </a:ext>
            </a:extLst>
          </p:cNvPr>
          <p:cNvSpPr txBox="1"/>
          <p:nvPr/>
        </p:nvSpPr>
        <p:spPr>
          <a:xfrm>
            <a:off x="666045" y="1727200"/>
            <a:ext cx="5926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Worship is not self-centered, but God-centered.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Worship is not about merely “going to church”.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Worship is not based on what you like, but on Who you love.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Worship is not about the set up, the instruments, or the traditions.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Worship is not an emotional escape. </a:t>
            </a:r>
          </a:p>
        </p:txBody>
      </p:sp>
    </p:spTree>
    <p:extLst>
      <p:ext uri="{BB962C8B-B14F-4D97-AF65-F5344CB8AC3E}">
        <p14:creationId xmlns:p14="http://schemas.microsoft.com/office/powerpoint/2010/main" val="327730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1594-8D80-3A70-5C12-0E995871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3CFDA-6F38-D2CB-2386-EF62A5F5F177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E6159-C794-EE31-3838-38BF78736140}"/>
              </a:ext>
            </a:extLst>
          </p:cNvPr>
          <p:cNvSpPr/>
          <p:nvPr/>
        </p:nvSpPr>
        <p:spPr>
          <a:xfrm>
            <a:off x="1527123" y="2415822"/>
            <a:ext cx="282222" cy="311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55FE-0E79-F0D4-1A84-2958983F412E}"/>
              </a:ext>
            </a:extLst>
          </p:cNvPr>
          <p:cNvSpPr txBox="1"/>
          <p:nvPr/>
        </p:nvSpPr>
        <p:spPr>
          <a:xfrm>
            <a:off x="1978679" y="2255375"/>
            <a:ext cx="84215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But a time is coming and is </a:t>
            </a:r>
            <a:r>
              <a:rPr lang="en-US" sz="3200" dirty="0">
                <a:solidFill>
                  <a:srgbClr val="FF0000"/>
                </a:solidFill>
              </a:rPr>
              <a:t>already here </a:t>
            </a:r>
            <a:r>
              <a:rPr lang="en-US" sz="3200" dirty="0"/>
              <a:t>when the true worshipers will worship the Father in </a:t>
            </a:r>
            <a:r>
              <a:rPr lang="en-US" sz="3200" dirty="0">
                <a:solidFill>
                  <a:srgbClr val="FF0000"/>
                </a:solidFill>
              </a:rPr>
              <a:t>spirit [from the heart, the inner self] </a:t>
            </a:r>
            <a:r>
              <a:rPr lang="en-US" sz="3200" dirty="0"/>
              <a:t>and in truth; for the Father </a:t>
            </a:r>
            <a:r>
              <a:rPr lang="en-US" sz="3200" b="1" dirty="0">
                <a:solidFill>
                  <a:srgbClr val="C00000"/>
                </a:solidFill>
              </a:rPr>
              <a:t>seeks</a:t>
            </a:r>
            <a:r>
              <a:rPr lang="en-US" sz="3200" dirty="0"/>
              <a:t> such people to be His worshipers.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9B839-706B-0EF7-A202-F62710E72F4B}"/>
              </a:ext>
            </a:extLst>
          </p:cNvPr>
          <p:cNvSpPr txBox="1"/>
          <p:nvPr/>
        </p:nvSpPr>
        <p:spPr>
          <a:xfrm>
            <a:off x="1978679" y="1686607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 4:23</a:t>
            </a:r>
          </a:p>
        </p:txBody>
      </p:sp>
    </p:spTree>
    <p:extLst>
      <p:ext uri="{BB962C8B-B14F-4D97-AF65-F5344CB8AC3E}">
        <p14:creationId xmlns:p14="http://schemas.microsoft.com/office/powerpoint/2010/main" val="293062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9EA21-13DC-5842-8C91-9A78C92D2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person with a question mark&#10;&#10;AI-generated content may be incorrect.">
            <a:extLst>
              <a:ext uri="{FF2B5EF4-FFF2-40B4-BE49-F238E27FC236}">
                <a16:creationId xmlns:a16="http://schemas.microsoft.com/office/drawing/2014/main" id="{8F194342-CE48-E0F9-92F7-D04F51E5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b="35400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9E695-E581-0961-413C-383E3C475A1D}"/>
              </a:ext>
            </a:extLst>
          </p:cNvPr>
          <p:cNvSpPr txBox="1"/>
          <p:nvPr/>
        </p:nvSpPr>
        <p:spPr>
          <a:xfrm>
            <a:off x="640080" y="985233"/>
            <a:ext cx="5758628" cy="335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Will the Father find you fit enough for His worship?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DC38BC-B15B-FA2D-C135-6A0A8ED3B4F9}"/>
              </a:ext>
            </a:extLst>
          </p:cNvPr>
          <p:cNvSpPr txBox="1"/>
          <p:nvPr/>
        </p:nvSpPr>
        <p:spPr>
          <a:xfrm>
            <a:off x="9324624" y="59153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olakunle437@gmail.com</a:t>
            </a:r>
          </a:p>
        </p:txBody>
      </p:sp>
    </p:spTree>
    <p:extLst>
      <p:ext uri="{BB962C8B-B14F-4D97-AF65-F5344CB8AC3E}">
        <p14:creationId xmlns:p14="http://schemas.microsoft.com/office/powerpoint/2010/main" val="10348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hands in the air&#10;&#10;AI-generated content may be incorrect.">
            <a:extLst>
              <a:ext uri="{FF2B5EF4-FFF2-40B4-BE49-F238E27FC236}">
                <a16:creationId xmlns:a16="http://schemas.microsoft.com/office/drawing/2014/main" id="{CCB07071-185B-BD43-7E3C-73C9652B5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65" b="304"/>
          <a:stretch>
            <a:fillRect/>
          </a:stretch>
        </p:blipFill>
        <p:spPr>
          <a:xfrm>
            <a:off x="0" y="-451478"/>
            <a:ext cx="12500149" cy="793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EB2C30-934D-8DA1-402E-D640B56435B0}"/>
              </a:ext>
            </a:extLst>
          </p:cNvPr>
          <p:cNvSpPr txBox="1"/>
          <p:nvPr/>
        </p:nvSpPr>
        <p:spPr>
          <a:xfrm>
            <a:off x="6935821" y="1527246"/>
            <a:ext cx="45622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latin typeface="Aptos ExtraBold" panose="020B0004020202020204" pitchFamily="34" charset="0"/>
              </a:rPr>
              <a:t>WORSHIP</a:t>
            </a:r>
            <a:r>
              <a:rPr lang="en-US" sz="4400" dirty="0">
                <a:latin typeface="Aptos ExtraBold" panose="020B0004020202020204" pitchFamily="34" charset="0"/>
              </a:rPr>
              <a:t> </a:t>
            </a:r>
            <a:r>
              <a:rPr lang="en-US" sz="4800" dirty="0">
                <a:latin typeface="Aptos ExtraBold" panose="020B0004020202020204" pitchFamily="34" charset="0"/>
              </a:rPr>
              <a:t>REDEFINED:</a:t>
            </a:r>
            <a:r>
              <a:rPr lang="en-US" sz="4400" dirty="0">
                <a:latin typeface="Aptos ExtraBold" panose="020B0004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ptos ExtraBold" panose="020B0004020202020204" pitchFamily="34" charset="0"/>
              </a:rPr>
              <a:t>SPIRIT</a:t>
            </a:r>
            <a:r>
              <a:rPr lang="en-US" sz="4400" dirty="0">
                <a:latin typeface="Aptos ExtraBold" panose="020B0004020202020204" pitchFamily="34" charset="0"/>
              </a:rPr>
              <a:t> AND </a:t>
            </a:r>
            <a:r>
              <a:rPr lang="en-US" sz="4400" dirty="0">
                <a:solidFill>
                  <a:schemeClr val="bg1"/>
                </a:solidFill>
                <a:latin typeface="Aptos ExtraBold" panose="020B0004020202020204" pitchFamily="34" charset="0"/>
              </a:rPr>
              <a:t>TRUTH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F8C2A-1E7A-27E3-4E8D-D525FF6B04B3}"/>
              </a:ext>
            </a:extLst>
          </p:cNvPr>
          <p:cNvSpPr/>
          <p:nvPr/>
        </p:nvSpPr>
        <p:spPr>
          <a:xfrm>
            <a:off x="9835527" y="870151"/>
            <a:ext cx="1566148" cy="5350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74381-AA1C-753B-D354-61B85F42B23E}"/>
              </a:ext>
            </a:extLst>
          </p:cNvPr>
          <p:cNvSpPr txBox="1"/>
          <p:nvPr/>
        </p:nvSpPr>
        <p:spPr>
          <a:xfrm>
            <a:off x="9835527" y="4876593"/>
            <a:ext cx="1575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John 4:23-24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94B89-29ED-9DE0-090A-D0993892C4FF}"/>
              </a:ext>
            </a:extLst>
          </p:cNvPr>
          <p:cNvSpPr txBox="1"/>
          <p:nvPr/>
        </p:nvSpPr>
        <p:spPr>
          <a:xfrm>
            <a:off x="9981440" y="818963"/>
            <a:ext cx="142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TOPIC: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7B238-B8B0-6B4F-C45C-C9FDF9D6B13F}"/>
              </a:ext>
            </a:extLst>
          </p:cNvPr>
          <p:cNvSpPr txBox="1"/>
          <p:nvPr/>
        </p:nvSpPr>
        <p:spPr>
          <a:xfrm>
            <a:off x="8406329" y="5996641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Ministering: </a:t>
            </a:r>
            <a:r>
              <a:rPr lang="en-US" dirty="0">
                <a:solidFill>
                  <a:schemeClr val="bg1"/>
                </a:solidFill>
              </a:rPr>
              <a:t>Olakunle Joshua</a:t>
            </a:r>
          </a:p>
        </p:txBody>
      </p:sp>
    </p:spTree>
    <p:extLst>
      <p:ext uri="{BB962C8B-B14F-4D97-AF65-F5344CB8AC3E}">
        <p14:creationId xmlns:p14="http://schemas.microsoft.com/office/powerpoint/2010/main" val="7622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A80E6-A681-D3C6-2E9C-04D7F202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5C8105-3904-63FD-3CAC-A93293D3B494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C7943-3BD4-0B44-7979-34AEE94C182F}"/>
              </a:ext>
            </a:extLst>
          </p:cNvPr>
          <p:cNvSpPr txBox="1"/>
          <p:nvPr/>
        </p:nvSpPr>
        <p:spPr>
          <a:xfrm>
            <a:off x="6096000" y="1284055"/>
            <a:ext cx="55901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a time is coming and is </a:t>
            </a:r>
            <a:r>
              <a:rPr lang="en-US" sz="3200" dirty="0">
                <a:solidFill>
                  <a:srgbClr val="FF0000"/>
                </a:solidFill>
              </a:rPr>
              <a:t>already here </a:t>
            </a:r>
            <a:r>
              <a:rPr lang="en-US" sz="3200" dirty="0"/>
              <a:t>when the true worshipers will worship the Father in </a:t>
            </a:r>
            <a:r>
              <a:rPr lang="en-US" sz="3200" dirty="0">
                <a:solidFill>
                  <a:srgbClr val="FF0000"/>
                </a:solidFill>
              </a:rPr>
              <a:t>spirit [from the heart, the inner self] </a:t>
            </a:r>
            <a:r>
              <a:rPr lang="en-US" sz="3200" dirty="0"/>
              <a:t>and in truth; for the Father seeks such people to be His worshipers.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77122-B670-BD61-FE84-ADA339D80702}"/>
              </a:ext>
            </a:extLst>
          </p:cNvPr>
          <p:cNvSpPr txBox="1"/>
          <p:nvPr/>
        </p:nvSpPr>
        <p:spPr>
          <a:xfrm>
            <a:off x="875490" y="1284055"/>
            <a:ext cx="481519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But the hour cometh, and now is, when the true worshippers shall worship the Father in spirit and in truth: for the Father </a:t>
            </a:r>
            <a:r>
              <a:rPr lang="en-US" sz="3200" dirty="0" err="1">
                <a:solidFill>
                  <a:srgbClr val="FF0000"/>
                </a:solidFill>
              </a:rPr>
              <a:t>seeketh</a:t>
            </a:r>
            <a:r>
              <a:rPr lang="en-US" sz="3200" dirty="0"/>
              <a:t> such to worship him.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EE4BD-BFE7-C91A-CB49-89CDFEDBFF15}"/>
              </a:ext>
            </a:extLst>
          </p:cNvPr>
          <p:cNvSpPr txBox="1"/>
          <p:nvPr/>
        </p:nvSpPr>
        <p:spPr>
          <a:xfrm>
            <a:off x="875490" y="700551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 4:23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5CD6E-2EEF-4D27-A6B8-B5B134687E25}"/>
              </a:ext>
            </a:extLst>
          </p:cNvPr>
          <p:cNvSpPr/>
          <p:nvPr/>
        </p:nvSpPr>
        <p:spPr>
          <a:xfrm>
            <a:off x="1021405" y="5165387"/>
            <a:ext cx="2363822" cy="321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DA9C-E105-4AA8-4360-475ACE4F463A}"/>
              </a:ext>
            </a:extLst>
          </p:cNvPr>
          <p:cNvSpPr txBox="1"/>
          <p:nvPr/>
        </p:nvSpPr>
        <p:spPr>
          <a:xfrm>
            <a:off x="1086650" y="5117068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King James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3D23B-172C-B7C1-F387-EF77E7E1268F}"/>
              </a:ext>
            </a:extLst>
          </p:cNvPr>
          <p:cNvSpPr/>
          <p:nvPr/>
        </p:nvSpPr>
        <p:spPr>
          <a:xfrm>
            <a:off x="6271099" y="5573945"/>
            <a:ext cx="1777573" cy="321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3D00-83E1-6BAF-9F4C-F939646F6129}"/>
              </a:ext>
            </a:extLst>
          </p:cNvPr>
          <p:cNvSpPr txBox="1"/>
          <p:nvPr/>
        </p:nvSpPr>
        <p:spPr>
          <a:xfrm>
            <a:off x="6336343" y="5525626"/>
            <a:ext cx="177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Amplified Bible</a:t>
            </a:r>
          </a:p>
        </p:txBody>
      </p:sp>
    </p:spTree>
    <p:extLst>
      <p:ext uri="{BB962C8B-B14F-4D97-AF65-F5344CB8AC3E}">
        <p14:creationId xmlns:p14="http://schemas.microsoft.com/office/powerpoint/2010/main" val="268516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69E7C-767D-19B0-10C7-1E99095C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99A7-4FF4-CE2A-44AF-4E05B79F3A03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EA5EA-8872-A16F-03CA-024843D9B49A}"/>
              </a:ext>
            </a:extLst>
          </p:cNvPr>
          <p:cNvSpPr txBox="1"/>
          <p:nvPr/>
        </p:nvSpPr>
        <p:spPr>
          <a:xfrm>
            <a:off x="6096000" y="1284055"/>
            <a:ext cx="5590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God is spirit [</a:t>
            </a:r>
            <a:r>
              <a:rPr lang="en-US" sz="3200" dirty="0">
                <a:solidFill>
                  <a:srgbClr val="FF0000"/>
                </a:solidFill>
              </a:rPr>
              <a:t>the Source of life, yet invisible to mankind</a:t>
            </a:r>
            <a:r>
              <a:rPr lang="en-US" sz="3200" dirty="0"/>
              <a:t>], and those who worship Him must worship in </a:t>
            </a:r>
            <a:r>
              <a:rPr lang="en-US" sz="3200" dirty="0">
                <a:solidFill>
                  <a:srgbClr val="FF0000"/>
                </a:solidFill>
              </a:rPr>
              <a:t>spirit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truth</a:t>
            </a:r>
            <a:r>
              <a:rPr lang="en-US" sz="3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FC0BD-F19F-16C8-8AD7-FDDA415F8CCD}"/>
              </a:ext>
            </a:extLst>
          </p:cNvPr>
          <p:cNvSpPr txBox="1"/>
          <p:nvPr/>
        </p:nvSpPr>
        <p:spPr>
          <a:xfrm>
            <a:off x="875490" y="1284055"/>
            <a:ext cx="48151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God </a:t>
            </a:r>
            <a:r>
              <a:rPr lang="en-US" sz="3200" i="1" dirty="0"/>
              <a:t>is</a:t>
            </a:r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Spirit</a:t>
            </a:r>
            <a:r>
              <a:rPr lang="en-US" sz="3200" dirty="0"/>
              <a:t>: and they that worship him must worship </a:t>
            </a:r>
            <a:r>
              <a:rPr lang="en-US" sz="3200" i="1" dirty="0"/>
              <a:t>him</a:t>
            </a:r>
            <a:r>
              <a:rPr lang="en-US" sz="3200" dirty="0"/>
              <a:t> in </a:t>
            </a:r>
            <a:r>
              <a:rPr lang="en-US" sz="3200" dirty="0">
                <a:solidFill>
                  <a:srgbClr val="FF0000"/>
                </a:solidFill>
              </a:rPr>
              <a:t>spirit</a:t>
            </a:r>
            <a:r>
              <a:rPr lang="en-US" sz="3200" dirty="0"/>
              <a:t> and in </a:t>
            </a:r>
            <a:r>
              <a:rPr lang="en-US" sz="3200" dirty="0">
                <a:solidFill>
                  <a:srgbClr val="FF0000"/>
                </a:solidFill>
              </a:rPr>
              <a:t>truth</a:t>
            </a:r>
            <a:r>
              <a:rPr lang="en-US" sz="3200" dirty="0"/>
              <a:t>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19F7-A152-082C-8F2D-DEBEEC042E2F}"/>
              </a:ext>
            </a:extLst>
          </p:cNvPr>
          <p:cNvSpPr txBox="1"/>
          <p:nvPr/>
        </p:nvSpPr>
        <p:spPr>
          <a:xfrm>
            <a:off x="875490" y="700551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 4:24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C44F7-A2A5-01DF-46B4-1D0BE60DD11D}"/>
              </a:ext>
            </a:extLst>
          </p:cNvPr>
          <p:cNvSpPr/>
          <p:nvPr/>
        </p:nvSpPr>
        <p:spPr>
          <a:xfrm>
            <a:off x="1021405" y="3579774"/>
            <a:ext cx="2363822" cy="321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E83D5-53D5-6B25-370F-B4A9D092CF34}"/>
              </a:ext>
            </a:extLst>
          </p:cNvPr>
          <p:cNvSpPr txBox="1"/>
          <p:nvPr/>
        </p:nvSpPr>
        <p:spPr>
          <a:xfrm>
            <a:off x="1086650" y="353145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King James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32ACA5-2E39-E347-5757-0CEBD66F3A57}"/>
              </a:ext>
            </a:extLst>
          </p:cNvPr>
          <p:cNvSpPr/>
          <p:nvPr/>
        </p:nvSpPr>
        <p:spPr>
          <a:xfrm>
            <a:off x="6271099" y="4036972"/>
            <a:ext cx="1777573" cy="321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252BB-F5D8-9721-F3D5-C47E5C4A4852}"/>
              </a:ext>
            </a:extLst>
          </p:cNvPr>
          <p:cNvSpPr txBox="1"/>
          <p:nvPr/>
        </p:nvSpPr>
        <p:spPr>
          <a:xfrm>
            <a:off x="6336343" y="3988653"/>
            <a:ext cx="177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Amplified Bible</a:t>
            </a:r>
          </a:p>
        </p:txBody>
      </p:sp>
    </p:spTree>
    <p:extLst>
      <p:ext uri="{BB962C8B-B14F-4D97-AF65-F5344CB8AC3E}">
        <p14:creationId xmlns:p14="http://schemas.microsoft.com/office/powerpoint/2010/main" val="315126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BD597-B415-1B9D-906F-165D8A74BF1F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F7277-A651-0EA1-E752-73D2E4A69F13}"/>
              </a:ext>
            </a:extLst>
          </p:cNvPr>
          <p:cNvSpPr txBox="1"/>
          <p:nvPr/>
        </p:nvSpPr>
        <p:spPr>
          <a:xfrm>
            <a:off x="775253" y="715617"/>
            <a:ext cx="341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Background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A510F-9917-1983-C25C-2ACC7CF50534}"/>
              </a:ext>
            </a:extLst>
          </p:cNvPr>
          <p:cNvSpPr/>
          <p:nvPr/>
        </p:nvSpPr>
        <p:spPr>
          <a:xfrm>
            <a:off x="505838" y="885217"/>
            <a:ext cx="269415" cy="158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3848E-5BD3-D41C-2A7E-FF2ADB3C1356}"/>
              </a:ext>
            </a:extLst>
          </p:cNvPr>
          <p:cNvSpPr txBox="1"/>
          <p:nvPr/>
        </p:nvSpPr>
        <p:spPr>
          <a:xfrm>
            <a:off x="914400" y="1441174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Jesus travels from Judea to Galilee, passing though Samaria.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10A3B-93F9-4F28-F1F2-A000D66FE8CB}"/>
              </a:ext>
            </a:extLst>
          </p:cNvPr>
          <p:cNvSpPr/>
          <p:nvPr/>
        </p:nvSpPr>
        <p:spPr>
          <a:xfrm>
            <a:off x="914400" y="1470991"/>
            <a:ext cx="10260497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9651F-C895-E50A-E4E0-D6DB55038C7A}"/>
              </a:ext>
            </a:extLst>
          </p:cNvPr>
          <p:cNvSpPr txBox="1"/>
          <p:nvPr/>
        </p:nvSpPr>
        <p:spPr>
          <a:xfrm>
            <a:off x="914400" y="2025361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Jesus comes to a well in Sychar of Samaria.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0FC53-5794-D6BF-0997-C4688503B41B}"/>
              </a:ext>
            </a:extLst>
          </p:cNvPr>
          <p:cNvSpPr/>
          <p:nvPr/>
        </p:nvSpPr>
        <p:spPr>
          <a:xfrm>
            <a:off x="914400" y="2055178"/>
            <a:ext cx="102604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ECEB6-4A8C-1CD0-F794-54CA1085440E}"/>
              </a:ext>
            </a:extLst>
          </p:cNvPr>
          <p:cNvSpPr txBox="1"/>
          <p:nvPr/>
        </p:nvSpPr>
        <p:spPr>
          <a:xfrm>
            <a:off x="914400" y="2605030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Jesus speaks with a Samaritan woman.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0EFB5-A254-7D80-DE94-9C6C96BF0153}"/>
              </a:ext>
            </a:extLst>
          </p:cNvPr>
          <p:cNvSpPr/>
          <p:nvPr/>
        </p:nvSpPr>
        <p:spPr>
          <a:xfrm>
            <a:off x="914400" y="2634847"/>
            <a:ext cx="1026049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B235A-F4A9-D64A-BB42-D696D943810B}"/>
              </a:ext>
            </a:extLst>
          </p:cNvPr>
          <p:cNvSpPr txBox="1"/>
          <p:nvPr/>
        </p:nvSpPr>
        <p:spPr>
          <a:xfrm>
            <a:off x="914400" y="3264383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Jesus interests the woman in living water.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DE39A9-19CA-8545-B1E6-E8720B6380DA}"/>
              </a:ext>
            </a:extLst>
          </p:cNvPr>
          <p:cNvSpPr/>
          <p:nvPr/>
        </p:nvSpPr>
        <p:spPr>
          <a:xfrm>
            <a:off x="914400" y="3294200"/>
            <a:ext cx="10260497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A9BDB-3725-9DAD-DA67-F6FAFF2252AA}"/>
              </a:ext>
            </a:extLst>
          </p:cNvPr>
          <p:cNvSpPr txBox="1"/>
          <p:nvPr/>
        </p:nvSpPr>
        <p:spPr>
          <a:xfrm>
            <a:off x="914400" y="3923736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Jesus describes the effect of the living water He offers.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44B3A-C1A4-7B72-D532-F9BC73D85CA0}"/>
              </a:ext>
            </a:extLst>
          </p:cNvPr>
          <p:cNvSpPr/>
          <p:nvPr/>
        </p:nvSpPr>
        <p:spPr>
          <a:xfrm>
            <a:off x="914400" y="3953553"/>
            <a:ext cx="1026049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E0EDC-ADC5-1BB4-819D-81F8F946D34C}"/>
              </a:ext>
            </a:extLst>
          </p:cNvPr>
          <p:cNvSpPr txBox="1"/>
          <p:nvPr/>
        </p:nvSpPr>
        <p:spPr>
          <a:xfrm>
            <a:off x="914400" y="4583089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Jesus describes the effect of the living water He offers.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BD6C6-2F37-2E43-B0D4-34ACFEE8406D}"/>
              </a:ext>
            </a:extLst>
          </p:cNvPr>
          <p:cNvSpPr/>
          <p:nvPr/>
        </p:nvSpPr>
        <p:spPr>
          <a:xfrm>
            <a:off x="914400" y="4612906"/>
            <a:ext cx="102604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3771D5-BE0C-93F9-3CF4-52D6D47AB034}"/>
              </a:ext>
            </a:extLst>
          </p:cNvPr>
          <p:cNvSpPr txBox="1"/>
          <p:nvPr/>
        </p:nvSpPr>
        <p:spPr>
          <a:xfrm>
            <a:off x="914400" y="5272259"/>
            <a:ext cx="69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Jesus speaks of her sinful life.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3F618-97E9-98E1-9112-B2D7036DF75D}"/>
              </a:ext>
            </a:extLst>
          </p:cNvPr>
          <p:cNvSpPr/>
          <p:nvPr/>
        </p:nvSpPr>
        <p:spPr>
          <a:xfrm>
            <a:off x="914400" y="5302076"/>
            <a:ext cx="10260497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95692-A589-DA75-9871-589EEBFBD4BA}"/>
              </a:ext>
            </a:extLst>
          </p:cNvPr>
          <p:cNvSpPr/>
          <p:nvPr/>
        </p:nvSpPr>
        <p:spPr>
          <a:xfrm>
            <a:off x="10475843" y="1470991"/>
            <a:ext cx="69905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BC39A-9FF8-3A82-7A17-5F01480ADD8E}"/>
              </a:ext>
            </a:extLst>
          </p:cNvPr>
          <p:cNvSpPr/>
          <p:nvPr/>
        </p:nvSpPr>
        <p:spPr>
          <a:xfrm>
            <a:off x="10157791" y="2050660"/>
            <a:ext cx="1017106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1CC71-006B-51D0-4632-05400249DDA2}"/>
              </a:ext>
            </a:extLst>
          </p:cNvPr>
          <p:cNvSpPr/>
          <p:nvPr/>
        </p:nvSpPr>
        <p:spPr>
          <a:xfrm>
            <a:off x="9878786" y="2634847"/>
            <a:ext cx="129611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44DD5A-402B-D2CC-3230-477AEE37B760}"/>
              </a:ext>
            </a:extLst>
          </p:cNvPr>
          <p:cNvSpPr/>
          <p:nvPr/>
        </p:nvSpPr>
        <p:spPr>
          <a:xfrm>
            <a:off x="9878786" y="3953553"/>
            <a:ext cx="129611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015819-63B4-63B2-0534-8216C5447233}"/>
              </a:ext>
            </a:extLst>
          </p:cNvPr>
          <p:cNvSpPr/>
          <p:nvPr/>
        </p:nvSpPr>
        <p:spPr>
          <a:xfrm>
            <a:off x="10157791" y="4612906"/>
            <a:ext cx="1017106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E5C8DF-4FBC-60C6-7B8A-2CB66CBB8E50}"/>
              </a:ext>
            </a:extLst>
          </p:cNvPr>
          <p:cNvSpPr/>
          <p:nvPr/>
        </p:nvSpPr>
        <p:spPr>
          <a:xfrm>
            <a:off x="10469722" y="5302076"/>
            <a:ext cx="69905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77BEBA-FAF7-DD82-8EC6-DBDEB78AE880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430A1-3847-F824-95E6-1D5234EC42D3}"/>
              </a:ext>
            </a:extLst>
          </p:cNvPr>
          <p:cNvSpPr txBox="1"/>
          <p:nvPr/>
        </p:nvSpPr>
        <p:spPr>
          <a:xfrm>
            <a:off x="914400" y="662233"/>
            <a:ext cx="4002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Jesus travels from Judea to Galilee, passing though Samaria.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1999E-9210-10A0-9049-3BFDBEDF72FA}"/>
              </a:ext>
            </a:extLst>
          </p:cNvPr>
          <p:cNvSpPr/>
          <p:nvPr/>
        </p:nvSpPr>
        <p:spPr>
          <a:xfrm>
            <a:off x="914400" y="692050"/>
            <a:ext cx="4002974" cy="22785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5C8F5-2F88-608D-426A-EA97B3563154}"/>
              </a:ext>
            </a:extLst>
          </p:cNvPr>
          <p:cNvSpPr/>
          <p:nvPr/>
        </p:nvSpPr>
        <p:spPr>
          <a:xfrm>
            <a:off x="10475843" y="692050"/>
            <a:ext cx="69905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the samaria&#10;&#10;AI-generated content may be incorrect.">
            <a:extLst>
              <a:ext uri="{FF2B5EF4-FFF2-40B4-BE49-F238E27FC236}">
                <a16:creationId xmlns:a16="http://schemas.microsoft.com/office/drawing/2014/main" id="{DA144E2B-5D89-64C2-3D3F-F8046CC3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22" y="662233"/>
            <a:ext cx="4871973" cy="5160499"/>
          </a:xfrm>
          <a:prstGeom prst="rect">
            <a:avLst/>
          </a:prstGeom>
        </p:spPr>
      </p:pic>
      <p:pic>
        <p:nvPicPr>
          <p:cNvPr id="7" name="Picture 6" descr="A red car with black background&#10;&#10;AI-generated content may be incorrect.">
            <a:extLst>
              <a:ext uri="{FF2B5EF4-FFF2-40B4-BE49-F238E27FC236}">
                <a16:creationId xmlns:a16="http://schemas.microsoft.com/office/drawing/2014/main" id="{5C944D74-24BC-AE0E-8664-6293791E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80" y="3840710"/>
            <a:ext cx="2602905" cy="2132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8E542-9AF1-B044-6196-B4B20EC42689}"/>
              </a:ext>
            </a:extLst>
          </p:cNvPr>
          <p:cNvSpPr txBox="1"/>
          <p:nvPr/>
        </p:nvSpPr>
        <p:spPr>
          <a:xfrm>
            <a:off x="993422" y="6120853"/>
            <a:ext cx="105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He didn’t go with a car. No wonder he got tired and needed to drink some water. He left because his popularity and prominence is a threat to the religious establishment (among whom where the Pharisees)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B7E33-9D6D-DEE2-386D-C103FBC56596}"/>
              </a:ext>
            </a:extLst>
          </p:cNvPr>
          <p:cNvSpPr txBox="1"/>
          <p:nvPr/>
        </p:nvSpPr>
        <p:spPr>
          <a:xfrm>
            <a:off x="10340623" y="1359503"/>
            <a:ext cx="1072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Deep distrust and dislike between many of the Jewish people and the Samaritans make them takes a different route. They go through Jordan.</a:t>
            </a:r>
          </a:p>
        </p:txBody>
      </p:sp>
    </p:spTree>
    <p:extLst>
      <p:ext uri="{BB962C8B-B14F-4D97-AF65-F5344CB8AC3E}">
        <p14:creationId xmlns:p14="http://schemas.microsoft.com/office/powerpoint/2010/main" val="401576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47EB2-A0D8-36B2-6E83-59AE0039E2D3}"/>
              </a:ext>
            </a:extLst>
          </p:cNvPr>
          <p:cNvSpPr txBox="1"/>
          <p:nvPr/>
        </p:nvSpPr>
        <p:spPr>
          <a:xfrm>
            <a:off x="1343379" y="1413063"/>
            <a:ext cx="39285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14042"/>
                </a:solidFill>
                <a:effectLst/>
              </a:rPr>
              <a:t>“People are </a:t>
            </a:r>
            <a:r>
              <a:rPr lang="en-US" sz="3200" b="0" i="1" dirty="0">
                <a:solidFill>
                  <a:srgbClr val="414042"/>
                </a:solidFill>
                <a:effectLst/>
              </a:rPr>
              <a:t>thirsty</a:t>
            </a:r>
            <a:r>
              <a:rPr lang="en-US" sz="3200" b="0" i="0" dirty="0">
                <a:solidFill>
                  <a:srgbClr val="414042"/>
                </a:solidFill>
                <a:effectLst/>
              </a:rPr>
              <a:t> – they want, they long, they search, they reach; </a:t>
            </a:r>
            <a:r>
              <a:rPr lang="en-US" sz="3200" b="1" i="0" dirty="0">
                <a:solidFill>
                  <a:srgbClr val="C00000"/>
                </a:solidFill>
                <a:effectLst/>
              </a:rPr>
              <a:t>but only what Jesus gives </a:t>
            </a:r>
            <a:r>
              <a:rPr lang="en-US" sz="3200" b="0" i="0" dirty="0">
                <a:solidFill>
                  <a:srgbClr val="414042"/>
                </a:solidFill>
                <a:effectLst/>
              </a:rPr>
              <a:t>satisfies to the deepest levels of man’s soul and spirit”.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2AEC0-AE3A-69AA-05CB-6BC743E2209E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hand reaching for a bottle of water&#10;&#10;AI-generated content may be incorrect.">
            <a:extLst>
              <a:ext uri="{FF2B5EF4-FFF2-40B4-BE49-F238E27FC236}">
                <a16:creationId xmlns:a16="http://schemas.microsoft.com/office/drawing/2014/main" id="{52B6541D-4B13-77F3-FE88-2EABF8EF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81" y="1557867"/>
            <a:ext cx="5830604" cy="3887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CEBB1E-E0C0-ADA7-DFF3-F76DA8138F69}"/>
              </a:ext>
            </a:extLst>
          </p:cNvPr>
          <p:cNvSpPr txBox="1"/>
          <p:nvPr/>
        </p:nvSpPr>
        <p:spPr>
          <a:xfrm>
            <a:off x="1501422" y="6299200"/>
            <a:ext cx="948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Jesus is a good communicator. He spoke about the water and the Samaritan woman was convinced and yarn to taste and get such water.</a:t>
            </a:r>
          </a:p>
        </p:txBody>
      </p:sp>
    </p:spTree>
    <p:extLst>
      <p:ext uri="{BB962C8B-B14F-4D97-AF65-F5344CB8AC3E}">
        <p14:creationId xmlns:p14="http://schemas.microsoft.com/office/powerpoint/2010/main" val="144804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503D94-3055-8DD2-F3F7-277DD63A0BB7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A2DC7-FBF1-6D88-12E5-8644E324BB1E}"/>
              </a:ext>
            </a:extLst>
          </p:cNvPr>
          <p:cNvSpPr txBox="1"/>
          <p:nvPr/>
        </p:nvSpPr>
        <p:spPr>
          <a:xfrm>
            <a:off x="1569156" y="1715911"/>
            <a:ext cx="9335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“Christ has different doors for entering into different people’s souls. Into some, he enters by the understanding; into many, by the affections. To some, he comes by the way of fear; to another, by that of hope; and to this woman he came by way of her conscience.” (Spurgeon)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77218-EABA-09E4-EBCA-0E2BFC6CD796}"/>
              </a:ext>
            </a:extLst>
          </p:cNvPr>
          <p:cNvSpPr/>
          <p:nvPr/>
        </p:nvSpPr>
        <p:spPr>
          <a:xfrm>
            <a:off x="1157591" y="1957662"/>
            <a:ext cx="269415" cy="158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ED9F3-D47C-4A2C-3E24-871626FB06D5}"/>
              </a:ext>
            </a:extLst>
          </p:cNvPr>
          <p:cNvSpPr txBox="1"/>
          <p:nvPr/>
        </p:nvSpPr>
        <p:spPr>
          <a:xfrm>
            <a:off x="1332089" y="5960533"/>
            <a:ext cx="992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Sir, I perceive that You are a prophet</a:t>
            </a:r>
            <a:r>
              <a:rPr lang="en-US" sz="1200" dirty="0"/>
              <a:t>: This was an obvious observation from the woman. She was no doubt surprised; perhaps stunned that Jesus had supernatural knowledge of her life.</a:t>
            </a:r>
          </a:p>
        </p:txBody>
      </p:sp>
    </p:spTree>
    <p:extLst>
      <p:ext uri="{BB962C8B-B14F-4D97-AF65-F5344CB8AC3E}">
        <p14:creationId xmlns:p14="http://schemas.microsoft.com/office/powerpoint/2010/main" val="125269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805B7-8E8E-D7D6-AA2E-93ED6F9E666B}"/>
              </a:ext>
            </a:extLst>
          </p:cNvPr>
          <p:cNvSpPr/>
          <p:nvPr/>
        </p:nvSpPr>
        <p:spPr>
          <a:xfrm>
            <a:off x="505838" y="885217"/>
            <a:ext cx="1303507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36865-4138-0A23-E3BC-548F340D6DD9}"/>
              </a:ext>
            </a:extLst>
          </p:cNvPr>
          <p:cNvSpPr txBox="1"/>
          <p:nvPr/>
        </p:nvSpPr>
        <p:spPr>
          <a:xfrm>
            <a:off x="1809345" y="2585155"/>
            <a:ext cx="831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Finally,</a:t>
            </a:r>
          </a:p>
          <a:p>
            <a:r>
              <a:rPr lang="en-US" sz="3600" dirty="0"/>
              <a:t>The Samaritan woman and Jesus discuss worship.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57C17-5B35-87E9-31AB-CC7E6E7A9146}"/>
              </a:ext>
            </a:extLst>
          </p:cNvPr>
          <p:cNvSpPr/>
          <p:nvPr/>
        </p:nvSpPr>
        <p:spPr>
          <a:xfrm>
            <a:off x="1275644" y="2314222"/>
            <a:ext cx="158045" cy="23706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E2829-6FA8-2B2A-B07D-F7FE83B45574}"/>
              </a:ext>
            </a:extLst>
          </p:cNvPr>
          <p:cNvSpPr txBox="1"/>
          <p:nvPr/>
        </p:nvSpPr>
        <p:spPr>
          <a:xfrm>
            <a:off x="1809345" y="46848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John 4: 20-26</a:t>
            </a:r>
          </a:p>
        </p:txBody>
      </p:sp>
    </p:spTree>
    <p:extLst>
      <p:ext uri="{BB962C8B-B14F-4D97-AF65-F5344CB8AC3E}">
        <p14:creationId xmlns:p14="http://schemas.microsoft.com/office/powerpoint/2010/main" val="273456562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684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ExtraBold</vt:lpstr>
      <vt:lpstr>Arial</vt:lpstr>
      <vt:lpstr>Grandview Display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Ogunyemi</dc:creator>
  <cp:lastModifiedBy>Joshua Ogunyemi</cp:lastModifiedBy>
  <cp:revision>2</cp:revision>
  <dcterms:created xsi:type="dcterms:W3CDTF">2025-07-02T15:08:38Z</dcterms:created>
  <dcterms:modified xsi:type="dcterms:W3CDTF">2025-07-02T19:07:39Z</dcterms:modified>
</cp:coreProperties>
</file>