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2"/>
  </p:sldMasterIdLst>
  <p:handoutMasterIdLst>
    <p:handoutMasterId r:id="rId14"/>
  </p:handoutMasterIdLst>
  <p:sldIdLst>
    <p:sldId id="269" r:id="rId3"/>
    <p:sldId id="268" r:id="rId4"/>
    <p:sldId id="271" r:id="rId5"/>
    <p:sldId id="266" r:id="rId6"/>
    <p:sldId id="272" r:id="rId7"/>
    <p:sldId id="267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1D10"/>
    <a:srgbClr val="4D4D4D"/>
    <a:srgbClr val="B0AC00"/>
    <a:srgbClr val="D5E1E7"/>
    <a:srgbClr val="FFCC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AFF968-0543-4F7D-A33F-E43D43F38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429000"/>
            <a:ext cx="4953000" cy="144780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105400"/>
            <a:ext cx="4953000" cy="6096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685800"/>
            <a:ext cx="1428750" cy="5486400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4133850" cy="5486400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57387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2781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0" y="1524000"/>
            <a:ext cx="2781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304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5875"/>
            <a:ext cx="3048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1401" y="1905000"/>
            <a:ext cx="2971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1" y="2544762"/>
            <a:ext cx="2971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571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5715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65000"/>
              <a:lumOff val="35000"/>
            </a:schemeClr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65000"/>
              <a:lumOff val="35000"/>
            </a:schemeClr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65000"/>
              <a:lumOff val="35000"/>
            </a:schemeClr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4953000" cy="14478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dirty="0" err="1" smtClean="0"/>
              <a:t>AnewLUVm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05400"/>
            <a:ext cx="5257800" cy="838200"/>
          </a:xfrm>
        </p:spPr>
        <p:txBody>
          <a:bodyPr/>
          <a:lstStyle/>
          <a:p>
            <a:r>
              <a:rPr lang="en-US" dirty="0" smtClean="0"/>
              <a:t>   An Innovative online</a:t>
            </a:r>
          </a:p>
          <a:p>
            <a:r>
              <a:rPr lang="en-US" dirty="0" smtClean="0"/>
              <a:t>     Community Portal  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Store Business model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r>
              <a:rPr lang="en-US" dirty="0" smtClean="0"/>
              <a:t>Initial </a:t>
            </a:r>
            <a:r>
              <a:rPr lang="en-US" dirty="0" smtClean="0"/>
              <a:t>registration and download will be free.</a:t>
            </a:r>
          </a:p>
          <a:p>
            <a:r>
              <a:rPr lang="en-US" dirty="0" smtClean="0"/>
              <a:t>Communication with other members will be free for up to 5 messages a day.</a:t>
            </a:r>
          </a:p>
          <a:p>
            <a:r>
              <a:rPr lang="en-US" dirty="0" smtClean="0"/>
              <a:t>To use the Advanced search features a </a:t>
            </a:r>
            <a:r>
              <a:rPr lang="en-US" dirty="0" smtClean="0"/>
              <a:t>subscription </a:t>
            </a:r>
            <a:r>
              <a:rPr lang="en-US" dirty="0" smtClean="0"/>
              <a:t>will be required.</a:t>
            </a:r>
          </a:p>
          <a:p>
            <a:r>
              <a:rPr lang="en-US" dirty="0" smtClean="0"/>
              <a:t>Adverts </a:t>
            </a:r>
            <a:r>
              <a:rPr lang="en-US" dirty="0" smtClean="0"/>
              <a:t>will be supported throughout the application.</a:t>
            </a:r>
          </a:p>
          <a:p>
            <a:r>
              <a:rPr lang="en-US" dirty="0" smtClean="0"/>
              <a:t>In app purchases will be supported in the future.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AnewLUVm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57150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AnewLuv.com application is an extension of our cloud based services that allows users to connect to other members of the </a:t>
            </a:r>
            <a:r>
              <a:rPr lang="en-US" dirty="0" err="1" smtClean="0"/>
              <a:t>AnewLuv</a:t>
            </a:r>
            <a:r>
              <a:rPr lang="en-US" dirty="0" smtClean="0"/>
              <a:t> community using a windows 8 desktop or mobile phone.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application will be called : </a:t>
            </a:r>
            <a:r>
              <a:rPr lang="en-US" dirty="0" err="1" smtClean="0"/>
              <a:t>AnewLUVm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(m Stands for Metro)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Target Customer?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r>
              <a:rPr lang="en-US" dirty="0" err="1" smtClean="0"/>
              <a:t>AnewLUVm</a:t>
            </a:r>
            <a:r>
              <a:rPr lang="en-US" dirty="0" smtClean="0"/>
              <a:t> is targeted for a wide demographic , anyone over 18 can use the application as long as they have a valid email address (for verification) as well as a compatible Metro Capable desktop or a Windows 8 mobile device. </a:t>
            </a:r>
          </a:p>
          <a:p>
            <a:r>
              <a:rPr lang="en-US" dirty="0" smtClean="0"/>
              <a:t>If you want to meet and communicate with new and old people this is the APP for you!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AnewLUVm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r>
              <a:rPr lang="en-US" dirty="0" smtClean="0"/>
              <a:t>Our Primary goal is to provide a new community for our potential members to meet people.</a:t>
            </a:r>
          </a:p>
          <a:p>
            <a:r>
              <a:rPr lang="en-US" dirty="0" smtClean="0"/>
              <a:t>Our Application will be built upon a powerful suit of WCF services that provide a rich API for 3</a:t>
            </a:r>
            <a:r>
              <a:rPr lang="en-US" baseline="30000" dirty="0" smtClean="0"/>
              <a:t>rd</a:t>
            </a:r>
            <a:r>
              <a:rPr lang="en-US" dirty="0" smtClean="0"/>
              <a:t> party as well as native </a:t>
            </a:r>
            <a:r>
              <a:rPr lang="en-US" dirty="0" err="1" smtClean="0"/>
              <a:t>AnewLuv</a:t>
            </a:r>
            <a:r>
              <a:rPr lang="en-US" dirty="0" smtClean="0"/>
              <a:t> applications to grow upon.</a:t>
            </a:r>
          </a:p>
          <a:p>
            <a:r>
              <a:rPr lang="en-US" dirty="0" err="1" smtClean="0"/>
              <a:t>AnewLUVm</a:t>
            </a:r>
            <a:r>
              <a:rPr lang="en-US" dirty="0" smtClean="0"/>
              <a:t> is categorized in the Windows store as a </a:t>
            </a:r>
            <a:r>
              <a:rPr lang="en-US" b="1" dirty="0" smtClean="0"/>
              <a:t>Lifestyle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Ola Lawal</a:t>
            </a:r>
          </a:p>
          <a:p>
            <a:pPr>
              <a:buNone/>
            </a:pPr>
            <a:r>
              <a:rPr lang="en-US" dirty="0" smtClean="0"/>
              <a:t> A software Developer by trade with skills in C#,VB and the .NET framework. Serving as principal Architect, DBA and GUI implementation expert.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Kelly Davis </a:t>
            </a:r>
          </a:p>
          <a:p>
            <a:pPr>
              <a:buNone/>
            </a:pPr>
            <a:r>
              <a:rPr lang="en-US" dirty="0" smtClean="0"/>
              <a:t>  Works as a free lance Web designer and graphical UI guru. Will design the UI.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UI story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Experience Goals and our User Story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AnewLUVm</a:t>
            </a:r>
            <a:r>
              <a:rPr lang="en-US" dirty="0" smtClean="0"/>
              <a:t> will allow our users to create rich personal profiles : share media or communicate with other members worldwide with far less restrictions than </a:t>
            </a:r>
            <a:r>
              <a:rPr lang="en-US" dirty="0" smtClean="0"/>
              <a:t>comparable </a:t>
            </a:r>
            <a:r>
              <a:rPr lang="en-US" dirty="0" smtClean="0"/>
              <a:t>communities. </a:t>
            </a:r>
            <a:endParaRPr lang="en-US" dirty="0" smtClean="0"/>
          </a:p>
          <a:p>
            <a:r>
              <a:rPr lang="en-US" dirty="0" smtClean="0"/>
              <a:t>Provide a fresh and engaging user interface that is unobtrusive and cool.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715000" cy="4876800"/>
          </a:xfrm>
        </p:spPr>
        <p:txBody>
          <a:bodyPr/>
          <a:lstStyle/>
          <a:p>
            <a:r>
              <a:rPr lang="en-US" dirty="0" smtClean="0"/>
              <a:t>Register for a free profile.</a:t>
            </a:r>
          </a:p>
          <a:p>
            <a:r>
              <a:rPr lang="en-US" dirty="0" smtClean="0"/>
              <a:t>Edit Your profile and tailor your basic settings</a:t>
            </a:r>
          </a:p>
          <a:p>
            <a:r>
              <a:rPr lang="en-US" dirty="0" smtClean="0"/>
              <a:t>Search for members that have the features/qualities you want</a:t>
            </a:r>
          </a:p>
          <a:p>
            <a:r>
              <a:rPr lang="en-US" dirty="0" smtClean="0"/>
              <a:t>Communicate via email with other members</a:t>
            </a:r>
          </a:p>
          <a:p>
            <a:r>
              <a:rPr lang="en-US" dirty="0" smtClean="0"/>
              <a:t>Invite friends to Join the Community via email</a:t>
            </a:r>
          </a:p>
          <a:p>
            <a:r>
              <a:rPr lang="en-US" dirty="0" smtClean="0"/>
              <a:t>Share images and Connections with Face book friends.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Availabity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AnewLuv.com website allows for more detailed and extensive functionality via a web interface.</a:t>
            </a:r>
          </a:p>
          <a:p>
            <a:r>
              <a:rPr lang="en-US" dirty="0" smtClean="0"/>
              <a:t>As time goes on with more funding the intent is to add extend the application to multiple platforms with a similar </a:t>
            </a:r>
            <a:r>
              <a:rPr lang="en-US" dirty="0" smtClean="0"/>
              <a:t>features on  </a:t>
            </a:r>
            <a:r>
              <a:rPr lang="en-US" dirty="0" smtClean="0"/>
              <a:t>each(</a:t>
            </a:r>
            <a:r>
              <a:rPr lang="en-US" dirty="0" err="1" smtClean="0"/>
              <a:t>Android,iPhone,iPad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F_GenerationE">
  <a:themeElements>
    <a:clrScheme name="Custom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Custom Design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4D10C1-3E25-4933-AA92-BFC8A70E48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443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AF_GenerationE</vt:lpstr>
      <vt:lpstr>       AnewLUVm!</vt:lpstr>
      <vt:lpstr>About AnewLUVm!</vt:lpstr>
      <vt:lpstr>Our Target Customer?</vt:lpstr>
      <vt:lpstr>More about AnewLUVm</vt:lpstr>
      <vt:lpstr>Our Team</vt:lpstr>
      <vt:lpstr>Our UI story</vt:lpstr>
      <vt:lpstr>User Experience Goals</vt:lpstr>
      <vt:lpstr>Primary Scenario</vt:lpstr>
      <vt:lpstr>Availabity</vt:lpstr>
      <vt:lpstr>Business Model</vt:lpstr>
      <vt:lpstr>Windows Store 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e</dc:title>
  <dc:creator>olawal</dc:creator>
  <cp:lastModifiedBy>olawal</cp:lastModifiedBy>
  <cp:revision>64</cp:revision>
  <dcterms:created xsi:type="dcterms:W3CDTF">2013-01-15T14:45:53Z</dcterms:created>
  <dcterms:modified xsi:type="dcterms:W3CDTF">2013-01-30T05:34:22Z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TC103367919990</vt:lpwstr>
  </property>
</Properties>
</file>