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28"/>
  </p:notesMasterIdLst>
  <p:sldIdLst>
    <p:sldId id="256" r:id="rId3"/>
    <p:sldId id="260" r:id="rId4"/>
    <p:sldId id="261" r:id="rId5"/>
    <p:sldId id="292" r:id="rId6"/>
    <p:sldId id="268" r:id="rId7"/>
    <p:sldId id="273" r:id="rId8"/>
    <p:sldId id="270" r:id="rId9"/>
    <p:sldId id="272" r:id="rId10"/>
    <p:sldId id="264" r:id="rId11"/>
    <p:sldId id="271" r:id="rId12"/>
    <p:sldId id="274" r:id="rId13"/>
    <p:sldId id="282" r:id="rId14"/>
    <p:sldId id="283" r:id="rId15"/>
    <p:sldId id="275" r:id="rId16"/>
    <p:sldId id="265" r:id="rId17"/>
    <p:sldId id="278" r:id="rId18"/>
    <p:sldId id="277" r:id="rId19"/>
    <p:sldId id="284" r:id="rId20"/>
    <p:sldId id="280" r:id="rId21"/>
    <p:sldId id="286" r:id="rId22"/>
    <p:sldId id="279" r:id="rId23"/>
    <p:sldId id="281" r:id="rId24"/>
    <p:sldId id="287" r:id="rId25"/>
    <p:sldId id="285" r:id="rId26"/>
    <p:sldId id="290" r:id="rId2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105"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105"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105"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105"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105" charset="-128"/>
        <a:cs typeface="+mn-cs"/>
      </a:defRPr>
    </a:lvl5pPr>
    <a:lvl6pPr marL="2286000" algn="l" defTabSz="914400" rtl="0" eaLnBrk="1" latinLnBrk="0" hangingPunct="1">
      <a:defRPr kern="1200">
        <a:solidFill>
          <a:schemeClr val="tx1"/>
        </a:solidFill>
        <a:latin typeface="Arial" charset="0"/>
        <a:ea typeface="ＭＳ Ｐゴシック" pitchFamily="-105" charset="-128"/>
        <a:cs typeface="+mn-cs"/>
      </a:defRPr>
    </a:lvl6pPr>
    <a:lvl7pPr marL="2743200" algn="l" defTabSz="914400" rtl="0" eaLnBrk="1" latinLnBrk="0" hangingPunct="1">
      <a:defRPr kern="1200">
        <a:solidFill>
          <a:schemeClr val="tx1"/>
        </a:solidFill>
        <a:latin typeface="Arial" charset="0"/>
        <a:ea typeface="ＭＳ Ｐゴシック" pitchFamily="-105" charset="-128"/>
        <a:cs typeface="+mn-cs"/>
      </a:defRPr>
    </a:lvl7pPr>
    <a:lvl8pPr marL="3200400" algn="l" defTabSz="914400" rtl="0" eaLnBrk="1" latinLnBrk="0" hangingPunct="1">
      <a:defRPr kern="1200">
        <a:solidFill>
          <a:schemeClr val="tx1"/>
        </a:solidFill>
        <a:latin typeface="Arial" charset="0"/>
        <a:ea typeface="ＭＳ Ｐゴシック" pitchFamily="-105" charset="-128"/>
        <a:cs typeface="+mn-cs"/>
      </a:defRPr>
    </a:lvl8pPr>
    <a:lvl9pPr marL="3657600" algn="l" defTabSz="914400" rtl="0" eaLnBrk="1" latinLnBrk="0" hangingPunct="1">
      <a:defRPr kern="1200">
        <a:solidFill>
          <a:schemeClr val="tx1"/>
        </a:solidFill>
        <a:latin typeface="Arial" charset="0"/>
        <a:ea typeface="ＭＳ Ｐゴシック" pitchFamily="-105"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75F2"/>
    <a:srgbClr val="EF70E8"/>
    <a:srgbClr val="991887"/>
    <a:srgbClr val="1DFDFF"/>
    <a:srgbClr val="0C9799"/>
    <a:srgbClr val="C0FF4D"/>
    <a:srgbClr val="769535"/>
    <a:srgbClr val="23A5F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0" d="100"/>
          <a:sy n="100" d="100"/>
        </p:scale>
        <p:origin x="-294" y="-150"/>
      </p:cViewPr>
      <p:guideLst>
        <p:guide orient="horz" pos="2192"/>
        <p:guide pos="288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105" charset="0"/>
              </a:defRPr>
            </a:lvl1pPr>
          </a:lstStyle>
          <a:p>
            <a:pPr>
              <a:defRPr/>
            </a:pPr>
            <a:fld id="{E1C2EF19-E68C-48DA-8826-DF16D726BE09}" type="datetime1">
              <a:rPr lang="en-US"/>
              <a:pPr>
                <a:defRPr/>
              </a:pPr>
              <a:t>1/28/2013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da-DK" noProof="0" smtClean="0"/>
              <a:t>Click to edit Master text styles</a:t>
            </a:r>
          </a:p>
          <a:p>
            <a:pPr lvl="1"/>
            <a:r>
              <a:rPr lang="da-DK" noProof="0" smtClean="0"/>
              <a:t>Second level</a:t>
            </a:r>
          </a:p>
          <a:p>
            <a:pPr lvl="2"/>
            <a:r>
              <a:rPr lang="da-DK" noProof="0" smtClean="0"/>
              <a:t>Third level</a:t>
            </a:r>
          </a:p>
          <a:p>
            <a:pPr lvl="3"/>
            <a:r>
              <a:rPr lang="da-DK" noProof="0" smtClean="0"/>
              <a:t>Fourth level</a:t>
            </a:r>
          </a:p>
          <a:p>
            <a:pPr lvl="4"/>
            <a:r>
              <a:rPr lang="da-DK"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105" charset="0"/>
              </a:defRPr>
            </a:lvl1pPr>
          </a:lstStyle>
          <a:p>
            <a:pPr>
              <a:defRPr/>
            </a:pPr>
            <a:fld id="{58C5A60A-27A2-4D6C-9C2D-21D67FA7FF6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5"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a:lstStyle/>
          <a:p>
            <a:pPr eaLnBrk="1" hangingPunct="1">
              <a:spcBef>
                <a:spcPct val="0"/>
              </a:spcBef>
            </a:pPr>
            <a:r>
              <a:rPr lang="en-GB" b="1" smtClean="0"/>
              <a:t>Content</a:t>
            </a:r>
            <a:endParaRPr lang="en-US" b="1" smtClean="0"/>
          </a:p>
          <a:p>
            <a:pPr eaLnBrk="1" hangingPunct="1">
              <a:spcBef>
                <a:spcPct val="0"/>
              </a:spcBef>
            </a:pPr>
            <a:r>
              <a:rPr lang="en-GB" smtClean="0"/>
              <a:t> </a:t>
            </a:r>
            <a:endParaRPr lang="en-US" smtClean="0"/>
          </a:p>
          <a:p>
            <a:pPr eaLnBrk="1" hangingPunct="1">
              <a:spcBef>
                <a:spcPct val="0"/>
              </a:spcBef>
            </a:pPr>
            <a:r>
              <a:rPr lang="en-GB" smtClean="0"/>
              <a:t>Background information</a:t>
            </a:r>
            <a:endParaRPr lang="en-US" smtClean="0"/>
          </a:p>
          <a:p>
            <a:pPr eaLnBrk="1" hangingPunct="1">
              <a:spcBef>
                <a:spcPct val="0"/>
              </a:spcBef>
            </a:pPr>
            <a:r>
              <a:rPr lang="en-GB" smtClean="0"/>
              <a:t>Summary</a:t>
            </a:r>
            <a:endParaRPr lang="en-US" smtClean="0"/>
          </a:p>
          <a:p>
            <a:pPr eaLnBrk="1" hangingPunct="1">
              <a:spcBef>
                <a:spcPct val="0"/>
              </a:spcBef>
            </a:pPr>
            <a:r>
              <a:rPr lang="en-GB" smtClean="0"/>
              <a:t>Personal resources and goals</a:t>
            </a:r>
            <a:endParaRPr lang="en-US" smtClean="0"/>
          </a:p>
          <a:p>
            <a:pPr eaLnBrk="1" hangingPunct="1">
              <a:spcBef>
                <a:spcPct val="0"/>
              </a:spcBef>
            </a:pPr>
            <a:r>
              <a:rPr lang="en-GB" smtClean="0"/>
              <a:t>The product or service</a:t>
            </a:r>
            <a:endParaRPr lang="en-US" smtClean="0"/>
          </a:p>
          <a:p>
            <a:pPr eaLnBrk="1" hangingPunct="1">
              <a:spcBef>
                <a:spcPct val="0"/>
              </a:spcBef>
            </a:pPr>
            <a:r>
              <a:rPr lang="en-GB" smtClean="0"/>
              <a:t>The market</a:t>
            </a:r>
            <a:endParaRPr lang="en-US" smtClean="0"/>
          </a:p>
          <a:p>
            <a:pPr eaLnBrk="1" hangingPunct="1">
              <a:spcBef>
                <a:spcPct val="0"/>
              </a:spcBef>
            </a:pPr>
            <a:r>
              <a:rPr lang="en-GB" smtClean="0"/>
              <a:t>Sale and marketing plan</a:t>
            </a:r>
            <a:endParaRPr lang="en-US" smtClean="0"/>
          </a:p>
          <a:p>
            <a:pPr eaLnBrk="1" hangingPunct="1">
              <a:spcBef>
                <a:spcPct val="0"/>
              </a:spcBef>
            </a:pPr>
            <a:r>
              <a:rPr lang="en-GB" smtClean="0"/>
              <a:t>Management &amp; organisation</a:t>
            </a:r>
            <a:endParaRPr lang="en-US" smtClean="0"/>
          </a:p>
          <a:p>
            <a:pPr eaLnBrk="1" hangingPunct="1">
              <a:spcBef>
                <a:spcPct val="0"/>
              </a:spcBef>
            </a:pPr>
            <a:r>
              <a:rPr lang="en-GB" smtClean="0"/>
              <a:t>Development of the business</a:t>
            </a:r>
            <a:endParaRPr lang="en-US" smtClean="0"/>
          </a:p>
          <a:p>
            <a:pPr eaLnBrk="1" hangingPunct="1">
              <a:spcBef>
                <a:spcPct val="0"/>
              </a:spcBef>
            </a:pPr>
            <a:r>
              <a:rPr lang="en-GB" smtClean="0"/>
              <a:t>Budgets</a:t>
            </a:r>
            <a:endParaRPr lang="en-US" smtClean="0"/>
          </a:p>
          <a:p>
            <a:pPr eaLnBrk="1" hangingPunct="1">
              <a:spcBef>
                <a:spcPct val="0"/>
              </a:spcBef>
            </a:pPr>
            <a:r>
              <a:rPr lang="en-GB" smtClean="0"/>
              <a:t>Financial requirements</a:t>
            </a:r>
            <a:endParaRPr lang="en-US" smtClean="0"/>
          </a:p>
          <a:p>
            <a:pPr eaLnBrk="1" hangingPunct="1">
              <a:spcBef>
                <a:spcPct val="0"/>
              </a:spcBef>
            </a:pPr>
            <a:r>
              <a:rPr lang="en-GB" smtClean="0"/>
              <a:t>Appendices</a:t>
            </a:r>
            <a:endParaRPr lang="en-US" smtClean="0"/>
          </a:p>
        </p:txBody>
      </p:sp>
      <p:sp>
        <p:nvSpPr>
          <p:cNvPr id="30724" name="Slide Number Placeholder 3"/>
          <p:cNvSpPr>
            <a:spLocks noGrp="1"/>
          </p:cNvSpPr>
          <p:nvPr>
            <p:ph type="sldNum" sz="quarter" idx="5"/>
          </p:nvPr>
        </p:nvSpPr>
        <p:spPr bwMode="auto">
          <a:noFill/>
          <a:ln>
            <a:miter lim="800000"/>
            <a:headEnd/>
            <a:tailEnd/>
          </a:ln>
        </p:spPr>
        <p:txBody>
          <a:bodyPr/>
          <a:lstStyle/>
          <a:p>
            <a:fld id="{A917D04E-1E3F-45E8-8FF1-F49836AAA5E5}" type="slidenum">
              <a:rPr lang="en-US"/>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D96E513-4E0D-415D-9707-BFB3EF8A443C}" type="datetime1">
              <a:rPr lang="en-US"/>
              <a:pPr>
                <a:defRPr/>
              </a:pPr>
              <a:t>1/28/2013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3F7C604-57B8-4879-8119-4D321A21088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D268118-FA00-4A41-9351-F4A4A450D78F}" type="datetime1">
              <a:rPr lang="en-US"/>
              <a:pPr>
                <a:defRPr/>
              </a:pPr>
              <a:t>1/28/2013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2A5CFD1-0285-4743-A98A-F098FF34468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7AB2F7A-898E-41E8-B801-ABF7722F7101}" type="datetime1">
              <a:rPr lang="en-US"/>
              <a:pPr>
                <a:defRPr/>
              </a:pPr>
              <a:t>1/28/2013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8672B0C-1B9E-489F-B9E8-DD97DD1AFC9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56002F2-219E-46C8-982E-FB1C7D52FA26}" type="datetime1">
              <a:rPr lang="en-US"/>
              <a:pPr>
                <a:defRPr/>
              </a:pPr>
              <a:t>1/28/2013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6D157E2-F9B3-4338-88FE-E3D91DDEA76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864A11B-337C-4260-B625-8BB91FF9F2F8}" type="datetime1">
              <a:rPr lang="en-US"/>
              <a:pPr>
                <a:defRPr/>
              </a:pPr>
              <a:t>1/28/2013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B5B4428-353A-4202-B071-31BAB6BB568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2DF3580D-40C3-4000-B320-8B9AD106906C}" type="datetime1">
              <a:rPr lang="en-US"/>
              <a:pPr>
                <a:defRPr/>
              </a:pPr>
              <a:t>1/28/2013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62E229C-5AFD-439A-936F-B687E90D47D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9533249-168F-40C9-8BA2-3313F7F5331A}" type="datetime1">
              <a:rPr lang="en-US"/>
              <a:pPr>
                <a:defRPr/>
              </a:pPr>
              <a:t>1/28/2013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E0A810D-97B5-4623-83CD-DE7763B542C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3D1917A-76BE-40A5-8B70-DF4AD2F61B42}" type="datetime1">
              <a:rPr lang="en-US"/>
              <a:pPr>
                <a:defRPr/>
              </a:pPr>
              <a:t>1/28/2013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B3025C2-0BE8-4BFE-ADC7-60950E7F73A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C75132A-77A9-4922-A18C-A5985CA7ECB7}" type="datetime1">
              <a:rPr lang="en-US"/>
              <a:pPr>
                <a:defRPr/>
              </a:pPr>
              <a:t>1/28/2013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927B211-757B-459D-9D4E-363D7C91548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3B5698-4E2F-47EB-B9F5-06503883D4C3}" type="datetime1">
              <a:rPr lang="en-US"/>
              <a:pPr>
                <a:defRPr/>
              </a:pPr>
              <a:t>1/28/2013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F234662-4AD4-4F5E-8372-9F1EBFC338B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4974AD8-2366-4FA3-B0CB-C88C384CD29F}" type="datetime1">
              <a:rPr lang="en-US"/>
              <a:pPr>
                <a:defRPr/>
              </a:pPr>
              <a:t>1/28/2013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4F6AE88-D1AB-435B-9E70-996C3105A1B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Calibri" pitchFamily="-105" charset="0"/>
              </a:defRPr>
            </a:lvl1pPr>
          </a:lstStyle>
          <a:p>
            <a:pPr>
              <a:defRPr/>
            </a:pPr>
            <a:fld id="{26A28E93-2C98-4817-B555-FA9AB392CDCA}" type="datetime1">
              <a:rPr lang="en-US"/>
              <a:pPr>
                <a:defRPr/>
              </a:pPr>
              <a:t>1/28/2013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latin typeface="Calibri" pitchFamily="-105" charset="0"/>
              </a:defRPr>
            </a:lvl1pPr>
          </a:lstStyle>
          <a:p>
            <a:pPr>
              <a:defRPr/>
            </a:pPr>
            <a:fld id="{A1DA2E16-D0D4-4EA9-96B9-FBC169F2AB7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pitchFamily="-105" charset="-128"/>
          <a:cs typeface="+mj-cs"/>
        </a:defRPr>
      </a:lvl1pPr>
      <a:lvl2pPr algn="ctr" defTabSz="457200" rtl="0" eaLnBrk="1" fontAlgn="base" hangingPunct="1">
        <a:spcBef>
          <a:spcPct val="0"/>
        </a:spcBef>
        <a:spcAft>
          <a:spcPct val="0"/>
        </a:spcAft>
        <a:defRPr sz="4400">
          <a:solidFill>
            <a:schemeClr val="tx1"/>
          </a:solidFill>
          <a:latin typeface="Calibri" pitchFamily="-105" charset="0"/>
          <a:ea typeface="ＭＳ Ｐゴシック" pitchFamily="-105" charset="-128"/>
        </a:defRPr>
      </a:lvl2pPr>
      <a:lvl3pPr algn="ctr" defTabSz="457200" rtl="0" eaLnBrk="1" fontAlgn="base" hangingPunct="1">
        <a:spcBef>
          <a:spcPct val="0"/>
        </a:spcBef>
        <a:spcAft>
          <a:spcPct val="0"/>
        </a:spcAft>
        <a:defRPr sz="4400">
          <a:solidFill>
            <a:schemeClr val="tx1"/>
          </a:solidFill>
          <a:latin typeface="Calibri" pitchFamily="-105" charset="0"/>
          <a:ea typeface="ＭＳ Ｐゴシック" pitchFamily="-105" charset="-128"/>
        </a:defRPr>
      </a:lvl3pPr>
      <a:lvl4pPr algn="ctr" defTabSz="457200" rtl="0" eaLnBrk="1" fontAlgn="base" hangingPunct="1">
        <a:spcBef>
          <a:spcPct val="0"/>
        </a:spcBef>
        <a:spcAft>
          <a:spcPct val="0"/>
        </a:spcAft>
        <a:defRPr sz="4400">
          <a:solidFill>
            <a:schemeClr val="tx1"/>
          </a:solidFill>
          <a:latin typeface="Calibri" pitchFamily="-105" charset="0"/>
          <a:ea typeface="ＭＳ Ｐゴシック" pitchFamily="-105" charset="-128"/>
        </a:defRPr>
      </a:lvl4pPr>
      <a:lvl5pPr algn="ctr" defTabSz="457200" rtl="0" eaLnBrk="1" fontAlgn="base" hangingPunct="1">
        <a:spcBef>
          <a:spcPct val="0"/>
        </a:spcBef>
        <a:spcAft>
          <a:spcPct val="0"/>
        </a:spcAft>
        <a:defRPr sz="4400">
          <a:solidFill>
            <a:schemeClr val="tx1"/>
          </a:solidFill>
          <a:latin typeface="Calibri" pitchFamily="-105" charset="0"/>
          <a:ea typeface="ＭＳ Ｐゴシック" pitchFamily="-105" charset="-128"/>
        </a:defRPr>
      </a:lvl5pPr>
      <a:lvl6pPr marL="457200" algn="ctr" defTabSz="457200" rtl="0" eaLnBrk="1" fontAlgn="base" hangingPunct="1">
        <a:spcBef>
          <a:spcPct val="0"/>
        </a:spcBef>
        <a:spcAft>
          <a:spcPct val="0"/>
        </a:spcAft>
        <a:defRPr sz="4400">
          <a:solidFill>
            <a:schemeClr val="tx1"/>
          </a:solidFill>
          <a:latin typeface="Calibri" pitchFamily="-105" charset="0"/>
          <a:ea typeface="ＭＳ Ｐゴシック" pitchFamily="-105" charset="-128"/>
        </a:defRPr>
      </a:lvl6pPr>
      <a:lvl7pPr marL="914400" algn="ctr" defTabSz="457200" rtl="0" eaLnBrk="1" fontAlgn="base" hangingPunct="1">
        <a:spcBef>
          <a:spcPct val="0"/>
        </a:spcBef>
        <a:spcAft>
          <a:spcPct val="0"/>
        </a:spcAft>
        <a:defRPr sz="4400">
          <a:solidFill>
            <a:schemeClr val="tx1"/>
          </a:solidFill>
          <a:latin typeface="Calibri" pitchFamily="-105" charset="0"/>
          <a:ea typeface="ＭＳ Ｐゴシック" pitchFamily="-105" charset="-128"/>
        </a:defRPr>
      </a:lvl7pPr>
      <a:lvl8pPr marL="1371600" algn="ctr" defTabSz="457200" rtl="0" eaLnBrk="1" fontAlgn="base" hangingPunct="1">
        <a:spcBef>
          <a:spcPct val="0"/>
        </a:spcBef>
        <a:spcAft>
          <a:spcPct val="0"/>
        </a:spcAft>
        <a:defRPr sz="4400">
          <a:solidFill>
            <a:schemeClr val="tx1"/>
          </a:solidFill>
          <a:latin typeface="Calibri" pitchFamily="-105" charset="0"/>
          <a:ea typeface="ＭＳ Ｐゴシック" pitchFamily="-105" charset="-128"/>
        </a:defRPr>
      </a:lvl8pPr>
      <a:lvl9pPr marL="1828800" algn="ctr" defTabSz="457200" rtl="0" eaLnBrk="1" fontAlgn="base" hangingPunct="1">
        <a:spcBef>
          <a:spcPct val="0"/>
        </a:spcBef>
        <a:spcAft>
          <a:spcPct val="0"/>
        </a:spcAft>
        <a:defRPr sz="4400">
          <a:solidFill>
            <a:schemeClr val="tx1"/>
          </a:solidFill>
          <a:latin typeface="Calibri" pitchFamily="-105" charset="0"/>
          <a:ea typeface="ＭＳ Ｐゴシック" pitchFamily="-105"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pitchFamily="-105"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105"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05"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05"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0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3" name="Picture 66" descr="slideshoplogo.png"/>
          <p:cNvPicPr>
            <a:picLocks noChangeAspect="1"/>
          </p:cNvPicPr>
          <p:nvPr/>
        </p:nvPicPr>
        <p:blipFill>
          <a:blip r:embed="rId2"/>
          <a:srcRect/>
          <a:stretch>
            <a:fillRect/>
          </a:stretch>
        </p:blipFill>
        <p:spPr bwMode="auto">
          <a:xfrm>
            <a:off x="230188" y="6173788"/>
            <a:ext cx="1689100" cy="495300"/>
          </a:xfrm>
          <a:prstGeom prst="rect">
            <a:avLst/>
          </a:prstGeom>
          <a:noFill/>
          <a:ln w="9525">
            <a:noFill/>
            <a:miter lim="800000"/>
            <a:headEnd/>
            <a:tailEnd/>
          </a:ln>
        </p:spPr>
      </p:pic>
      <p:sp>
        <p:nvSpPr>
          <p:cNvPr id="2054" name="TextBox 5"/>
          <p:cNvSpPr txBox="1">
            <a:spLocks noChangeArrowheads="1"/>
          </p:cNvSpPr>
          <p:nvPr/>
        </p:nvSpPr>
        <p:spPr bwMode="auto">
          <a:xfrm>
            <a:off x="357188" y="203200"/>
            <a:ext cx="1689100" cy="369888"/>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p:txBody>
      </p:sp>
      <p:grpSp>
        <p:nvGrpSpPr>
          <p:cNvPr id="2055" name="Gruppe 123"/>
          <p:cNvGrpSpPr>
            <a:grpSpLocks/>
          </p:cNvGrpSpPr>
          <p:nvPr/>
        </p:nvGrpSpPr>
        <p:grpSpPr bwMode="auto">
          <a:xfrm>
            <a:off x="2246313" y="1246188"/>
            <a:ext cx="3951287" cy="5037137"/>
            <a:chOff x="1627505" y="1312545"/>
            <a:chExt cx="3950519" cy="5038090"/>
          </a:xfrm>
        </p:grpSpPr>
        <p:sp>
          <p:nvSpPr>
            <p:cNvPr id="9" name="Ellipse 86"/>
            <p:cNvSpPr/>
            <p:nvPr/>
          </p:nvSpPr>
          <p:spPr bwMode="auto">
            <a:xfrm>
              <a:off x="2235465" y="5367212"/>
              <a:ext cx="2836844" cy="573514"/>
            </a:xfrm>
            <a:prstGeom prst="ellipse">
              <a:avLst/>
            </a:prstGeom>
            <a:gradFill flip="none" rotWithShape="1">
              <a:gsLst>
                <a:gs pos="24000">
                  <a:sysClr val="windowText" lastClr="000000">
                    <a:alpha val="22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defTabSz="914400"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10" name="Ellipse 87"/>
            <p:cNvSpPr/>
            <p:nvPr/>
          </p:nvSpPr>
          <p:spPr bwMode="auto">
            <a:xfrm>
              <a:off x="3715201" y="5878509"/>
              <a:ext cx="1862823" cy="380685"/>
            </a:xfrm>
            <a:prstGeom prst="ellipse">
              <a:avLst/>
            </a:prstGeom>
            <a:gradFill flip="none" rotWithShape="1">
              <a:gsLst>
                <a:gs pos="24000">
                  <a:sysClr val="windowText" lastClr="000000">
                    <a:alpha val="28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defTabSz="914400"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11" name="Ellipse 88"/>
            <p:cNvSpPr/>
            <p:nvPr/>
          </p:nvSpPr>
          <p:spPr bwMode="auto">
            <a:xfrm>
              <a:off x="1627505" y="5969950"/>
              <a:ext cx="1862823" cy="380685"/>
            </a:xfrm>
            <a:prstGeom prst="ellipse">
              <a:avLst/>
            </a:prstGeom>
            <a:gradFill flip="none" rotWithShape="1">
              <a:gsLst>
                <a:gs pos="24000">
                  <a:sysClr val="windowText" lastClr="000000">
                    <a:alpha val="28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defTabSz="914400"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grpSp>
          <p:nvGrpSpPr>
            <p:cNvPr id="2094" name="Gruppe 92"/>
            <p:cNvGrpSpPr>
              <a:grpSpLocks/>
            </p:cNvGrpSpPr>
            <p:nvPr/>
          </p:nvGrpSpPr>
          <p:grpSpPr bwMode="auto">
            <a:xfrm>
              <a:off x="3200411" y="2301743"/>
              <a:ext cx="669795" cy="4021899"/>
              <a:chOff x="1989167" y="3459523"/>
              <a:chExt cx="1614229" cy="2879361"/>
            </a:xfrm>
          </p:grpSpPr>
          <p:sp>
            <p:nvSpPr>
              <p:cNvPr id="16" name="Afrundet rektangel 89"/>
              <p:cNvSpPr>
                <a:spLocks noChangeArrowheads="1"/>
              </p:cNvSpPr>
              <p:nvPr/>
            </p:nvSpPr>
            <p:spPr bwMode="auto">
              <a:xfrm rot="1320000">
                <a:off x="1989167" y="3924450"/>
                <a:ext cx="198910" cy="2414434"/>
              </a:xfrm>
              <a:prstGeom prst="roundRect">
                <a:avLst>
                  <a:gd name="adj" fmla="val 16667"/>
                </a:avLst>
              </a:prstGeom>
              <a:gradFill rotWithShape="1">
                <a:gsLst>
                  <a:gs pos="0">
                    <a:srgbClr val="151616"/>
                  </a:gs>
                  <a:gs pos="100000">
                    <a:srgbClr val="F3F3F3"/>
                  </a:gs>
                  <a:gs pos="100000">
                    <a:srgbClr val="A6A6A6"/>
                  </a:gs>
                </a:gsLst>
                <a:lin ang="10800000" scaled="1"/>
              </a:gradFill>
              <a:ln w="9525">
                <a:noFill/>
                <a:round/>
                <a:headEnd/>
                <a:tailEnd/>
              </a:ln>
              <a:effectLst>
                <a:outerShdw blurRad="63500" dist="23000" dir="5400000" rotWithShape="0">
                  <a:srgbClr val="000000">
                    <a:alpha val="34999"/>
                  </a:srgbClr>
                </a:outerShdw>
              </a:effectLst>
            </p:spPr>
            <p:txBody>
              <a:bodyPr anchor="ctr"/>
              <a:lstStyle/>
              <a:p>
                <a:pPr algn="ctr" defTabSz="914400"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17" name="Afrundet rektangel 90"/>
              <p:cNvSpPr>
                <a:spLocks noChangeArrowheads="1"/>
              </p:cNvSpPr>
              <p:nvPr/>
            </p:nvSpPr>
            <p:spPr bwMode="auto">
              <a:xfrm>
                <a:off x="2719779" y="3459524"/>
                <a:ext cx="175959" cy="2414434"/>
              </a:xfrm>
              <a:prstGeom prst="roundRect">
                <a:avLst>
                  <a:gd name="adj" fmla="val 16667"/>
                </a:avLst>
              </a:prstGeom>
              <a:gradFill rotWithShape="1">
                <a:gsLst>
                  <a:gs pos="0">
                    <a:srgbClr val="151616"/>
                  </a:gs>
                  <a:gs pos="100000">
                    <a:srgbClr val="F3F3F3"/>
                  </a:gs>
                  <a:gs pos="100000">
                    <a:srgbClr val="A6A6A6"/>
                  </a:gs>
                </a:gsLst>
                <a:lin ang="10800000" scaled="1"/>
              </a:gradFill>
              <a:ln w="9525">
                <a:noFill/>
                <a:round/>
                <a:headEnd/>
                <a:tailEnd/>
              </a:ln>
              <a:effectLst>
                <a:outerShdw blurRad="63500" dist="23000" dir="5400000" rotWithShape="0">
                  <a:srgbClr val="000000">
                    <a:alpha val="34999"/>
                  </a:srgbClr>
                </a:outerShdw>
              </a:effectLst>
            </p:spPr>
            <p:txBody>
              <a:bodyPr anchor="ctr"/>
              <a:lstStyle/>
              <a:p>
                <a:pPr algn="ctr" defTabSz="914400"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18" name="Afrundet rektangel 91"/>
              <p:cNvSpPr>
                <a:spLocks noChangeArrowheads="1"/>
              </p:cNvSpPr>
              <p:nvPr/>
            </p:nvSpPr>
            <p:spPr bwMode="auto">
              <a:xfrm rot="-1560000">
                <a:off x="3404486" y="3848289"/>
                <a:ext cx="198910" cy="2414434"/>
              </a:xfrm>
              <a:prstGeom prst="roundRect">
                <a:avLst>
                  <a:gd name="adj" fmla="val 16667"/>
                </a:avLst>
              </a:prstGeom>
              <a:gradFill rotWithShape="1">
                <a:gsLst>
                  <a:gs pos="0">
                    <a:srgbClr val="151616"/>
                  </a:gs>
                  <a:gs pos="100000">
                    <a:srgbClr val="F3F3F3"/>
                  </a:gs>
                  <a:gs pos="100000">
                    <a:srgbClr val="A6A6A6"/>
                  </a:gs>
                </a:gsLst>
                <a:lin ang="10800000" scaled="1"/>
              </a:gradFill>
              <a:ln w="9525">
                <a:noFill/>
                <a:round/>
                <a:headEnd/>
                <a:tailEnd/>
              </a:ln>
              <a:effectLst>
                <a:outerShdw blurRad="63500" dist="23000" dir="5400000" rotWithShape="0">
                  <a:srgbClr val="000000">
                    <a:alpha val="34999"/>
                  </a:srgbClr>
                </a:outerShdw>
              </a:effectLst>
            </p:spPr>
            <p:txBody>
              <a:bodyPr anchor="ctr"/>
              <a:lstStyle/>
              <a:p>
                <a:pPr algn="ctr" defTabSz="914400"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grpSp>
        <p:grpSp>
          <p:nvGrpSpPr>
            <p:cNvPr id="5" name="Gruppe 157"/>
            <p:cNvGrpSpPr/>
            <p:nvPr/>
          </p:nvGrpSpPr>
          <p:grpSpPr bwMode="auto">
            <a:xfrm>
              <a:off x="2001838" y="1312545"/>
              <a:ext cx="2981642" cy="3701415"/>
              <a:chOff x="5158493" y="1088691"/>
              <a:chExt cx="3627367" cy="4759659"/>
            </a:xfrm>
            <a:effectLst>
              <a:outerShdw blurRad="50800" dist="38100" dir="2700000" algn="tl" rotWithShape="0">
                <a:prstClr val="black">
                  <a:alpha val="40000"/>
                </a:prstClr>
              </a:outerShdw>
            </a:effectLst>
          </p:grpSpPr>
          <p:sp>
            <p:nvSpPr>
              <p:cNvPr id="14" name="Rectangle 27"/>
              <p:cNvSpPr>
                <a:spLocks noChangeArrowheads="1"/>
              </p:cNvSpPr>
              <p:nvPr/>
            </p:nvSpPr>
            <p:spPr bwMode="auto">
              <a:xfrm>
                <a:off x="5162551" y="1398269"/>
                <a:ext cx="3608070" cy="4450081"/>
              </a:xfrm>
              <a:prstGeom prst="rect">
                <a:avLst/>
              </a:prstGeom>
              <a:gradFill flip="none" rotWithShape="1">
                <a:gsLst>
                  <a:gs pos="38000">
                    <a:sysClr val="window" lastClr="FFFFFF"/>
                  </a:gs>
                  <a:gs pos="100000">
                    <a:schemeClr val="bg1">
                      <a:lumMod val="75000"/>
                    </a:schemeClr>
                  </a:gs>
                  <a:gs pos="68000">
                    <a:schemeClr val="bg1">
                      <a:lumMod val="95000"/>
                    </a:schemeClr>
                  </a:gs>
                </a:gsLst>
                <a:lin ang="12300000" scaled="0"/>
                <a:tileRect/>
              </a:gradFill>
              <a:ln w="9525">
                <a:noFill/>
                <a:miter lim="800000"/>
                <a:headEnd/>
                <a:tailEnd/>
              </a:ln>
              <a:effectLst/>
            </p:spPr>
            <p:txBody>
              <a:bodyPr anchor="ctr"/>
              <a:lstStyle/>
              <a:p>
                <a:pPr marL="342900" indent="-342900" algn="ctr" defTabSz="914400" fontAlgn="auto">
                  <a:spcBef>
                    <a:spcPts val="0"/>
                  </a:spcBef>
                  <a:spcAft>
                    <a:spcPts val="0"/>
                  </a:spcAft>
                  <a:defRPr/>
                </a:pPr>
                <a:endParaRPr lang="de-DE" sz="1400" kern="0" dirty="0">
                  <a:solidFill>
                    <a:sysClr val="windowText" lastClr="000000"/>
                  </a:solidFill>
                  <a:latin typeface="Arial Narrow" pitchFamily="-97" charset="0"/>
                  <a:ea typeface="ＭＳ Ｐゴシック" pitchFamily="-97" charset="-128"/>
                </a:endParaRPr>
              </a:p>
            </p:txBody>
          </p:sp>
          <p:sp>
            <p:nvSpPr>
              <p:cNvPr id="15" name="Rectangle 39"/>
              <p:cNvSpPr>
                <a:spLocks noChangeArrowheads="1"/>
              </p:cNvSpPr>
              <p:nvPr/>
            </p:nvSpPr>
            <p:spPr bwMode="auto">
              <a:xfrm>
                <a:off x="5158493" y="1088691"/>
                <a:ext cx="3627367" cy="385778"/>
              </a:xfrm>
              <a:prstGeom prst="rect">
                <a:avLst/>
              </a:prstGeom>
              <a:gradFill flip="none" rotWithShape="1">
                <a:gsLst>
                  <a:gs pos="0">
                    <a:srgbClr val="25AFFF"/>
                  </a:gs>
                  <a:gs pos="50000">
                    <a:srgbClr val="74F4FF"/>
                  </a:gs>
                  <a:gs pos="100000">
                    <a:srgbClr val="208ECD"/>
                  </a:gs>
                </a:gsLst>
                <a:lin ang="5400000" scaled="1"/>
                <a:tileRect/>
              </a:gradFill>
              <a:ln w="25400" cap="flat" cmpd="sng" algn="ctr">
                <a:noFill/>
                <a:prstDash val="solid"/>
              </a:ln>
              <a:effectLst/>
            </p:spPr>
            <p:txBody>
              <a:bodyPr anchor="ctr"/>
              <a:lstStyle/>
              <a:p>
                <a:pPr algn="ctr" defTabSz="914400" fontAlgn="auto">
                  <a:spcBef>
                    <a:spcPts val="0"/>
                  </a:spcBef>
                  <a:spcAft>
                    <a:spcPts val="0"/>
                  </a:spcAft>
                  <a:defRPr/>
                </a:pPr>
                <a:r>
                  <a:rPr lang="de-DE" kern="0" noProof="1">
                    <a:solidFill>
                      <a:srgbClr val="000000"/>
                    </a:solidFill>
                    <a:latin typeface="Calibri"/>
                    <a:ea typeface="ＭＳ Ｐゴシック" pitchFamily="-97" charset="-128"/>
                  </a:rPr>
                  <a:t>Company name</a:t>
                </a:r>
              </a:p>
            </p:txBody>
          </p:sp>
        </p:grpSp>
      </p:grpSp>
      <p:grpSp>
        <p:nvGrpSpPr>
          <p:cNvPr id="2056" name="Gruppe 58"/>
          <p:cNvGrpSpPr>
            <a:grpSpLocks/>
          </p:cNvGrpSpPr>
          <p:nvPr/>
        </p:nvGrpSpPr>
        <p:grpSpPr bwMode="auto">
          <a:xfrm>
            <a:off x="5048250" y="971550"/>
            <a:ext cx="2497138" cy="5970588"/>
            <a:chOff x="5699752" y="835496"/>
            <a:chExt cx="2497180" cy="5970460"/>
          </a:xfrm>
        </p:grpSpPr>
        <p:grpSp>
          <p:nvGrpSpPr>
            <p:cNvPr id="2058" name="Gruppe 82"/>
            <p:cNvGrpSpPr>
              <a:grpSpLocks/>
            </p:cNvGrpSpPr>
            <p:nvPr/>
          </p:nvGrpSpPr>
          <p:grpSpPr bwMode="auto">
            <a:xfrm>
              <a:off x="5699752" y="835492"/>
              <a:ext cx="2497180" cy="5970462"/>
              <a:chOff x="5699752" y="835492"/>
              <a:chExt cx="2497180" cy="5970462"/>
            </a:xfrm>
          </p:grpSpPr>
          <p:grpSp>
            <p:nvGrpSpPr>
              <p:cNvPr id="2062" name="Gruppe 80"/>
              <p:cNvGrpSpPr>
                <a:grpSpLocks/>
              </p:cNvGrpSpPr>
              <p:nvPr/>
            </p:nvGrpSpPr>
            <p:grpSpPr bwMode="auto">
              <a:xfrm>
                <a:off x="5699752" y="835492"/>
                <a:ext cx="2497180" cy="5970462"/>
                <a:chOff x="5974075" y="835493"/>
                <a:chExt cx="2222861" cy="5314594"/>
              </a:xfrm>
            </p:grpSpPr>
            <p:grpSp>
              <p:nvGrpSpPr>
                <p:cNvPr id="2064" name="Gruppe 53"/>
                <p:cNvGrpSpPr>
                  <a:grpSpLocks/>
                </p:cNvGrpSpPr>
                <p:nvPr/>
              </p:nvGrpSpPr>
              <p:grpSpPr bwMode="auto">
                <a:xfrm>
                  <a:off x="5974075" y="835493"/>
                  <a:ext cx="2222861" cy="4849692"/>
                  <a:chOff x="12655535" y="-4318020"/>
                  <a:chExt cx="3495670" cy="7626644"/>
                </a:xfrm>
              </p:grpSpPr>
              <p:sp>
                <p:nvSpPr>
                  <p:cNvPr id="2067" name="Freeform 63"/>
                  <p:cNvSpPr>
                    <a:spLocks/>
                  </p:cNvSpPr>
                  <p:nvPr/>
                </p:nvSpPr>
                <p:spPr bwMode="auto">
                  <a:xfrm>
                    <a:off x="12655535" y="-2815802"/>
                    <a:ext cx="777803" cy="439999"/>
                  </a:xfrm>
                  <a:custGeom>
                    <a:avLst/>
                    <a:gdLst>
                      <a:gd name="T0" fmla="*/ 2147483647 w 490"/>
                      <a:gd name="T1" fmla="*/ 2147483647 h 278"/>
                      <a:gd name="T2" fmla="*/ 2147483647 w 490"/>
                      <a:gd name="T3" fmla="*/ 2147483647 h 278"/>
                      <a:gd name="T4" fmla="*/ 2147483647 w 490"/>
                      <a:gd name="T5" fmla="*/ 2147483647 h 278"/>
                      <a:gd name="T6" fmla="*/ 2147483647 w 490"/>
                      <a:gd name="T7" fmla="*/ 2147483647 h 278"/>
                      <a:gd name="T8" fmla="*/ 2147483647 w 490"/>
                      <a:gd name="T9" fmla="*/ 2147483647 h 278"/>
                      <a:gd name="T10" fmla="*/ 2147483647 w 490"/>
                      <a:gd name="T11" fmla="*/ 2147483647 h 278"/>
                      <a:gd name="T12" fmla="*/ 2147483647 w 490"/>
                      <a:gd name="T13" fmla="*/ 2147483647 h 278"/>
                      <a:gd name="T14" fmla="*/ 2147483647 w 490"/>
                      <a:gd name="T15" fmla="*/ 2147483647 h 278"/>
                      <a:gd name="T16" fmla="*/ 2147483647 w 490"/>
                      <a:gd name="T17" fmla="*/ 2147483647 h 278"/>
                      <a:gd name="T18" fmla="*/ 2147483647 w 490"/>
                      <a:gd name="T19" fmla="*/ 2147483647 h 278"/>
                      <a:gd name="T20" fmla="*/ 2147483647 w 490"/>
                      <a:gd name="T21" fmla="*/ 2147483647 h 278"/>
                      <a:gd name="T22" fmla="*/ 2147483647 w 490"/>
                      <a:gd name="T23" fmla="*/ 2147483647 h 278"/>
                      <a:gd name="T24" fmla="*/ 0 w 490"/>
                      <a:gd name="T25" fmla="*/ 2147483647 h 278"/>
                      <a:gd name="T26" fmla="*/ 0 w 490"/>
                      <a:gd name="T27" fmla="*/ 2147483647 h 278"/>
                      <a:gd name="T28" fmla="*/ 2147483647 w 490"/>
                      <a:gd name="T29" fmla="*/ 2147483647 h 278"/>
                      <a:gd name="T30" fmla="*/ 2147483647 w 490"/>
                      <a:gd name="T31" fmla="*/ 2147483647 h 278"/>
                      <a:gd name="T32" fmla="*/ 2147483647 w 490"/>
                      <a:gd name="T33" fmla="*/ 2147483647 h 278"/>
                      <a:gd name="T34" fmla="*/ 2147483647 w 490"/>
                      <a:gd name="T35" fmla="*/ 2147483647 h 278"/>
                      <a:gd name="T36" fmla="*/ 2147483647 w 490"/>
                      <a:gd name="T37" fmla="*/ 2147483647 h 278"/>
                      <a:gd name="T38" fmla="*/ 2147483647 w 490"/>
                      <a:gd name="T39" fmla="*/ 2147483647 h 278"/>
                      <a:gd name="T40" fmla="*/ 2147483647 w 490"/>
                      <a:gd name="T41" fmla="*/ 2147483647 h 278"/>
                      <a:gd name="T42" fmla="*/ 2147483647 w 490"/>
                      <a:gd name="T43" fmla="*/ 2147483647 h 278"/>
                      <a:gd name="T44" fmla="*/ 2147483647 w 490"/>
                      <a:gd name="T45" fmla="*/ 2147483647 h 278"/>
                      <a:gd name="T46" fmla="*/ 2147483647 w 490"/>
                      <a:gd name="T47" fmla="*/ 2147483647 h 278"/>
                      <a:gd name="T48" fmla="*/ 2147483647 w 490"/>
                      <a:gd name="T49" fmla="*/ 2147483647 h 278"/>
                      <a:gd name="T50" fmla="*/ 2147483647 w 490"/>
                      <a:gd name="T51" fmla="*/ 2147483647 h 278"/>
                      <a:gd name="T52" fmla="*/ 2147483647 w 490"/>
                      <a:gd name="T53" fmla="*/ 2147483647 h 278"/>
                      <a:gd name="T54" fmla="*/ 2147483647 w 490"/>
                      <a:gd name="T55" fmla="*/ 2147483647 h 278"/>
                      <a:gd name="T56" fmla="*/ 2147483647 w 490"/>
                      <a:gd name="T57" fmla="*/ 2147483647 h 278"/>
                      <a:gd name="T58" fmla="*/ 2147483647 w 490"/>
                      <a:gd name="T59" fmla="*/ 2147483647 h 278"/>
                      <a:gd name="T60" fmla="*/ 2147483647 w 490"/>
                      <a:gd name="T61" fmla="*/ 2147483647 h 278"/>
                      <a:gd name="T62" fmla="*/ 2147483647 w 490"/>
                      <a:gd name="T63" fmla="*/ 2147483647 h 278"/>
                      <a:gd name="T64" fmla="*/ 2147483647 w 490"/>
                      <a:gd name="T65" fmla="*/ 2147483647 h 278"/>
                      <a:gd name="T66" fmla="*/ 2147483647 w 490"/>
                      <a:gd name="T67" fmla="*/ 2147483647 h 278"/>
                      <a:gd name="T68" fmla="*/ 2147483647 w 490"/>
                      <a:gd name="T69" fmla="*/ 2147483647 h 278"/>
                      <a:gd name="T70" fmla="*/ 2147483647 w 490"/>
                      <a:gd name="T71" fmla="*/ 2147483647 h 278"/>
                      <a:gd name="T72" fmla="*/ 2147483647 w 490"/>
                      <a:gd name="T73" fmla="*/ 2147483647 h 278"/>
                      <a:gd name="T74" fmla="*/ 2147483647 w 490"/>
                      <a:gd name="T75" fmla="*/ 2147483647 h 278"/>
                      <a:gd name="T76" fmla="*/ 2147483647 w 490"/>
                      <a:gd name="T77" fmla="*/ 0 h 278"/>
                      <a:gd name="T78" fmla="*/ 2147483647 w 490"/>
                      <a:gd name="T79" fmla="*/ 2147483647 h 278"/>
                      <a:gd name="T80" fmla="*/ 2147483647 w 490"/>
                      <a:gd name="T81" fmla="*/ 2147483647 h 278"/>
                      <a:gd name="T82" fmla="*/ 2147483647 w 490"/>
                      <a:gd name="T83" fmla="*/ 2147483647 h 278"/>
                      <a:gd name="T84" fmla="*/ 2147483647 w 490"/>
                      <a:gd name="T85" fmla="*/ 2147483647 h 278"/>
                      <a:gd name="T86" fmla="*/ 2147483647 w 490"/>
                      <a:gd name="T87" fmla="*/ 2147483647 h 278"/>
                      <a:gd name="T88" fmla="*/ 2147483647 w 490"/>
                      <a:gd name="T89" fmla="*/ 2147483647 h 278"/>
                      <a:gd name="T90" fmla="*/ 2147483647 w 490"/>
                      <a:gd name="T91" fmla="*/ 2147483647 h 278"/>
                      <a:gd name="T92" fmla="*/ 2147483647 w 490"/>
                      <a:gd name="T93" fmla="*/ 2147483647 h 278"/>
                      <a:gd name="T94" fmla="*/ 2147483647 w 490"/>
                      <a:gd name="T95" fmla="*/ 2147483647 h 278"/>
                      <a:gd name="T96" fmla="*/ 2147483647 w 490"/>
                      <a:gd name="T97" fmla="*/ 2147483647 h 278"/>
                      <a:gd name="T98" fmla="*/ 2147483647 w 490"/>
                      <a:gd name="T99" fmla="*/ 2147483647 h 278"/>
                      <a:gd name="T100" fmla="*/ 2147483647 w 490"/>
                      <a:gd name="T101" fmla="*/ 2147483647 h 278"/>
                      <a:gd name="T102" fmla="*/ 2147483647 w 490"/>
                      <a:gd name="T103" fmla="*/ 2147483647 h 278"/>
                      <a:gd name="T104" fmla="*/ 2147483647 w 490"/>
                      <a:gd name="T105" fmla="*/ 2147483647 h 278"/>
                      <a:gd name="T106" fmla="*/ 2147483647 w 490"/>
                      <a:gd name="T107" fmla="*/ 2147483647 h 278"/>
                      <a:gd name="T108" fmla="*/ 2147483647 w 490"/>
                      <a:gd name="T109" fmla="*/ 2147483647 h 278"/>
                      <a:gd name="T110" fmla="*/ 2147483647 w 490"/>
                      <a:gd name="T111" fmla="*/ 2147483647 h 278"/>
                      <a:gd name="T112" fmla="*/ 2147483647 w 490"/>
                      <a:gd name="T113" fmla="*/ 2147483647 h 27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90"/>
                      <a:gd name="T172" fmla="*/ 0 h 278"/>
                      <a:gd name="T173" fmla="*/ 490 w 490"/>
                      <a:gd name="T174" fmla="*/ 278 h 27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90" h="278">
                        <a:moveTo>
                          <a:pt x="236" y="226"/>
                        </a:moveTo>
                        <a:lnTo>
                          <a:pt x="236" y="226"/>
                        </a:lnTo>
                        <a:lnTo>
                          <a:pt x="210" y="228"/>
                        </a:lnTo>
                        <a:lnTo>
                          <a:pt x="180" y="234"/>
                        </a:lnTo>
                        <a:lnTo>
                          <a:pt x="150" y="242"/>
                        </a:lnTo>
                        <a:lnTo>
                          <a:pt x="120" y="248"/>
                        </a:lnTo>
                        <a:lnTo>
                          <a:pt x="98" y="252"/>
                        </a:lnTo>
                        <a:lnTo>
                          <a:pt x="80" y="258"/>
                        </a:lnTo>
                        <a:lnTo>
                          <a:pt x="62" y="262"/>
                        </a:lnTo>
                        <a:lnTo>
                          <a:pt x="40" y="268"/>
                        </a:lnTo>
                        <a:lnTo>
                          <a:pt x="26" y="272"/>
                        </a:lnTo>
                        <a:lnTo>
                          <a:pt x="24" y="272"/>
                        </a:lnTo>
                        <a:lnTo>
                          <a:pt x="20" y="272"/>
                        </a:lnTo>
                        <a:lnTo>
                          <a:pt x="16" y="276"/>
                        </a:lnTo>
                        <a:lnTo>
                          <a:pt x="10" y="278"/>
                        </a:lnTo>
                        <a:lnTo>
                          <a:pt x="6" y="276"/>
                        </a:lnTo>
                        <a:lnTo>
                          <a:pt x="4" y="276"/>
                        </a:lnTo>
                        <a:lnTo>
                          <a:pt x="2" y="274"/>
                        </a:lnTo>
                        <a:lnTo>
                          <a:pt x="2" y="272"/>
                        </a:lnTo>
                        <a:lnTo>
                          <a:pt x="0" y="270"/>
                        </a:lnTo>
                        <a:lnTo>
                          <a:pt x="0" y="268"/>
                        </a:lnTo>
                        <a:lnTo>
                          <a:pt x="2" y="266"/>
                        </a:lnTo>
                        <a:lnTo>
                          <a:pt x="4" y="254"/>
                        </a:lnTo>
                        <a:lnTo>
                          <a:pt x="8" y="248"/>
                        </a:lnTo>
                        <a:lnTo>
                          <a:pt x="14" y="242"/>
                        </a:lnTo>
                        <a:lnTo>
                          <a:pt x="22" y="236"/>
                        </a:lnTo>
                        <a:lnTo>
                          <a:pt x="30" y="232"/>
                        </a:lnTo>
                        <a:lnTo>
                          <a:pt x="74" y="210"/>
                        </a:lnTo>
                        <a:lnTo>
                          <a:pt x="94" y="202"/>
                        </a:lnTo>
                        <a:lnTo>
                          <a:pt x="110" y="200"/>
                        </a:lnTo>
                        <a:lnTo>
                          <a:pt x="114" y="200"/>
                        </a:lnTo>
                        <a:lnTo>
                          <a:pt x="114" y="198"/>
                        </a:lnTo>
                        <a:lnTo>
                          <a:pt x="102" y="194"/>
                        </a:lnTo>
                        <a:lnTo>
                          <a:pt x="46" y="182"/>
                        </a:lnTo>
                        <a:lnTo>
                          <a:pt x="28" y="176"/>
                        </a:lnTo>
                        <a:lnTo>
                          <a:pt x="24" y="174"/>
                        </a:lnTo>
                        <a:lnTo>
                          <a:pt x="20" y="172"/>
                        </a:lnTo>
                        <a:lnTo>
                          <a:pt x="18" y="162"/>
                        </a:lnTo>
                        <a:lnTo>
                          <a:pt x="20" y="158"/>
                        </a:lnTo>
                        <a:lnTo>
                          <a:pt x="24" y="154"/>
                        </a:lnTo>
                        <a:lnTo>
                          <a:pt x="26" y="152"/>
                        </a:lnTo>
                        <a:lnTo>
                          <a:pt x="34" y="148"/>
                        </a:lnTo>
                        <a:lnTo>
                          <a:pt x="42" y="144"/>
                        </a:lnTo>
                        <a:lnTo>
                          <a:pt x="52" y="144"/>
                        </a:lnTo>
                        <a:lnTo>
                          <a:pt x="70" y="146"/>
                        </a:lnTo>
                        <a:lnTo>
                          <a:pt x="144" y="152"/>
                        </a:lnTo>
                        <a:lnTo>
                          <a:pt x="168" y="154"/>
                        </a:lnTo>
                        <a:lnTo>
                          <a:pt x="192" y="150"/>
                        </a:lnTo>
                        <a:lnTo>
                          <a:pt x="238" y="140"/>
                        </a:lnTo>
                        <a:lnTo>
                          <a:pt x="272" y="134"/>
                        </a:lnTo>
                        <a:lnTo>
                          <a:pt x="282" y="130"/>
                        </a:lnTo>
                        <a:lnTo>
                          <a:pt x="284" y="128"/>
                        </a:lnTo>
                        <a:lnTo>
                          <a:pt x="284" y="126"/>
                        </a:lnTo>
                        <a:lnTo>
                          <a:pt x="282" y="112"/>
                        </a:lnTo>
                        <a:lnTo>
                          <a:pt x="278" y="104"/>
                        </a:lnTo>
                        <a:lnTo>
                          <a:pt x="276" y="100"/>
                        </a:lnTo>
                        <a:lnTo>
                          <a:pt x="272" y="96"/>
                        </a:lnTo>
                        <a:lnTo>
                          <a:pt x="260" y="92"/>
                        </a:lnTo>
                        <a:lnTo>
                          <a:pt x="252" y="84"/>
                        </a:lnTo>
                        <a:lnTo>
                          <a:pt x="240" y="70"/>
                        </a:lnTo>
                        <a:lnTo>
                          <a:pt x="236" y="66"/>
                        </a:lnTo>
                        <a:lnTo>
                          <a:pt x="224" y="50"/>
                        </a:lnTo>
                        <a:lnTo>
                          <a:pt x="220" y="40"/>
                        </a:lnTo>
                        <a:lnTo>
                          <a:pt x="218" y="26"/>
                        </a:lnTo>
                        <a:lnTo>
                          <a:pt x="218" y="14"/>
                        </a:lnTo>
                        <a:lnTo>
                          <a:pt x="222" y="8"/>
                        </a:lnTo>
                        <a:lnTo>
                          <a:pt x="230" y="4"/>
                        </a:lnTo>
                        <a:lnTo>
                          <a:pt x="236" y="0"/>
                        </a:lnTo>
                        <a:lnTo>
                          <a:pt x="242" y="0"/>
                        </a:lnTo>
                        <a:lnTo>
                          <a:pt x="248" y="2"/>
                        </a:lnTo>
                        <a:lnTo>
                          <a:pt x="254" y="6"/>
                        </a:lnTo>
                        <a:lnTo>
                          <a:pt x="262" y="16"/>
                        </a:lnTo>
                        <a:lnTo>
                          <a:pt x="272" y="30"/>
                        </a:lnTo>
                        <a:lnTo>
                          <a:pt x="288" y="46"/>
                        </a:lnTo>
                        <a:lnTo>
                          <a:pt x="302" y="60"/>
                        </a:lnTo>
                        <a:lnTo>
                          <a:pt x="314" y="72"/>
                        </a:lnTo>
                        <a:lnTo>
                          <a:pt x="324" y="80"/>
                        </a:lnTo>
                        <a:lnTo>
                          <a:pt x="350" y="92"/>
                        </a:lnTo>
                        <a:lnTo>
                          <a:pt x="382" y="104"/>
                        </a:lnTo>
                        <a:lnTo>
                          <a:pt x="398" y="112"/>
                        </a:lnTo>
                        <a:lnTo>
                          <a:pt x="410" y="116"/>
                        </a:lnTo>
                        <a:lnTo>
                          <a:pt x="426" y="120"/>
                        </a:lnTo>
                        <a:lnTo>
                          <a:pt x="436" y="122"/>
                        </a:lnTo>
                        <a:lnTo>
                          <a:pt x="448" y="128"/>
                        </a:lnTo>
                        <a:lnTo>
                          <a:pt x="456" y="134"/>
                        </a:lnTo>
                        <a:lnTo>
                          <a:pt x="464" y="142"/>
                        </a:lnTo>
                        <a:lnTo>
                          <a:pt x="466" y="144"/>
                        </a:lnTo>
                        <a:lnTo>
                          <a:pt x="472" y="152"/>
                        </a:lnTo>
                        <a:lnTo>
                          <a:pt x="476" y="162"/>
                        </a:lnTo>
                        <a:lnTo>
                          <a:pt x="480" y="170"/>
                        </a:lnTo>
                        <a:lnTo>
                          <a:pt x="480" y="176"/>
                        </a:lnTo>
                        <a:lnTo>
                          <a:pt x="480" y="186"/>
                        </a:lnTo>
                        <a:lnTo>
                          <a:pt x="480" y="192"/>
                        </a:lnTo>
                        <a:lnTo>
                          <a:pt x="478" y="192"/>
                        </a:lnTo>
                        <a:lnTo>
                          <a:pt x="480" y="192"/>
                        </a:lnTo>
                        <a:lnTo>
                          <a:pt x="488" y="192"/>
                        </a:lnTo>
                        <a:lnTo>
                          <a:pt x="490" y="192"/>
                        </a:lnTo>
                        <a:lnTo>
                          <a:pt x="488" y="192"/>
                        </a:lnTo>
                        <a:lnTo>
                          <a:pt x="474" y="198"/>
                        </a:lnTo>
                        <a:lnTo>
                          <a:pt x="408" y="224"/>
                        </a:lnTo>
                        <a:lnTo>
                          <a:pt x="360" y="224"/>
                        </a:lnTo>
                        <a:lnTo>
                          <a:pt x="274" y="226"/>
                        </a:lnTo>
                        <a:lnTo>
                          <a:pt x="236" y="226"/>
                        </a:lnTo>
                        <a:close/>
                      </a:path>
                    </a:pathLst>
                  </a:custGeom>
                  <a:solidFill>
                    <a:srgbClr val="8F8F8F"/>
                  </a:solidFill>
                  <a:ln w="9525">
                    <a:noFill/>
                    <a:round/>
                    <a:headEnd/>
                    <a:tailEnd/>
                  </a:ln>
                </p:spPr>
                <p:txBody>
                  <a:bodyPr/>
                  <a:lstStyle/>
                  <a:p>
                    <a:pPr defTabSz="914400"/>
                    <a:endParaRPr lang="en-US">
                      <a:solidFill>
                        <a:srgbClr val="000000"/>
                      </a:solidFill>
                      <a:latin typeface="Calibri" pitchFamily="-105" charset="0"/>
                    </a:endParaRPr>
                  </a:p>
                </p:txBody>
              </p:sp>
              <p:grpSp>
                <p:nvGrpSpPr>
                  <p:cNvPr id="2068" name="Gruppe 83"/>
                  <p:cNvGrpSpPr>
                    <a:grpSpLocks/>
                  </p:cNvGrpSpPr>
                  <p:nvPr/>
                </p:nvGrpSpPr>
                <p:grpSpPr bwMode="auto">
                  <a:xfrm>
                    <a:off x="13233331" y="-4318020"/>
                    <a:ext cx="2917874" cy="7626644"/>
                    <a:chOff x="13233331" y="-4318020"/>
                    <a:chExt cx="2917874" cy="7626644"/>
                  </a:xfrm>
                </p:grpSpPr>
                <p:sp>
                  <p:nvSpPr>
                    <p:cNvPr id="2069" name="Rectangle 65"/>
                    <p:cNvSpPr>
                      <a:spLocks noChangeArrowheads="1"/>
                    </p:cNvSpPr>
                    <p:nvPr/>
                  </p:nvSpPr>
                  <p:spPr bwMode="auto">
                    <a:xfrm>
                      <a:off x="15446737" y="-3224690"/>
                      <a:ext cx="2223" cy="2223"/>
                    </a:xfrm>
                    <a:prstGeom prst="rect">
                      <a:avLst/>
                    </a:prstGeom>
                    <a:solidFill>
                      <a:srgbClr val="FFFFFF"/>
                    </a:solidFill>
                    <a:ln w="9525">
                      <a:noFill/>
                      <a:miter lim="800000"/>
                      <a:headEnd/>
                      <a:tailEnd/>
                    </a:ln>
                  </p:spPr>
                  <p:txBody>
                    <a:bodyPr/>
                    <a:lstStyle/>
                    <a:p>
                      <a:pPr defTabSz="914400"/>
                      <a:endParaRPr lang="en-US">
                        <a:solidFill>
                          <a:srgbClr val="000000"/>
                        </a:solidFill>
                        <a:latin typeface="Calibri" pitchFamily="-105" charset="0"/>
                      </a:endParaRPr>
                    </a:p>
                  </p:txBody>
                </p:sp>
                <p:sp>
                  <p:nvSpPr>
                    <p:cNvPr id="2070" name="Freeform 66"/>
                    <p:cNvSpPr>
                      <a:spLocks/>
                    </p:cNvSpPr>
                    <p:nvPr/>
                  </p:nvSpPr>
                  <p:spPr bwMode="auto">
                    <a:xfrm>
                      <a:off x="14928943" y="-3260245"/>
                      <a:ext cx="133338" cy="111111"/>
                    </a:xfrm>
                    <a:custGeom>
                      <a:avLst/>
                      <a:gdLst>
                        <a:gd name="T0" fmla="*/ 2147483647 w 84"/>
                        <a:gd name="T1" fmla="*/ 2147483647 h 70"/>
                        <a:gd name="T2" fmla="*/ 2147483647 w 84"/>
                        <a:gd name="T3" fmla="*/ 2147483647 h 70"/>
                        <a:gd name="T4" fmla="*/ 2147483647 w 84"/>
                        <a:gd name="T5" fmla="*/ 2147483647 h 70"/>
                        <a:gd name="T6" fmla="*/ 2147483647 w 84"/>
                        <a:gd name="T7" fmla="*/ 2147483647 h 70"/>
                        <a:gd name="T8" fmla="*/ 2147483647 w 84"/>
                        <a:gd name="T9" fmla="*/ 2147483647 h 70"/>
                        <a:gd name="T10" fmla="*/ 2147483647 w 84"/>
                        <a:gd name="T11" fmla="*/ 2147483647 h 70"/>
                        <a:gd name="T12" fmla="*/ 0 w 84"/>
                        <a:gd name="T13" fmla="*/ 2147483647 h 70"/>
                        <a:gd name="T14" fmla="*/ 2147483647 w 84"/>
                        <a:gd name="T15" fmla="*/ 2147483647 h 70"/>
                        <a:gd name="T16" fmla="*/ 2147483647 w 84"/>
                        <a:gd name="T17" fmla="*/ 2147483647 h 70"/>
                        <a:gd name="T18" fmla="*/ 2147483647 w 84"/>
                        <a:gd name="T19" fmla="*/ 2147483647 h 70"/>
                        <a:gd name="T20" fmla="*/ 2147483647 w 84"/>
                        <a:gd name="T21" fmla="*/ 0 h 70"/>
                        <a:gd name="T22" fmla="*/ 2147483647 w 84"/>
                        <a:gd name="T23" fmla="*/ 2147483647 h 70"/>
                        <a:gd name="T24" fmla="*/ 2147483647 w 84"/>
                        <a:gd name="T25" fmla="*/ 2147483647 h 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
                        <a:gd name="T40" fmla="*/ 0 h 70"/>
                        <a:gd name="T41" fmla="*/ 84 w 84"/>
                        <a:gd name="T42" fmla="*/ 70 h 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 h="70">
                          <a:moveTo>
                            <a:pt x="68" y="10"/>
                          </a:moveTo>
                          <a:lnTo>
                            <a:pt x="54" y="18"/>
                          </a:lnTo>
                          <a:lnTo>
                            <a:pt x="16" y="24"/>
                          </a:lnTo>
                          <a:lnTo>
                            <a:pt x="8" y="32"/>
                          </a:lnTo>
                          <a:lnTo>
                            <a:pt x="2" y="46"/>
                          </a:lnTo>
                          <a:lnTo>
                            <a:pt x="2" y="68"/>
                          </a:lnTo>
                          <a:lnTo>
                            <a:pt x="0" y="70"/>
                          </a:lnTo>
                          <a:lnTo>
                            <a:pt x="76" y="58"/>
                          </a:lnTo>
                          <a:lnTo>
                            <a:pt x="78" y="56"/>
                          </a:lnTo>
                          <a:lnTo>
                            <a:pt x="84" y="34"/>
                          </a:lnTo>
                          <a:lnTo>
                            <a:pt x="84" y="0"/>
                          </a:lnTo>
                          <a:lnTo>
                            <a:pt x="84" y="4"/>
                          </a:lnTo>
                          <a:lnTo>
                            <a:pt x="68" y="10"/>
                          </a:lnTo>
                          <a:close/>
                        </a:path>
                      </a:pathLst>
                    </a:custGeom>
                    <a:solidFill>
                      <a:srgbClr val="FFFFFF"/>
                    </a:solidFill>
                    <a:ln w="9525">
                      <a:noFill/>
                      <a:round/>
                      <a:headEnd/>
                      <a:tailEnd/>
                    </a:ln>
                  </p:spPr>
                  <p:txBody>
                    <a:bodyPr/>
                    <a:lstStyle/>
                    <a:p>
                      <a:pPr defTabSz="914400"/>
                      <a:endParaRPr lang="en-US">
                        <a:solidFill>
                          <a:srgbClr val="000000"/>
                        </a:solidFill>
                        <a:latin typeface="Calibri" pitchFamily="-105" charset="0"/>
                      </a:endParaRPr>
                    </a:p>
                  </p:txBody>
                </p:sp>
                <p:sp>
                  <p:nvSpPr>
                    <p:cNvPr id="2071" name="Freeform 67"/>
                    <p:cNvSpPr>
                      <a:spLocks/>
                    </p:cNvSpPr>
                    <p:nvPr/>
                  </p:nvSpPr>
                  <p:spPr bwMode="auto">
                    <a:xfrm>
                      <a:off x="14757826" y="-3222467"/>
                      <a:ext cx="691134" cy="1064441"/>
                    </a:xfrm>
                    <a:custGeom>
                      <a:avLst/>
                      <a:gdLst>
                        <a:gd name="T0" fmla="*/ 2147483647 w 436"/>
                        <a:gd name="T1" fmla="*/ 2147483647 h 670"/>
                        <a:gd name="T2" fmla="*/ 2147483647 w 436"/>
                        <a:gd name="T3" fmla="*/ 0 h 670"/>
                        <a:gd name="T4" fmla="*/ 2147483647 w 436"/>
                        <a:gd name="T5" fmla="*/ 0 h 670"/>
                        <a:gd name="T6" fmla="*/ 2147483647 w 436"/>
                        <a:gd name="T7" fmla="*/ 0 h 670"/>
                        <a:gd name="T8" fmla="*/ 2147483647 w 436"/>
                        <a:gd name="T9" fmla="*/ 2147483647 h 670"/>
                        <a:gd name="T10" fmla="*/ 2147483647 w 436"/>
                        <a:gd name="T11" fmla="*/ 2147483647 h 670"/>
                        <a:gd name="T12" fmla="*/ 2147483647 w 436"/>
                        <a:gd name="T13" fmla="*/ 2147483647 h 670"/>
                        <a:gd name="T14" fmla="*/ 2147483647 w 436"/>
                        <a:gd name="T15" fmla="*/ 2147483647 h 670"/>
                        <a:gd name="T16" fmla="*/ 2147483647 w 436"/>
                        <a:gd name="T17" fmla="*/ 2147483647 h 670"/>
                        <a:gd name="T18" fmla="*/ 2147483647 w 436"/>
                        <a:gd name="T19" fmla="*/ 2147483647 h 670"/>
                        <a:gd name="T20" fmla="*/ 2147483647 w 436"/>
                        <a:gd name="T21" fmla="*/ 2147483647 h 670"/>
                        <a:gd name="T22" fmla="*/ 2147483647 w 436"/>
                        <a:gd name="T23" fmla="*/ 2147483647 h 670"/>
                        <a:gd name="T24" fmla="*/ 2147483647 w 436"/>
                        <a:gd name="T25" fmla="*/ 2147483647 h 670"/>
                        <a:gd name="T26" fmla="*/ 2147483647 w 436"/>
                        <a:gd name="T27" fmla="*/ 2147483647 h 670"/>
                        <a:gd name="T28" fmla="*/ 2147483647 w 436"/>
                        <a:gd name="T29" fmla="*/ 2147483647 h 670"/>
                        <a:gd name="T30" fmla="*/ 2147483647 w 436"/>
                        <a:gd name="T31" fmla="*/ 2147483647 h 670"/>
                        <a:gd name="T32" fmla="*/ 2147483647 w 436"/>
                        <a:gd name="T33" fmla="*/ 2147483647 h 670"/>
                        <a:gd name="T34" fmla="*/ 2147483647 w 436"/>
                        <a:gd name="T35" fmla="*/ 2147483647 h 670"/>
                        <a:gd name="T36" fmla="*/ 2147483647 w 436"/>
                        <a:gd name="T37" fmla="*/ 2147483647 h 670"/>
                        <a:gd name="T38" fmla="*/ 2147483647 w 436"/>
                        <a:gd name="T39" fmla="*/ 2147483647 h 670"/>
                        <a:gd name="T40" fmla="*/ 2147483647 w 436"/>
                        <a:gd name="T41" fmla="*/ 2147483647 h 670"/>
                        <a:gd name="T42" fmla="*/ 2147483647 w 436"/>
                        <a:gd name="T43" fmla="*/ 2147483647 h 670"/>
                        <a:gd name="T44" fmla="*/ 2147483647 w 436"/>
                        <a:gd name="T45" fmla="*/ 2147483647 h 670"/>
                        <a:gd name="T46" fmla="*/ 2147483647 w 436"/>
                        <a:gd name="T47" fmla="*/ 2147483647 h 670"/>
                        <a:gd name="T48" fmla="*/ 2147483647 w 436"/>
                        <a:gd name="T49" fmla="*/ 2147483647 h 670"/>
                        <a:gd name="T50" fmla="*/ 2147483647 w 436"/>
                        <a:gd name="T51" fmla="*/ 2147483647 h 670"/>
                        <a:gd name="T52" fmla="*/ 2147483647 w 436"/>
                        <a:gd name="T53" fmla="*/ 2147483647 h 670"/>
                        <a:gd name="T54" fmla="*/ 2147483647 w 436"/>
                        <a:gd name="T55" fmla="*/ 2147483647 h 670"/>
                        <a:gd name="T56" fmla="*/ 2147483647 w 436"/>
                        <a:gd name="T57" fmla="*/ 2147483647 h 670"/>
                        <a:gd name="T58" fmla="*/ 2147483647 w 436"/>
                        <a:gd name="T59" fmla="*/ 2147483647 h 670"/>
                        <a:gd name="T60" fmla="*/ 2147483647 w 436"/>
                        <a:gd name="T61" fmla="*/ 2147483647 h 670"/>
                        <a:gd name="T62" fmla="*/ 2147483647 w 436"/>
                        <a:gd name="T63" fmla="*/ 2147483647 h 670"/>
                        <a:gd name="T64" fmla="*/ 2147483647 w 436"/>
                        <a:gd name="T65" fmla="*/ 2147483647 h 670"/>
                        <a:gd name="T66" fmla="*/ 0 w 436"/>
                        <a:gd name="T67" fmla="*/ 2147483647 h 670"/>
                        <a:gd name="T68" fmla="*/ 2147483647 w 436"/>
                        <a:gd name="T69" fmla="*/ 2147483647 h 670"/>
                        <a:gd name="T70" fmla="*/ 2147483647 w 436"/>
                        <a:gd name="T71" fmla="*/ 2147483647 h 670"/>
                        <a:gd name="T72" fmla="*/ 2147483647 w 436"/>
                        <a:gd name="T73" fmla="*/ 2147483647 h 670"/>
                        <a:gd name="T74" fmla="*/ 2147483647 w 436"/>
                        <a:gd name="T75" fmla="*/ 2147483647 h 670"/>
                        <a:gd name="T76" fmla="*/ 2147483647 w 436"/>
                        <a:gd name="T77" fmla="*/ 2147483647 h 670"/>
                        <a:gd name="T78" fmla="*/ 2147483647 w 436"/>
                        <a:gd name="T79" fmla="*/ 2147483647 h 670"/>
                        <a:gd name="T80" fmla="*/ 2147483647 w 436"/>
                        <a:gd name="T81" fmla="*/ 2147483647 h 670"/>
                        <a:gd name="T82" fmla="*/ 2147483647 w 436"/>
                        <a:gd name="T83" fmla="*/ 2147483647 h 670"/>
                        <a:gd name="T84" fmla="*/ 2147483647 w 436"/>
                        <a:gd name="T85" fmla="*/ 2147483647 h 670"/>
                        <a:gd name="T86" fmla="*/ 2147483647 w 436"/>
                        <a:gd name="T87" fmla="*/ 2147483647 h 670"/>
                        <a:gd name="T88" fmla="*/ 2147483647 w 436"/>
                        <a:gd name="T89" fmla="*/ 2147483647 h 6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36"/>
                        <a:gd name="T136" fmla="*/ 0 h 670"/>
                        <a:gd name="T137" fmla="*/ 436 w 436"/>
                        <a:gd name="T138" fmla="*/ 670 h 67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36" h="670">
                          <a:moveTo>
                            <a:pt x="436" y="16"/>
                          </a:moveTo>
                          <a:lnTo>
                            <a:pt x="436" y="0"/>
                          </a:lnTo>
                          <a:lnTo>
                            <a:pt x="434" y="0"/>
                          </a:lnTo>
                          <a:lnTo>
                            <a:pt x="434" y="4"/>
                          </a:lnTo>
                          <a:lnTo>
                            <a:pt x="410" y="26"/>
                          </a:lnTo>
                          <a:lnTo>
                            <a:pt x="380" y="54"/>
                          </a:lnTo>
                          <a:lnTo>
                            <a:pt x="358" y="76"/>
                          </a:lnTo>
                          <a:lnTo>
                            <a:pt x="320" y="98"/>
                          </a:lnTo>
                          <a:lnTo>
                            <a:pt x="246" y="134"/>
                          </a:lnTo>
                          <a:lnTo>
                            <a:pt x="208" y="156"/>
                          </a:lnTo>
                          <a:lnTo>
                            <a:pt x="186" y="170"/>
                          </a:lnTo>
                          <a:lnTo>
                            <a:pt x="170" y="192"/>
                          </a:lnTo>
                          <a:lnTo>
                            <a:pt x="170" y="214"/>
                          </a:lnTo>
                          <a:lnTo>
                            <a:pt x="186" y="228"/>
                          </a:lnTo>
                          <a:lnTo>
                            <a:pt x="170" y="234"/>
                          </a:lnTo>
                          <a:lnTo>
                            <a:pt x="154" y="192"/>
                          </a:lnTo>
                          <a:lnTo>
                            <a:pt x="148" y="156"/>
                          </a:lnTo>
                          <a:lnTo>
                            <a:pt x="132" y="134"/>
                          </a:lnTo>
                          <a:lnTo>
                            <a:pt x="124" y="120"/>
                          </a:lnTo>
                          <a:lnTo>
                            <a:pt x="124" y="98"/>
                          </a:lnTo>
                          <a:lnTo>
                            <a:pt x="124" y="76"/>
                          </a:lnTo>
                          <a:lnTo>
                            <a:pt x="154" y="70"/>
                          </a:lnTo>
                          <a:lnTo>
                            <a:pt x="178" y="54"/>
                          </a:lnTo>
                          <a:lnTo>
                            <a:pt x="184" y="34"/>
                          </a:lnTo>
                          <a:lnTo>
                            <a:pt x="108" y="46"/>
                          </a:lnTo>
                          <a:lnTo>
                            <a:pt x="94" y="66"/>
                          </a:lnTo>
                          <a:lnTo>
                            <a:pt x="82" y="80"/>
                          </a:lnTo>
                          <a:lnTo>
                            <a:pt x="66" y="124"/>
                          </a:lnTo>
                          <a:lnTo>
                            <a:pt x="52" y="212"/>
                          </a:lnTo>
                          <a:lnTo>
                            <a:pt x="22" y="394"/>
                          </a:lnTo>
                          <a:lnTo>
                            <a:pt x="8" y="576"/>
                          </a:lnTo>
                          <a:lnTo>
                            <a:pt x="0" y="642"/>
                          </a:lnTo>
                          <a:lnTo>
                            <a:pt x="8" y="670"/>
                          </a:lnTo>
                          <a:lnTo>
                            <a:pt x="52" y="590"/>
                          </a:lnTo>
                          <a:lnTo>
                            <a:pt x="164" y="394"/>
                          </a:lnTo>
                          <a:lnTo>
                            <a:pt x="230" y="284"/>
                          </a:lnTo>
                          <a:lnTo>
                            <a:pt x="304" y="182"/>
                          </a:lnTo>
                          <a:lnTo>
                            <a:pt x="364" y="102"/>
                          </a:lnTo>
                          <a:lnTo>
                            <a:pt x="394" y="72"/>
                          </a:lnTo>
                          <a:lnTo>
                            <a:pt x="416" y="52"/>
                          </a:lnTo>
                          <a:lnTo>
                            <a:pt x="436" y="42"/>
                          </a:lnTo>
                          <a:lnTo>
                            <a:pt x="436" y="38"/>
                          </a:lnTo>
                          <a:lnTo>
                            <a:pt x="436" y="16"/>
                          </a:lnTo>
                          <a:close/>
                        </a:path>
                      </a:pathLst>
                    </a:custGeom>
                    <a:solidFill>
                      <a:srgbClr val="FFFFFF"/>
                    </a:solidFill>
                    <a:ln w="9525">
                      <a:noFill/>
                      <a:round/>
                      <a:headEnd/>
                      <a:tailEnd/>
                    </a:ln>
                  </p:spPr>
                  <p:txBody>
                    <a:bodyPr/>
                    <a:lstStyle/>
                    <a:p>
                      <a:pPr defTabSz="914400"/>
                      <a:endParaRPr lang="en-US">
                        <a:solidFill>
                          <a:srgbClr val="000000"/>
                        </a:solidFill>
                        <a:latin typeface="Calibri" pitchFamily="-105" charset="0"/>
                      </a:endParaRPr>
                    </a:p>
                  </p:txBody>
                </p:sp>
                <p:sp>
                  <p:nvSpPr>
                    <p:cNvPr id="2072" name="Freeform 68"/>
                    <p:cNvSpPr>
                      <a:spLocks/>
                    </p:cNvSpPr>
                    <p:nvPr/>
                  </p:nvSpPr>
                  <p:spPr bwMode="auto">
                    <a:xfrm>
                      <a:off x="15446737" y="-3224690"/>
                      <a:ext cx="2223" cy="2223"/>
                    </a:xfrm>
                    <a:custGeom>
                      <a:avLst/>
                      <a:gdLst>
                        <a:gd name="T0" fmla="*/ 2147483647 w 2"/>
                        <a:gd name="T1" fmla="*/ 2147483647 h 2"/>
                        <a:gd name="T2" fmla="*/ 0 w 2"/>
                        <a:gd name="T3" fmla="*/ 0 h 2"/>
                        <a:gd name="T4" fmla="*/ 0 w 2"/>
                        <a:gd name="T5" fmla="*/ 2147483647 h 2"/>
                        <a:gd name="T6" fmla="*/ 2147483647 w 2"/>
                        <a:gd name="T7" fmla="*/ 2147483647 h 2"/>
                        <a:gd name="T8" fmla="*/ 0 60000 65536"/>
                        <a:gd name="T9" fmla="*/ 0 60000 65536"/>
                        <a:gd name="T10" fmla="*/ 0 60000 65536"/>
                        <a:gd name="T11" fmla="*/ 0 60000 65536"/>
                        <a:gd name="T12" fmla="*/ 0 w 2"/>
                        <a:gd name="T13" fmla="*/ 0 h 2"/>
                        <a:gd name="T14" fmla="*/ 2 w 2"/>
                        <a:gd name="T15" fmla="*/ 2 h 2"/>
                      </a:gdLst>
                      <a:ahLst/>
                      <a:cxnLst>
                        <a:cxn ang="T8">
                          <a:pos x="T0" y="T1"/>
                        </a:cxn>
                        <a:cxn ang="T9">
                          <a:pos x="T2" y="T3"/>
                        </a:cxn>
                        <a:cxn ang="T10">
                          <a:pos x="T4" y="T5"/>
                        </a:cxn>
                        <a:cxn ang="T11">
                          <a:pos x="T6" y="T7"/>
                        </a:cxn>
                      </a:cxnLst>
                      <a:rect l="T12" t="T13" r="T14" b="T15"/>
                      <a:pathLst>
                        <a:path w="2" h="2">
                          <a:moveTo>
                            <a:pt x="2" y="2"/>
                          </a:moveTo>
                          <a:lnTo>
                            <a:pt x="0" y="0"/>
                          </a:lnTo>
                          <a:lnTo>
                            <a:pt x="0" y="2"/>
                          </a:lnTo>
                          <a:lnTo>
                            <a:pt x="2" y="2"/>
                          </a:lnTo>
                          <a:close/>
                        </a:path>
                      </a:pathLst>
                    </a:custGeom>
                    <a:solidFill>
                      <a:srgbClr val="010101"/>
                    </a:solidFill>
                    <a:ln w="9525">
                      <a:noFill/>
                      <a:round/>
                      <a:headEnd/>
                      <a:tailEnd/>
                    </a:ln>
                  </p:spPr>
                  <p:txBody>
                    <a:bodyPr/>
                    <a:lstStyle/>
                    <a:p>
                      <a:pPr defTabSz="914400"/>
                      <a:endParaRPr lang="en-US">
                        <a:solidFill>
                          <a:srgbClr val="000000"/>
                        </a:solidFill>
                        <a:latin typeface="Calibri" pitchFamily="-105" charset="0"/>
                      </a:endParaRPr>
                    </a:p>
                  </p:txBody>
                </p:sp>
                <p:sp>
                  <p:nvSpPr>
                    <p:cNvPr id="2073" name="Freeform 69"/>
                    <p:cNvSpPr>
                      <a:spLocks/>
                    </p:cNvSpPr>
                    <p:nvPr/>
                  </p:nvSpPr>
                  <p:spPr bwMode="auto">
                    <a:xfrm>
                      <a:off x="14886719" y="-3149134"/>
                      <a:ext cx="42224" cy="53333"/>
                    </a:xfrm>
                    <a:custGeom>
                      <a:avLst/>
                      <a:gdLst>
                        <a:gd name="T0" fmla="*/ 2147483647 w 26"/>
                        <a:gd name="T1" fmla="*/ 0 h 34"/>
                        <a:gd name="T2" fmla="*/ 2147483647 w 26"/>
                        <a:gd name="T3" fmla="*/ 2147483647 h 34"/>
                        <a:gd name="T4" fmla="*/ 0 w 26"/>
                        <a:gd name="T5" fmla="*/ 2147483647 h 34"/>
                        <a:gd name="T6" fmla="*/ 2147483647 w 26"/>
                        <a:gd name="T7" fmla="*/ 2147483647 h 34"/>
                        <a:gd name="T8" fmla="*/ 2147483647 w 26"/>
                        <a:gd name="T9" fmla="*/ 0 h 34"/>
                        <a:gd name="T10" fmla="*/ 0 60000 65536"/>
                        <a:gd name="T11" fmla="*/ 0 60000 65536"/>
                        <a:gd name="T12" fmla="*/ 0 60000 65536"/>
                        <a:gd name="T13" fmla="*/ 0 60000 65536"/>
                        <a:gd name="T14" fmla="*/ 0 60000 65536"/>
                        <a:gd name="T15" fmla="*/ 0 w 26"/>
                        <a:gd name="T16" fmla="*/ 0 h 34"/>
                        <a:gd name="T17" fmla="*/ 26 w 26"/>
                        <a:gd name="T18" fmla="*/ 34 h 34"/>
                      </a:gdLst>
                      <a:ahLst/>
                      <a:cxnLst>
                        <a:cxn ang="T10">
                          <a:pos x="T0" y="T1"/>
                        </a:cxn>
                        <a:cxn ang="T11">
                          <a:pos x="T2" y="T3"/>
                        </a:cxn>
                        <a:cxn ang="T12">
                          <a:pos x="T4" y="T5"/>
                        </a:cxn>
                        <a:cxn ang="T13">
                          <a:pos x="T6" y="T7"/>
                        </a:cxn>
                        <a:cxn ang="T14">
                          <a:pos x="T8" y="T9"/>
                        </a:cxn>
                      </a:cxnLst>
                      <a:rect l="T15" t="T16" r="T17" b="T18"/>
                      <a:pathLst>
                        <a:path w="26" h="34">
                          <a:moveTo>
                            <a:pt x="26" y="0"/>
                          </a:moveTo>
                          <a:lnTo>
                            <a:pt x="6" y="4"/>
                          </a:lnTo>
                          <a:lnTo>
                            <a:pt x="0" y="34"/>
                          </a:lnTo>
                          <a:lnTo>
                            <a:pt x="12" y="20"/>
                          </a:lnTo>
                          <a:lnTo>
                            <a:pt x="26" y="0"/>
                          </a:lnTo>
                          <a:close/>
                        </a:path>
                      </a:pathLst>
                    </a:custGeom>
                    <a:solidFill>
                      <a:srgbClr val="010101"/>
                    </a:solidFill>
                    <a:ln w="9525">
                      <a:noFill/>
                      <a:round/>
                      <a:headEnd/>
                      <a:tailEnd/>
                    </a:ln>
                  </p:spPr>
                  <p:txBody>
                    <a:bodyPr/>
                    <a:lstStyle/>
                    <a:p>
                      <a:pPr defTabSz="914400"/>
                      <a:endParaRPr lang="en-US">
                        <a:solidFill>
                          <a:srgbClr val="000000"/>
                        </a:solidFill>
                        <a:latin typeface="Calibri" pitchFamily="-105" charset="0"/>
                      </a:endParaRPr>
                    </a:p>
                  </p:txBody>
                </p:sp>
                <p:sp>
                  <p:nvSpPr>
                    <p:cNvPr id="2074" name="Freeform 70"/>
                    <p:cNvSpPr>
                      <a:spLocks/>
                    </p:cNvSpPr>
                    <p:nvPr/>
                  </p:nvSpPr>
                  <p:spPr bwMode="auto">
                    <a:xfrm>
                      <a:off x="15446737" y="-3222467"/>
                      <a:ext cx="17778" cy="66666"/>
                    </a:xfrm>
                    <a:custGeom>
                      <a:avLst/>
                      <a:gdLst>
                        <a:gd name="T0" fmla="*/ 2147483647 w 12"/>
                        <a:gd name="T1" fmla="*/ 0 h 42"/>
                        <a:gd name="T2" fmla="*/ 2147483647 w 12"/>
                        <a:gd name="T3" fmla="*/ 0 h 42"/>
                        <a:gd name="T4" fmla="*/ 0 w 12"/>
                        <a:gd name="T5" fmla="*/ 0 h 42"/>
                        <a:gd name="T6" fmla="*/ 2147483647 w 12"/>
                        <a:gd name="T7" fmla="*/ 0 h 42"/>
                        <a:gd name="T8" fmla="*/ 2147483647 w 12"/>
                        <a:gd name="T9" fmla="*/ 2147483647 h 42"/>
                        <a:gd name="T10" fmla="*/ 2147483647 w 12"/>
                        <a:gd name="T11" fmla="*/ 2147483647 h 42"/>
                        <a:gd name="T12" fmla="*/ 2147483647 w 12"/>
                        <a:gd name="T13" fmla="*/ 2147483647 h 42"/>
                        <a:gd name="T14" fmla="*/ 2147483647 w 12"/>
                        <a:gd name="T15" fmla="*/ 2147483647 h 42"/>
                        <a:gd name="T16" fmla="*/ 2147483647 w 1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42"/>
                        <a:gd name="T29" fmla="*/ 12 w 12"/>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42">
                          <a:moveTo>
                            <a:pt x="4" y="0"/>
                          </a:moveTo>
                          <a:lnTo>
                            <a:pt x="2" y="0"/>
                          </a:lnTo>
                          <a:lnTo>
                            <a:pt x="0" y="0"/>
                          </a:lnTo>
                          <a:lnTo>
                            <a:pt x="2" y="0"/>
                          </a:lnTo>
                          <a:lnTo>
                            <a:pt x="2" y="16"/>
                          </a:lnTo>
                          <a:lnTo>
                            <a:pt x="2" y="38"/>
                          </a:lnTo>
                          <a:lnTo>
                            <a:pt x="2" y="42"/>
                          </a:lnTo>
                          <a:lnTo>
                            <a:pt x="12" y="36"/>
                          </a:lnTo>
                          <a:lnTo>
                            <a:pt x="4" y="0"/>
                          </a:lnTo>
                          <a:close/>
                        </a:path>
                      </a:pathLst>
                    </a:custGeom>
                    <a:solidFill>
                      <a:srgbClr val="010101"/>
                    </a:solidFill>
                    <a:ln w="9525">
                      <a:noFill/>
                      <a:round/>
                      <a:headEnd/>
                      <a:tailEnd/>
                    </a:ln>
                  </p:spPr>
                  <p:txBody>
                    <a:bodyPr/>
                    <a:lstStyle/>
                    <a:p>
                      <a:pPr defTabSz="914400"/>
                      <a:endParaRPr lang="en-US">
                        <a:solidFill>
                          <a:srgbClr val="000000"/>
                        </a:solidFill>
                        <a:latin typeface="Calibri" pitchFamily="-105" charset="0"/>
                      </a:endParaRPr>
                    </a:p>
                  </p:txBody>
                </p:sp>
                <p:sp>
                  <p:nvSpPr>
                    <p:cNvPr id="2075" name="Freeform 71"/>
                    <p:cNvSpPr>
                      <a:spLocks/>
                    </p:cNvSpPr>
                    <p:nvPr/>
                  </p:nvSpPr>
                  <p:spPr bwMode="auto">
                    <a:xfrm>
                      <a:off x="15024501" y="-3291356"/>
                      <a:ext cx="37780" cy="31111"/>
                    </a:xfrm>
                    <a:custGeom>
                      <a:avLst/>
                      <a:gdLst>
                        <a:gd name="T0" fmla="*/ 2147483647 w 24"/>
                        <a:gd name="T1" fmla="*/ 2147483647 h 20"/>
                        <a:gd name="T2" fmla="*/ 2147483647 w 24"/>
                        <a:gd name="T3" fmla="*/ 2147483647 h 20"/>
                        <a:gd name="T4" fmla="*/ 2147483647 w 24"/>
                        <a:gd name="T5" fmla="*/ 0 h 20"/>
                        <a:gd name="T6" fmla="*/ 2147483647 w 24"/>
                        <a:gd name="T7" fmla="*/ 0 h 20"/>
                        <a:gd name="T8" fmla="*/ 0 w 24"/>
                        <a:gd name="T9" fmla="*/ 2147483647 h 20"/>
                        <a:gd name="T10" fmla="*/ 2147483647 w 24"/>
                        <a:gd name="T11" fmla="*/ 2147483647 h 20"/>
                        <a:gd name="T12" fmla="*/ 0 60000 65536"/>
                        <a:gd name="T13" fmla="*/ 0 60000 65536"/>
                        <a:gd name="T14" fmla="*/ 0 60000 65536"/>
                        <a:gd name="T15" fmla="*/ 0 60000 65536"/>
                        <a:gd name="T16" fmla="*/ 0 60000 65536"/>
                        <a:gd name="T17" fmla="*/ 0 60000 65536"/>
                        <a:gd name="T18" fmla="*/ 0 w 24"/>
                        <a:gd name="T19" fmla="*/ 0 h 20"/>
                        <a:gd name="T20" fmla="*/ 24 w 24"/>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4" h="20">
                          <a:moveTo>
                            <a:pt x="24" y="20"/>
                          </a:moveTo>
                          <a:lnTo>
                            <a:pt x="24" y="18"/>
                          </a:lnTo>
                          <a:lnTo>
                            <a:pt x="18" y="0"/>
                          </a:lnTo>
                          <a:lnTo>
                            <a:pt x="4" y="0"/>
                          </a:lnTo>
                          <a:lnTo>
                            <a:pt x="0" y="4"/>
                          </a:lnTo>
                          <a:lnTo>
                            <a:pt x="24" y="20"/>
                          </a:lnTo>
                          <a:close/>
                        </a:path>
                      </a:pathLst>
                    </a:custGeom>
                    <a:solidFill>
                      <a:srgbClr val="010101"/>
                    </a:solidFill>
                    <a:ln w="9525">
                      <a:noFill/>
                      <a:round/>
                      <a:headEnd/>
                      <a:tailEnd/>
                    </a:ln>
                  </p:spPr>
                  <p:txBody>
                    <a:bodyPr/>
                    <a:lstStyle/>
                    <a:p>
                      <a:pPr defTabSz="914400"/>
                      <a:endParaRPr lang="en-US">
                        <a:solidFill>
                          <a:srgbClr val="000000"/>
                        </a:solidFill>
                        <a:latin typeface="Calibri" pitchFamily="-105" charset="0"/>
                      </a:endParaRPr>
                    </a:p>
                  </p:txBody>
                </p:sp>
                <p:sp>
                  <p:nvSpPr>
                    <p:cNvPr id="2076" name="Freeform 72"/>
                    <p:cNvSpPr>
                      <a:spLocks/>
                    </p:cNvSpPr>
                    <p:nvPr/>
                  </p:nvSpPr>
                  <p:spPr bwMode="auto">
                    <a:xfrm>
                      <a:off x="13233331" y="-4318020"/>
                      <a:ext cx="2917874" cy="7626644"/>
                    </a:xfrm>
                    <a:custGeom>
                      <a:avLst/>
                      <a:gdLst>
                        <a:gd name="T0" fmla="*/ 2147483647 w 1838"/>
                        <a:gd name="T1" fmla="*/ 2147483647 h 4804"/>
                        <a:gd name="T2" fmla="*/ 2147483647 w 1838"/>
                        <a:gd name="T3" fmla="*/ 2147483647 h 4804"/>
                        <a:gd name="T4" fmla="*/ 2147483647 w 1838"/>
                        <a:gd name="T5" fmla="*/ 2147483647 h 4804"/>
                        <a:gd name="T6" fmla="*/ 2147483647 w 1838"/>
                        <a:gd name="T7" fmla="*/ 2147483647 h 4804"/>
                        <a:gd name="T8" fmla="*/ 2147483647 w 1838"/>
                        <a:gd name="T9" fmla="*/ 2147483647 h 4804"/>
                        <a:gd name="T10" fmla="*/ 2147483647 w 1838"/>
                        <a:gd name="T11" fmla="*/ 2147483647 h 4804"/>
                        <a:gd name="T12" fmla="*/ 2147483647 w 1838"/>
                        <a:gd name="T13" fmla="*/ 2147483647 h 4804"/>
                        <a:gd name="T14" fmla="*/ 2147483647 w 1838"/>
                        <a:gd name="T15" fmla="*/ 2147483647 h 4804"/>
                        <a:gd name="T16" fmla="*/ 2147483647 w 1838"/>
                        <a:gd name="T17" fmla="*/ 2147483647 h 4804"/>
                        <a:gd name="T18" fmla="*/ 2147483647 w 1838"/>
                        <a:gd name="T19" fmla="*/ 2147483647 h 4804"/>
                        <a:gd name="T20" fmla="*/ 2147483647 w 1838"/>
                        <a:gd name="T21" fmla="*/ 2147483647 h 4804"/>
                        <a:gd name="T22" fmla="*/ 2147483647 w 1838"/>
                        <a:gd name="T23" fmla="*/ 2147483647 h 4804"/>
                        <a:gd name="T24" fmla="*/ 2147483647 w 1838"/>
                        <a:gd name="T25" fmla="*/ 2147483647 h 4804"/>
                        <a:gd name="T26" fmla="*/ 2147483647 w 1838"/>
                        <a:gd name="T27" fmla="*/ 2147483647 h 4804"/>
                        <a:gd name="T28" fmla="*/ 2147483647 w 1838"/>
                        <a:gd name="T29" fmla="*/ 2147483647 h 4804"/>
                        <a:gd name="T30" fmla="*/ 2147483647 w 1838"/>
                        <a:gd name="T31" fmla="*/ 2147483647 h 4804"/>
                        <a:gd name="T32" fmla="*/ 2147483647 w 1838"/>
                        <a:gd name="T33" fmla="*/ 2147483647 h 4804"/>
                        <a:gd name="T34" fmla="*/ 2147483647 w 1838"/>
                        <a:gd name="T35" fmla="*/ 2147483647 h 4804"/>
                        <a:gd name="T36" fmla="*/ 2147483647 w 1838"/>
                        <a:gd name="T37" fmla="*/ 2147483647 h 4804"/>
                        <a:gd name="T38" fmla="*/ 2147483647 w 1838"/>
                        <a:gd name="T39" fmla="*/ 2147483647 h 4804"/>
                        <a:gd name="T40" fmla="*/ 2147483647 w 1838"/>
                        <a:gd name="T41" fmla="*/ 2147483647 h 4804"/>
                        <a:gd name="T42" fmla="*/ 2147483647 w 1838"/>
                        <a:gd name="T43" fmla="*/ 2147483647 h 4804"/>
                        <a:gd name="T44" fmla="*/ 2147483647 w 1838"/>
                        <a:gd name="T45" fmla="*/ 2147483647 h 4804"/>
                        <a:gd name="T46" fmla="*/ 2147483647 w 1838"/>
                        <a:gd name="T47" fmla="*/ 2147483647 h 4804"/>
                        <a:gd name="T48" fmla="*/ 2147483647 w 1838"/>
                        <a:gd name="T49" fmla="*/ 2147483647 h 4804"/>
                        <a:gd name="T50" fmla="*/ 2147483647 w 1838"/>
                        <a:gd name="T51" fmla="*/ 2147483647 h 4804"/>
                        <a:gd name="T52" fmla="*/ 2147483647 w 1838"/>
                        <a:gd name="T53" fmla="*/ 2147483647 h 4804"/>
                        <a:gd name="T54" fmla="*/ 0 w 1838"/>
                        <a:gd name="T55" fmla="*/ 2147483647 h 4804"/>
                        <a:gd name="T56" fmla="*/ 2147483647 w 1838"/>
                        <a:gd name="T57" fmla="*/ 2147483647 h 4804"/>
                        <a:gd name="T58" fmla="*/ 2147483647 w 1838"/>
                        <a:gd name="T59" fmla="*/ 2147483647 h 4804"/>
                        <a:gd name="T60" fmla="*/ 2147483647 w 1838"/>
                        <a:gd name="T61" fmla="*/ 2147483647 h 4804"/>
                        <a:gd name="T62" fmla="*/ 2147483647 w 1838"/>
                        <a:gd name="T63" fmla="*/ 2147483647 h 4804"/>
                        <a:gd name="T64" fmla="*/ 2147483647 w 1838"/>
                        <a:gd name="T65" fmla="*/ 2147483647 h 4804"/>
                        <a:gd name="T66" fmla="*/ 2147483647 w 1838"/>
                        <a:gd name="T67" fmla="*/ 2147483647 h 4804"/>
                        <a:gd name="T68" fmla="*/ 2147483647 w 1838"/>
                        <a:gd name="T69" fmla="*/ 2147483647 h 4804"/>
                        <a:gd name="T70" fmla="*/ 2147483647 w 1838"/>
                        <a:gd name="T71" fmla="*/ 2147483647 h 4804"/>
                        <a:gd name="T72" fmla="*/ 2147483647 w 1838"/>
                        <a:gd name="T73" fmla="*/ 2147483647 h 4804"/>
                        <a:gd name="T74" fmla="*/ 2147483647 w 1838"/>
                        <a:gd name="T75" fmla="*/ 2147483647 h 4804"/>
                        <a:gd name="T76" fmla="*/ 2147483647 w 1838"/>
                        <a:gd name="T77" fmla="*/ 2147483647 h 4804"/>
                        <a:gd name="T78" fmla="*/ 2147483647 w 1838"/>
                        <a:gd name="T79" fmla="*/ 2147483647 h 4804"/>
                        <a:gd name="T80" fmla="*/ 2147483647 w 1838"/>
                        <a:gd name="T81" fmla="*/ 2147483647 h 4804"/>
                        <a:gd name="T82" fmla="*/ 2147483647 w 1838"/>
                        <a:gd name="T83" fmla="*/ 2147483647 h 4804"/>
                        <a:gd name="T84" fmla="*/ 2147483647 w 1838"/>
                        <a:gd name="T85" fmla="*/ 2147483647 h 4804"/>
                        <a:gd name="T86" fmla="*/ 2147483647 w 1838"/>
                        <a:gd name="T87" fmla="*/ 2147483647 h 4804"/>
                        <a:gd name="T88" fmla="*/ 2147483647 w 1838"/>
                        <a:gd name="T89" fmla="*/ 2147483647 h 4804"/>
                        <a:gd name="T90" fmla="*/ 2147483647 w 1838"/>
                        <a:gd name="T91" fmla="*/ 2147483647 h 4804"/>
                        <a:gd name="T92" fmla="*/ 2147483647 w 1838"/>
                        <a:gd name="T93" fmla="*/ 2147483647 h 4804"/>
                        <a:gd name="T94" fmla="*/ 2147483647 w 1838"/>
                        <a:gd name="T95" fmla="*/ 2147483647 h 4804"/>
                        <a:gd name="T96" fmla="*/ 2147483647 w 1838"/>
                        <a:gd name="T97" fmla="*/ 2147483647 h 4804"/>
                        <a:gd name="T98" fmla="*/ 2147483647 w 1838"/>
                        <a:gd name="T99" fmla="*/ 2147483647 h 4804"/>
                        <a:gd name="T100" fmla="*/ 2147483647 w 1838"/>
                        <a:gd name="T101" fmla="*/ 2147483647 h 4804"/>
                        <a:gd name="T102" fmla="*/ 2147483647 w 1838"/>
                        <a:gd name="T103" fmla="*/ 2147483647 h 4804"/>
                        <a:gd name="T104" fmla="*/ 2147483647 w 1838"/>
                        <a:gd name="T105" fmla="*/ 2147483647 h 4804"/>
                        <a:gd name="T106" fmla="*/ 2147483647 w 1838"/>
                        <a:gd name="T107" fmla="*/ 2147483647 h 4804"/>
                        <a:gd name="T108" fmla="*/ 2147483647 w 1838"/>
                        <a:gd name="T109" fmla="*/ 2147483647 h 4804"/>
                        <a:gd name="T110" fmla="*/ 2147483647 w 1838"/>
                        <a:gd name="T111" fmla="*/ 2147483647 h 4804"/>
                        <a:gd name="T112" fmla="*/ 2147483647 w 1838"/>
                        <a:gd name="T113" fmla="*/ 2147483647 h 4804"/>
                        <a:gd name="T114" fmla="*/ 2147483647 w 1838"/>
                        <a:gd name="T115" fmla="*/ 2147483647 h 4804"/>
                        <a:gd name="T116" fmla="*/ 2147483647 w 1838"/>
                        <a:gd name="T117" fmla="*/ 2147483647 h 4804"/>
                        <a:gd name="T118" fmla="*/ 2147483647 w 1838"/>
                        <a:gd name="T119" fmla="*/ 2147483647 h 480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38"/>
                        <a:gd name="T181" fmla="*/ 0 h 4804"/>
                        <a:gd name="T182" fmla="*/ 1838 w 1838"/>
                        <a:gd name="T183" fmla="*/ 4804 h 480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38" h="4804">
                          <a:moveTo>
                            <a:pt x="1828" y="888"/>
                          </a:moveTo>
                          <a:lnTo>
                            <a:pt x="1820" y="864"/>
                          </a:lnTo>
                          <a:lnTo>
                            <a:pt x="1812" y="842"/>
                          </a:lnTo>
                          <a:lnTo>
                            <a:pt x="1804" y="828"/>
                          </a:lnTo>
                          <a:lnTo>
                            <a:pt x="1790" y="820"/>
                          </a:lnTo>
                          <a:lnTo>
                            <a:pt x="1730" y="806"/>
                          </a:lnTo>
                          <a:lnTo>
                            <a:pt x="1678" y="792"/>
                          </a:lnTo>
                          <a:lnTo>
                            <a:pt x="1618" y="770"/>
                          </a:lnTo>
                          <a:lnTo>
                            <a:pt x="1604" y="764"/>
                          </a:lnTo>
                          <a:lnTo>
                            <a:pt x="1626" y="742"/>
                          </a:lnTo>
                          <a:lnTo>
                            <a:pt x="1634" y="712"/>
                          </a:lnTo>
                          <a:lnTo>
                            <a:pt x="1656" y="684"/>
                          </a:lnTo>
                          <a:lnTo>
                            <a:pt x="1634" y="690"/>
                          </a:lnTo>
                          <a:lnTo>
                            <a:pt x="1612" y="690"/>
                          </a:lnTo>
                          <a:lnTo>
                            <a:pt x="1604" y="690"/>
                          </a:lnTo>
                          <a:lnTo>
                            <a:pt x="1604" y="684"/>
                          </a:lnTo>
                          <a:lnTo>
                            <a:pt x="1590" y="662"/>
                          </a:lnTo>
                          <a:lnTo>
                            <a:pt x="1566" y="648"/>
                          </a:lnTo>
                          <a:lnTo>
                            <a:pt x="1560" y="626"/>
                          </a:lnTo>
                          <a:lnTo>
                            <a:pt x="1560" y="604"/>
                          </a:lnTo>
                          <a:lnTo>
                            <a:pt x="1566" y="574"/>
                          </a:lnTo>
                          <a:lnTo>
                            <a:pt x="1574" y="532"/>
                          </a:lnTo>
                          <a:lnTo>
                            <a:pt x="1590" y="488"/>
                          </a:lnTo>
                          <a:lnTo>
                            <a:pt x="1590" y="452"/>
                          </a:lnTo>
                          <a:lnTo>
                            <a:pt x="1590" y="414"/>
                          </a:lnTo>
                          <a:lnTo>
                            <a:pt x="1574" y="386"/>
                          </a:lnTo>
                          <a:lnTo>
                            <a:pt x="1544" y="320"/>
                          </a:lnTo>
                          <a:lnTo>
                            <a:pt x="1538" y="284"/>
                          </a:lnTo>
                          <a:lnTo>
                            <a:pt x="1522" y="248"/>
                          </a:lnTo>
                          <a:lnTo>
                            <a:pt x="1508" y="204"/>
                          </a:lnTo>
                          <a:lnTo>
                            <a:pt x="1478" y="154"/>
                          </a:lnTo>
                          <a:lnTo>
                            <a:pt x="1432" y="110"/>
                          </a:lnTo>
                          <a:lnTo>
                            <a:pt x="1388" y="66"/>
                          </a:lnTo>
                          <a:lnTo>
                            <a:pt x="1344" y="36"/>
                          </a:lnTo>
                          <a:lnTo>
                            <a:pt x="1306" y="8"/>
                          </a:lnTo>
                          <a:lnTo>
                            <a:pt x="1270" y="0"/>
                          </a:lnTo>
                          <a:lnTo>
                            <a:pt x="1254" y="8"/>
                          </a:lnTo>
                          <a:lnTo>
                            <a:pt x="1240" y="16"/>
                          </a:lnTo>
                          <a:lnTo>
                            <a:pt x="1210" y="8"/>
                          </a:lnTo>
                          <a:lnTo>
                            <a:pt x="1188" y="8"/>
                          </a:lnTo>
                          <a:lnTo>
                            <a:pt x="1174" y="16"/>
                          </a:lnTo>
                          <a:lnTo>
                            <a:pt x="1114" y="16"/>
                          </a:lnTo>
                          <a:lnTo>
                            <a:pt x="1062" y="22"/>
                          </a:lnTo>
                          <a:lnTo>
                            <a:pt x="1040" y="30"/>
                          </a:lnTo>
                          <a:lnTo>
                            <a:pt x="1018" y="44"/>
                          </a:lnTo>
                          <a:lnTo>
                            <a:pt x="1002" y="66"/>
                          </a:lnTo>
                          <a:lnTo>
                            <a:pt x="988" y="88"/>
                          </a:lnTo>
                          <a:lnTo>
                            <a:pt x="972" y="146"/>
                          </a:lnTo>
                          <a:lnTo>
                            <a:pt x="972" y="196"/>
                          </a:lnTo>
                          <a:lnTo>
                            <a:pt x="972" y="226"/>
                          </a:lnTo>
                          <a:lnTo>
                            <a:pt x="958" y="328"/>
                          </a:lnTo>
                          <a:lnTo>
                            <a:pt x="950" y="392"/>
                          </a:lnTo>
                          <a:lnTo>
                            <a:pt x="958" y="444"/>
                          </a:lnTo>
                          <a:lnTo>
                            <a:pt x="988" y="538"/>
                          </a:lnTo>
                          <a:lnTo>
                            <a:pt x="988" y="568"/>
                          </a:lnTo>
                          <a:lnTo>
                            <a:pt x="980" y="604"/>
                          </a:lnTo>
                          <a:lnTo>
                            <a:pt x="958" y="640"/>
                          </a:lnTo>
                          <a:lnTo>
                            <a:pt x="944" y="648"/>
                          </a:lnTo>
                          <a:lnTo>
                            <a:pt x="928" y="654"/>
                          </a:lnTo>
                          <a:lnTo>
                            <a:pt x="944" y="654"/>
                          </a:lnTo>
                          <a:lnTo>
                            <a:pt x="958" y="654"/>
                          </a:lnTo>
                          <a:lnTo>
                            <a:pt x="972" y="654"/>
                          </a:lnTo>
                          <a:lnTo>
                            <a:pt x="958" y="690"/>
                          </a:lnTo>
                          <a:lnTo>
                            <a:pt x="936" y="706"/>
                          </a:lnTo>
                          <a:lnTo>
                            <a:pt x="920" y="712"/>
                          </a:lnTo>
                          <a:lnTo>
                            <a:pt x="906" y="706"/>
                          </a:lnTo>
                          <a:lnTo>
                            <a:pt x="914" y="742"/>
                          </a:lnTo>
                          <a:lnTo>
                            <a:pt x="928" y="770"/>
                          </a:lnTo>
                          <a:lnTo>
                            <a:pt x="874" y="784"/>
                          </a:lnTo>
                          <a:lnTo>
                            <a:pt x="866" y="784"/>
                          </a:lnTo>
                          <a:lnTo>
                            <a:pt x="828" y="798"/>
                          </a:lnTo>
                          <a:lnTo>
                            <a:pt x="792" y="820"/>
                          </a:lnTo>
                          <a:lnTo>
                            <a:pt x="778" y="834"/>
                          </a:lnTo>
                          <a:lnTo>
                            <a:pt x="778" y="846"/>
                          </a:lnTo>
                          <a:lnTo>
                            <a:pt x="770" y="850"/>
                          </a:lnTo>
                          <a:lnTo>
                            <a:pt x="748" y="856"/>
                          </a:lnTo>
                          <a:lnTo>
                            <a:pt x="732" y="860"/>
                          </a:lnTo>
                          <a:lnTo>
                            <a:pt x="726" y="866"/>
                          </a:lnTo>
                          <a:lnTo>
                            <a:pt x="720" y="870"/>
                          </a:lnTo>
                          <a:lnTo>
                            <a:pt x="714" y="874"/>
                          </a:lnTo>
                          <a:lnTo>
                            <a:pt x="700" y="882"/>
                          </a:lnTo>
                          <a:lnTo>
                            <a:pt x="688" y="888"/>
                          </a:lnTo>
                          <a:lnTo>
                            <a:pt x="670" y="910"/>
                          </a:lnTo>
                          <a:lnTo>
                            <a:pt x="668" y="926"/>
                          </a:lnTo>
                          <a:lnTo>
                            <a:pt x="656" y="962"/>
                          </a:lnTo>
                          <a:lnTo>
                            <a:pt x="656" y="994"/>
                          </a:lnTo>
                          <a:lnTo>
                            <a:pt x="654" y="1024"/>
                          </a:lnTo>
                          <a:lnTo>
                            <a:pt x="654" y="1044"/>
                          </a:lnTo>
                          <a:lnTo>
                            <a:pt x="644" y="1048"/>
                          </a:lnTo>
                          <a:lnTo>
                            <a:pt x="614" y="1048"/>
                          </a:lnTo>
                          <a:lnTo>
                            <a:pt x="608" y="1064"/>
                          </a:lnTo>
                          <a:lnTo>
                            <a:pt x="600" y="1088"/>
                          </a:lnTo>
                          <a:lnTo>
                            <a:pt x="586" y="1104"/>
                          </a:lnTo>
                          <a:lnTo>
                            <a:pt x="578" y="1114"/>
                          </a:lnTo>
                          <a:lnTo>
                            <a:pt x="558" y="1120"/>
                          </a:lnTo>
                          <a:lnTo>
                            <a:pt x="530" y="1124"/>
                          </a:lnTo>
                          <a:lnTo>
                            <a:pt x="498" y="1134"/>
                          </a:lnTo>
                          <a:lnTo>
                            <a:pt x="482" y="1150"/>
                          </a:lnTo>
                          <a:lnTo>
                            <a:pt x="456" y="1176"/>
                          </a:lnTo>
                          <a:lnTo>
                            <a:pt x="448" y="1188"/>
                          </a:lnTo>
                          <a:lnTo>
                            <a:pt x="434" y="1202"/>
                          </a:lnTo>
                          <a:lnTo>
                            <a:pt x="424" y="1208"/>
                          </a:lnTo>
                          <a:lnTo>
                            <a:pt x="410" y="1212"/>
                          </a:lnTo>
                          <a:lnTo>
                            <a:pt x="392" y="1206"/>
                          </a:lnTo>
                          <a:lnTo>
                            <a:pt x="360" y="1188"/>
                          </a:lnTo>
                          <a:lnTo>
                            <a:pt x="332" y="1174"/>
                          </a:lnTo>
                          <a:lnTo>
                            <a:pt x="302" y="1162"/>
                          </a:lnTo>
                          <a:lnTo>
                            <a:pt x="266" y="1138"/>
                          </a:lnTo>
                          <a:lnTo>
                            <a:pt x="250" y="1128"/>
                          </a:lnTo>
                          <a:lnTo>
                            <a:pt x="222" y="1108"/>
                          </a:lnTo>
                          <a:lnTo>
                            <a:pt x="196" y="1090"/>
                          </a:lnTo>
                          <a:lnTo>
                            <a:pt x="182" y="1080"/>
                          </a:lnTo>
                          <a:lnTo>
                            <a:pt x="168" y="1064"/>
                          </a:lnTo>
                          <a:lnTo>
                            <a:pt x="146" y="1052"/>
                          </a:lnTo>
                          <a:lnTo>
                            <a:pt x="138" y="1060"/>
                          </a:lnTo>
                          <a:lnTo>
                            <a:pt x="160" y="1082"/>
                          </a:lnTo>
                          <a:lnTo>
                            <a:pt x="154" y="1106"/>
                          </a:lnTo>
                          <a:lnTo>
                            <a:pt x="148" y="1130"/>
                          </a:lnTo>
                          <a:lnTo>
                            <a:pt x="138" y="1158"/>
                          </a:lnTo>
                          <a:lnTo>
                            <a:pt x="126" y="1186"/>
                          </a:lnTo>
                          <a:lnTo>
                            <a:pt x="110" y="1212"/>
                          </a:lnTo>
                          <a:lnTo>
                            <a:pt x="102" y="1224"/>
                          </a:lnTo>
                          <a:lnTo>
                            <a:pt x="94" y="1234"/>
                          </a:lnTo>
                          <a:lnTo>
                            <a:pt x="84" y="1240"/>
                          </a:lnTo>
                          <a:lnTo>
                            <a:pt x="74" y="1246"/>
                          </a:lnTo>
                          <a:lnTo>
                            <a:pt x="34" y="1194"/>
                          </a:lnTo>
                          <a:lnTo>
                            <a:pt x="18" y="1222"/>
                          </a:lnTo>
                          <a:lnTo>
                            <a:pt x="8" y="1248"/>
                          </a:lnTo>
                          <a:lnTo>
                            <a:pt x="4" y="1262"/>
                          </a:lnTo>
                          <a:lnTo>
                            <a:pt x="0" y="1276"/>
                          </a:lnTo>
                          <a:lnTo>
                            <a:pt x="0" y="1288"/>
                          </a:lnTo>
                          <a:lnTo>
                            <a:pt x="0" y="1300"/>
                          </a:lnTo>
                          <a:lnTo>
                            <a:pt x="80" y="1340"/>
                          </a:lnTo>
                          <a:lnTo>
                            <a:pt x="120" y="1356"/>
                          </a:lnTo>
                          <a:lnTo>
                            <a:pt x="166" y="1374"/>
                          </a:lnTo>
                          <a:lnTo>
                            <a:pt x="216" y="1394"/>
                          </a:lnTo>
                          <a:lnTo>
                            <a:pt x="248" y="1412"/>
                          </a:lnTo>
                          <a:lnTo>
                            <a:pt x="304" y="1426"/>
                          </a:lnTo>
                          <a:lnTo>
                            <a:pt x="342" y="1456"/>
                          </a:lnTo>
                          <a:lnTo>
                            <a:pt x="372" y="1466"/>
                          </a:lnTo>
                          <a:lnTo>
                            <a:pt x="462" y="1466"/>
                          </a:lnTo>
                          <a:lnTo>
                            <a:pt x="482" y="1464"/>
                          </a:lnTo>
                          <a:lnTo>
                            <a:pt x="504" y="1456"/>
                          </a:lnTo>
                          <a:lnTo>
                            <a:pt x="526" y="1450"/>
                          </a:lnTo>
                          <a:lnTo>
                            <a:pt x="560" y="1438"/>
                          </a:lnTo>
                          <a:lnTo>
                            <a:pt x="596" y="1432"/>
                          </a:lnTo>
                          <a:lnTo>
                            <a:pt x="620" y="1428"/>
                          </a:lnTo>
                          <a:lnTo>
                            <a:pt x="644" y="1422"/>
                          </a:lnTo>
                          <a:lnTo>
                            <a:pt x="654" y="1414"/>
                          </a:lnTo>
                          <a:lnTo>
                            <a:pt x="674" y="1406"/>
                          </a:lnTo>
                          <a:lnTo>
                            <a:pt x="788" y="1320"/>
                          </a:lnTo>
                          <a:lnTo>
                            <a:pt x="792" y="1554"/>
                          </a:lnTo>
                          <a:lnTo>
                            <a:pt x="800" y="1546"/>
                          </a:lnTo>
                          <a:lnTo>
                            <a:pt x="814" y="1546"/>
                          </a:lnTo>
                          <a:lnTo>
                            <a:pt x="822" y="1626"/>
                          </a:lnTo>
                          <a:lnTo>
                            <a:pt x="806" y="1618"/>
                          </a:lnTo>
                          <a:lnTo>
                            <a:pt x="806" y="1596"/>
                          </a:lnTo>
                          <a:lnTo>
                            <a:pt x="792" y="1582"/>
                          </a:lnTo>
                          <a:lnTo>
                            <a:pt x="682" y="2066"/>
                          </a:lnTo>
                          <a:lnTo>
                            <a:pt x="688" y="2082"/>
                          </a:lnTo>
                          <a:lnTo>
                            <a:pt x="680" y="2112"/>
                          </a:lnTo>
                          <a:lnTo>
                            <a:pt x="658" y="2170"/>
                          </a:lnTo>
                          <a:lnTo>
                            <a:pt x="628" y="2264"/>
                          </a:lnTo>
                          <a:lnTo>
                            <a:pt x="620" y="2308"/>
                          </a:lnTo>
                          <a:lnTo>
                            <a:pt x="620" y="2358"/>
                          </a:lnTo>
                          <a:lnTo>
                            <a:pt x="628" y="2388"/>
                          </a:lnTo>
                          <a:lnTo>
                            <a:pt x="620" y="2620"/>
                          </a:lnTo>
                          <a:lnTo>
                            <a:pt x="620" y="2924"/>
                          </a:lnTo>
                          <a:lnTo>
                            <a:pt x="612" y="3142"/>
                          </a:lnTo>
                          <a:lnTo>
                            <a:pt x="606" y="3286"/>
                          </a:lnTo>
                          <a:lnTo>
                            <a:pt x="680" y="3330"/>
                          </a:lnTo>
                          <a:lnTo>
                            <a:pt x="694" y="3336"/>
                          </a:lnTo>
                          <a:lnTo>
                            <a:pt x="688" y="3986"/>
                          </a:lnTo>
                          <a:lnTo>
                            <a:pt x="664" y="4052"/>
                          </a:lnTo>
                          <a:lnTo>
                            <a:pt x="642" y="4104"/>
                          </a:lnTo>
                          <a:lnTo>
                            <a:pt x="620" y="4132"/>
                          </a:lnTo>
                          <a:lnTo>
                            <a:pt x="604" y="4154"/>
                          </a:lnTo>
                          <a:lnTo>
                            <a:pt x="574" y="4184"/>
                          </a:lnTo>
                          <a:lnTo>
                            <a:pt x="552" y="4214"/>
                          </a:lnTo>
                          <a:lnTo>
                            <a:pt x="508" y="4242"/>
                          </a:lnTo>
                          <a:lnTo>
                            <a:pt x="478" y="4272"/>
                          </a:lnTo>
                          <a:lnTo>
                            <a:pt x="456" y="4286"/>
                          </a:lnTo>
                          <a:lnTo>
                            <a:pt x="448" y="4294"/>
                          </a:lnTo>
                          <a:lnTo>
                            <a:pt x="440" y="4322"/>
                          </a:lnTo>
                          <a:lnTo>
                            <a:pt x="434" y="4352"/>
                          </a:lnTo>
                          <a:lnTo>
                            <a:pt x="440" y="4366"/>
                          </a:lnTo>
                          <a:lnTo>
                            <a:pt x="448" y="4396"/>
                          </a:lnTo>
                          <a:lnTo>
                            <a:pt x="456" y="4410"/>
                          </a:lnTo>
                          <a:lnTo>
                            <a:pt x="462" y="4426"/>
                          </a:lnTo>
                          <a:lnTo>
                            <a:pt x="568" y="4418"/>
                          </a:lnTo>
                          <a:lnTo>
                            <a:pt x="642" y="4410"/>
                          </a:lnTo>
                          <a:lnTo>
                            <a:pt x="672" y="4404"/>
                          </a:lnTo>
                          <a:lnTo>
                            <a:pt x="688" y="4388"/>
                          </a:lnTo>
                          <a:lnTo>
                            <a:pt x="702" y="4360"/>
                          </a:lnTo>
                          <a:lnTo>
                            <a:pt x="724" y="4322"/>
                          </a:lnTo>
                          <a:lnTo>
                            <a:pt x="746" y="4264"/>
                          </a:lnTo>
                          <a:lnTo>
                            <a:pt x="754" y="4250"/>
                          </a:lnTo>
                          <a:lnTo>
                            <a:pt x="762" y="4228"/>
                          </a:lnTo>
                          <a:lnTo>
                            <a:pt x="784" y="4206"/>
                          </a:lnTo>
                          <a:lnTo>
                            <a:pt x="828" y="4184"/>
                          </a:lnTo>
                          <a:lnTo>
                            <a:pt x="852" y="4162"/>
                          </a:lnTo>
                          <a:lnTo>
                            <a:pt x="836" y="4316"/>
                          </a:lnTo>
                          <a:lnTo>
                            <a:pt x="852" y="4330"/>
                          </a:lnTo>
                          <a:lnTo>
                            <a:pt x="874" y="4322"/>
                          </a:lnTo>
                          <a:lnTo>
                            <a:pt x="880" y="4258"/>
                          </a:lnTo>
                          <a:lnTo>
                            <a:pt x="888" y="4206"/>
                          </a:lnTo>
                          <a:lnTo>
                            <a:pt x="896" y="4184"/>
                          </a:lnTo>
                          <a:lnTo>
                            <a:pt x="904" y="4162"/>
                          </a:lnTo>
                          <a:lnTo>
                            <a:pt x="910" y="4148"/>
                          </a:lnTo>
                          <a:lnTo>
                            <a:pt x="918" y="4126"/>
                          </a:lnTo>
                          <a:lnTo>
                            <a:pt x="910" y="4074"/>
                          </a:lnTo>
                          <a:lnTo>
                            <a:pt x="896" y="4022"/>
                          </a:lnTo>
                          <a:lnTo>
                            <a:pt x="880" y="3994"/>
                          </a:lnTo>
                          <a:lnTo>
                            <a:pt x="874" y="3964"/>
                          </a:lnTo>
                          <a:lnTo>
                            <a:pt x="874" y="3892"/>
                          </a:lnTo>
                          <a:lnTo>
                            <a:pt x="918" y="3724"/>
                          </a:lnTo>
                          <a:lnTo>
                            <a:pt x="940" y="3614"/>
                          </a:lnTo>
                          <a:lnTo>
                            <a:pt x="948" y="3556"/>
                          </a:lnTo>
                          <a:lnTo>
                            <a:pt x="948" y="3468"/>
                          </a:lnTo>
                          <a:lnTo>
                            <a:pt x="954" y="3424"/>
                          </a:lnTo>
                          <a:lnTo>
                            <a:pt x="1038" y="3446"/>
                          </a:lnTo>
                          <a:lnTo>
                            <a:pt x="1104" y="3462"/>
                          </a:lnTo>
                          <a:lnTo>
                            <a:pt x="1208" y="3482"/>
                          </a:lnTo>
                          <a:lnTo>
                            <a:pt x="1268" y="3496"/>
                          </a:lnTo>
                          <a:lnTo>
                            <a:pt x="1326" y="3496"/>
                          </a:lnTo>
                          <a:lnTo>
                            <a:pt x="1456" y="4118"/>
                          </a:lnTo>
                          <a:lnTo>
                            <a:pt x="1456" y="4316"/>
                          </a:lnTo>
                          <a:lnTo>
                            <a:pt x="1448" y="4360"/>
                          </a:lnTo>
                          <a:lnTo>
                            <a:pt x="1440" y="4374"/>
                          </a:lnTo>
                          <a:lnTo>
                            <a:pt x="1388" y="4572"/>
                          </a:lnTo>
                          <a:lnTo>
                            <a:pt x="1344" y="4652"/>
                          </a:lnTo>
                          <a:lnTo>
                            <a:pt x="1322" y="4688"/>
                          </a:lnTo>
                          <a:lnTo>
                            <a:pt x="1314" y="4718"/>
                          </a:lnTo>
                          <a:lnTo>
                            <a:pt x="1314" y="4740"/>
                          </a:lnTo>
                          <a:lnTo>
                            <a:pt x="1322" y="4784"/>
                          </a:lnTo>
                          <a:lnTo>
                            <a:pt x="1344" y="4790"/>
                          </a:lnTo>
                          <a:lnTo>
                            <a:pt x="1388" y="4798"/>
                          </a:lnTo>
                          <a:lnTo>
                            <a:pt x="1448" y="4804"/>
                          </a:lnTo>
                          <a:lnTo>
                            <a:pt x="1478" y="4798"/>
                          </a:lnTo>
                          <a:lnTo>
                            <a:pt x="1508" y="4790"/>
                          </a:lnTo>
                          <a:lnTo>
                            <a:pt x="1560" y="4754"/>
                          </a:lnTo>
                          <a:lnTo>
                            <a:pt x="1576" y="4724"/>
                          </a:lnTo>
                          <a:lnTo>
                            <a:pt x="1598" y="4666"/>
                          </a:lnTo>
                          <a:lnTo>
                            <a:pt x="1604" y="4630"/>
                          </a:lnTo>
                          <a:lnTo>
                            <a:pt x="1604" y="4542"/>
                          </a:lnTo>
                          <a:lnTo>
                            <a:pt x="1620" y="4476"/>
                          </a:lnTo>
                          <a:lnTo>
                            <a:pt x="1620" y="4484"/>
                          </a:lnTo>
                          <a:lnTo>
                            <a:pt x="1634" y="4492"/>
                          </a:lnTo>
                          <a:lnTo>
                            <a:pt x="1650" y="4476"/>
                          </a:lnTo>
                          <a:lnTo>
                            <a:pt x="1642" y="4382"/>
                          </a:lnTo>
                          <a:lnTo>
                            <a:pt x="1620" y="4280"/>
                          </a:lnTo>
                          <a:lnTo>
                            <a:pt x="1620" y="4286"/>
                          </a:lnTo>
                          <a:lnTo>
                            <a:pt x="1612" y="4242"/>
                          </a:lnTo>
                          <a:lnTo>
                            <a:pt x="1612" y="4110"/>
                          </a:lnTo>
                          <a:lnTo>
                            <a:pt x="1628" y="4030"/>
                          </a:lnTo>
                          <a:lnTo>
                            <a:pt x="1650" y="3898"/>
                          </a:lnTo>
                          <a:lnTo>
                            <a:pt x="1658" y="3818"/>
                          </a:lnTo>
                          <a:lnTo>
                            <a:pt x="1664" y="3724"/>
                          </a:lnTo>
                          <a:lnTo>
                            <a:pt x="1658" y="3636"/>
                          </a:lnTo>
                          <a:lnTo>
                            <a:pt x="1650" y="3540"/>
                          </a:lnTo>
                          <a:lnTo>
                            <a:pt x="1628" y="3460"/>
                          </a:lnTo>
                          <a:lnTo>
                            <a:pt x="1612" y="3432"/>
                          </a:lnTo>
                          <a:lnTo>
                            <a:pt x="1604" y="3416"/>
                          </a:lnTo>
                          <a:lnTo>
                            <a:pt x="1604" y="3070"/>
                          </a:lnTo>
                          <a:lnTo>
                            <a:pt x="1610" y="2888"/>
                          </a:lnTo>
                          <a:lnTo>
                            <a:pt x="1618" y="2706"/>
                          </a:lnTo>
                          <a:lnTo>
                            <a:pt x="1618" y="2482"/>
                          </a:lnTo>
                          <a:lnTo>
                            <a:pt x="1640" y="2474"/>
                          </a:lnTo>
                          <a:lnTo>
                            <a:pt x="1664" y="2460"/>
                          </a:lnTo>
                          <a:lnTo>
                            <a:pt x="1628" y="2288"/>
                          </a:lnTo>
                          <a:lnTo>
                            <a:pt x="1626" y="2288"/>
                          </a:lnTo>
                          <a:lnTo>
                            <a:pt x="1588" y="2112"/>
                          </a:lnTo>
                          <a:lnTo>
                            <a:pt x="1590" y="2114"/>
                          </a:lnTo>
                          <a:lnTo>
                            <a:pt x="1572" y="2022"/>
                          </a:lnTo>
                          <a:lnTo>
                            <a:pt x="1570" y="2022"/>
                          </a:lnTo>
                          <a:lnTo>
                            <a:pt x="1568" y="2024"/>
                          </a:lnTo>
                          <a:lnTo>
                            <a:pt x="1566" y="2010"/>
                          </a:lnTo>
                          <a:lnTo>
                            <a:pt x="1544" y="1944"/>
                          </a:lnTo>
                          <a:lnTo>
                            <a:pt x="1528" y="1894"/>
                          </a:lnTo>
                          <a:lnTo>
                            <a:pt x="1522" y="1842"/>
                          </a:lnTo>
                          <a:lnTo>
                            <a:pt x="1528" y="1822"/>
                          </a:lnTo>
                          <a:lnTo>
                            <a:pt x="1536" y="1792"/>
                          </a:lnTo>
                          <a:lnTo>
                            <a:pt x="1566" y="1720"/>
                          </a:lnTo>
                          <a:lnTo>
                            <a:pt x="1588" y="1674"/>
                          </a:lnTo>
                          <a:lnTo>
                            <a:pt x="1598" y="1644"/>
                          </a:lnTo>
                          <a:lnTo>
                            <a:pt x="1610" y="1604"/>
                          </a:lnTo>
                          <a:lnTo>
                            <a:pt x="1626" y="1560"/>
                          </a:lnTo>
                          <a:lnTo>
                            <a:pt x="1648" y="1502"/>
                          </a:lnTo>
                          <a:lnTo>
                            <a:pt x="1678" y="1444"/>
                          </a:lnTo>
                          <a:lnTo>
                            <a:pt x="1680" y="1436"/>
                          </a:lnTo>
                          <a:lnTo>
                            <a:pt x="1838" y="908"/>
                          </a:lnTo>
                          <a:lnTo>
                            <a:pt x="1828" y="888"/>
                          </a:lnTo>
                          <a:close/>
                        </a:path>
                      </a:pathLst>
                    </a:custGeom>
                    <a:solidFill>
                      <a:srgbClr val="010101"/>
                    </a:solidFill>
                    <a:ln w="9525">
                      <a:noFill/>
                      <a:round/>
                      <a:headEnd/>
                      <a:tailEnd/>
                    </a:ln>
                  </p:spPr>
                  <p:txBody>
                    <a:bodyPr/>
                    <a:lstStyle/>
                    <a:p>
                      <a:pPr defTabSz="914400"/>
                      <a:endParaRPr lang="en-US">
                        <a:solidFill>
                          <a:srgbClr val="000000"/>
                        </a:solidFill>
                        <a:latin typeface="Calibri" pitchFamily="-105" charset="0"/>
                      </a:endParaRPr>
                    </a:p>
                  </p:txBody>
                </p:sp>
                <p:sp>
                  <p:nvSpPr>
                    <p:cNvPr id="2077" name="Freeform 73"/>
                    <p:cNvSpPr>
                      <a:spLocks/>
                    </p:cNvSpPr>
                    <p:nvPr/>
                  </p:nvSpPr>
                  <p:spPr bwMode="auto">
                    <a:xfrm>
                      <a:off x="14477817" y="-1851360"/>
                      <a:ext cx="13334" cy="44444"/>
                    </a:xfrm>
                    <a:custGeom>
                      <a:avLst/>
                      <a:gdLst>
                        <a:gd name="T0" fmla="*/ 0 w 8"/>
                        <a:gd name="T1" fmla="*/ 2147483647 h 28"/>
                        <a:gd name="T2" fmla="*/ 0 w 8"/>
                        <a:gd name="T3" fmla="*/ 2147483647 h 28"/>
                        <a:gd name="T4" fmla="*/ 2147483647 w 8"/>
                        <a:gd name="T5" fmla="*/ 2147483647 h 28"/>
                        <a:gd name="T6" fmla="*/ 2147483647 w 8"/>
                        <a:gd name="T7" fmla="*/ 0 h 28"/>
                        <a:gd name="T8" fmla="*/ 0 w 8"/>
                        <a:gd name="T9" fmla="*/ 2147483647 h 28"/>
                        <a:gd name="T10" fmla="*/ 0 60000 65536"/>
                        <a:gd name="T11" fmla="*/ 0 60000 65536"/>
                        <a:gd name="T12" fmla="*/ 0 60000 65536"/>
                        <a:gd name="T13" fmla="*/ 0 60000 65536"/>
                        <a:gd name="T14" fmla="*/ 0 60000 65536"/>
                        <a:gd name="T15" fmla="*/ 0 w 8"/>
                        <a:gd name="T16" fmla="*/ 0 h 28"/>
                        <a:gd name="T17" fmla="*/ 8 w 8"/>
                        <a:gd name="T18" fmla="*/ 28 h 28"/>
                      </a:gdLst>
                      <a:ahLst/>
                      <a:cxnLst>
                        <a:cxn ang="T10">
                          <a:pos x="T0" y="T1"/>
                        </a:cxn>
                        <a:cxn ang="T11">
                          <a:pos x="T2" y="T3"/>
                        </a:cxn>
                        <a:cxn ang="T12">
                          <a:pos x="T4" y="T5"/>
                        </a:cxn>
                        <a:cxn ang="T13">
                          <a:pos x="T6" y="T7"/>
                        </a:cxn>
                        <a:cxn ang="T14">
                          <a:pos x="T8" y="T9"/>
                        </a:cxn>
                      </a:cxnLst>
                      <a:rect l="T15" t="T16" r="T17" b="T18"/>
                      <a:pathLst>
                        <a:path w="8" h="28">
                          <a:moveTo>
                            <a:pt x="0" y="6"/>
                          </a:moveTo>
                          <a:lnTo>
                            <a:pt x="0" y="28"/>
                          </a:lnTo>
                          <a:lnTo>
                            <a:pt x="8" y="28"/>
                          </a:lnTo>
                          <a:lnTo>
                            <a:pt x="8" y="0"/>
                          </a:lnTo>
                          <a:lnTo>
                            <a:pt x="0" y="6"/>
                          </a:lnTo>
                          <a:close/>
                        </a:path>
                      </a:pathLst>
                    </a:custGeom>
                    <a:solidFill>
                      <a:srgbClr val="ACACAC"/>
                    </a:solidFill>
                    <a:ln w="9525">
                      <a:noFill/>
                      <a:round/>
                      <a:headEnd/>
                      <a:tailEnd/>
                    </a:ln>
                  </p:spPr>
                  <p:txBody>
                    <a:bodyPr/>
                    <a:lstStyle/>
                    <a:p>
                      <a:pPr defTabSz="914400"/>
                      <a:endParaRPr lang="en-US">
                        <a:solidFill>
                          <a:srgbClr val="000000"/>
                        </a:solidFill>
                        <a:latin typeface="Calibri" pitchFamily="-105" charset="0"/>
                      </a:endParaRPr>
                    </a:p>
                  </p:txBody>
                </p:sp>
                <p:sp>
                  <p:nvSpPr>
                    <p:cNvPr id="2078" name="Freeform 74"/>
                    <p:cNvSpPr>
                      <a:spLocks/>
                    </p:cNvSpPr>
                    <p:nvPr/>
                  </p:nvSpPr>
                  <p:spPr bwMode="auto">
                    <a:xfrm>
                      <a:off x="14491150" y="-1864694"/>
                      <a:ext cx="46669" cy="128889"/>
                    </a:xfrm>
                    <a:custGeom>
                      <a:avLst/>
                      <a:gdLst>
                        <a:gd name="T0" fmla="*/ 2147483647 w 30"/>
                        <a:gd name="T1" fmla="*/ 2147483647 h 80"/>
                        <a:gd name="T2" fmla="*/ 2147483647 w 30"/>
                        <a:gd name="T3" fmla="*/ 2147483647 h 80"/>
                        <a:gd name="T4" fmla="*/ 2147483647 w 30"/>
                        <a:gd name="T5" fmla="*/ 0 h 80"/>
                        <a:gd name="T6" fmla="*/ 2147483647 w 30"/>
                        <a:gd name="T7" fmla="*/ 0 h 80"/>
                        <a:gd name="T8" fmla="*/ 0 w 30"/>
                        <a:gd name="T9" fmla="*/ 2147483647 h 80"/>
                        <a:gd name="T10" fmla="*/ 0 w 30"/>
                        <a:gd name="T11" fmla="*/ 2147483647 h 80"/>
                        <a:gd name="T12" fmla="*/ 2147483647 w 30"/>
                        <a:gd name="T13" fmla="*/ 2147483647 h 80"/>
                        <a:gd name="T14" fmla="*/ 2147483647 w 30"/>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80"/>
                        <a:gd name="T26" fmla="*/ 30 w 30"/>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80">
                          <a:moveTo>
                            <a:pt x="14" y="72"/>
                          </a:moveTo>
                          <a:lnTo>
                            <a:pt x="30" y="80"/>
                          </a:lnTo>
                          <a:lnTo>
                            <a:pt x="22" y="0"/>
                          </a:lnTo>
                          <a:lnTo>
                            <a:pt x="8" y="0"/>
                          </a:lnTo>
                          <a:lnTo>
                            <a:pt x="0" y="8"/>
                          </a:lnTo>
                          <a:lnTo>
                            <a:pt x="0" y="36"/>
                          </a:lnTo>
                          <a:lnTo>
                            <a:pt x="14" y="50"/>
                          </a:lnTo>
                          <a:lnTo>
                            <a:pt x="14" y="72"/>
                          </a:lnTo>
                          <a:close/>
                        </a:path>
                      </a:pathLst>
                    </a:custGeom>
                    <a:solidFill>
                      <a:srgbClr val="010101"/>
                    </a:solidFill>
                    <a:ln w="9525">
                      <a:noFill/>
                      <a:round/>
                      <a:headEnd/>
                      <a:tailEnd/>
                    </a:ln>
                  </p:spPr>
                  <p:txBody>
                    <a:bodyPr/>
                    <a:lstStyle/>
                    <a:p>
                      <a:pPr defTabSz="914400"/>
                      <a:endParaRPr lang="en-US">
                        <a:solidFill>
                          <a:srgbClr val="000000"/>
                        </a:solidFill>
                        <a:latin typeface="Calibri" pitchFamily="-105" charset="0"/>
                      </a:endParaRPr>
                    </a:p>
                  </p:txBody>
                </p:sp>
                <p:sp>
                  <p:nvSpPr>
                    <p:cNvPr id="2079" name="Freeform 75"/>
                    <p:cNvSpPr>
                      <a:spLocks/>
                    </p:cNvSpPr>
                    <p:nvPr/>
                  </p:nvSpPr>
                  <p:spPr bwMode="auto">
                    <a:xfrm>
                      <a:off x="15642299" y="-1062473"/>
                      <a:ext cx="28891" cy="99999"/>
                    </a:xfrm>
                    <a:custGeom>
                      <a:avLst/>
                      <a:gdLst>
                        <a:gd name="T0" fmla="*/ 2147483647 w 18"/>
                        <a:gd name="T1" fmla="*/ 2147483647 h 64"/>
                        <a:gd name="T2" fmla="*/ 2147483647 w 18"/>
                        <a:gd name="T3" fmla="*/ 2147483647 h 64"/>
                        <a:gd name="T4" fmla="*/ 0 w 18"/>
                        <a:gd name="T5" fmla="*/ 0 h 64"/>
                        <a:gd name="T6" fmla="*/ 0 w 18"/>
                        <a:gd name="T7" fmla="*/ 2147483647 h 64"/>
                        <a:gd name="T8" fmla="*/ 2147483647 w 18"/>
                        <a:gd name="T9" fmla="*/ 2147483647 h 64"/>
                        <a:gd name="T10" fmla="*/ 2147483647 w 18"/>
                        <a:gd name="T11" fmla="*/ 2147483647 h 64"/>
                        <a:gd name="T12" fmla="*/ 2147483647 w 18"/>
                        <a:gd name="T13" fmla="*/ 2147483647 h 64"/>
                        <a:gd name="T14" fmla="*/ 0 60000 65536"/>
                        <a:gd name="T15" fmla="*/ 0 60000 65536"/>
                        <a:gd name="T16" fmla="*/ 0 60000 65536"/>
                        <a:gd name="T17" fmla="*/ 0 60000 65536"/>
                        <a:gd name="T18" fmla="*/ 0 60000 65536"/>
                        <a:gd name="T19" fmla="*/ 0 60000 65536"/>
                        <a:gd name="T20" fmla="*/ 0 60000 65536"/>
                        <a:gd name="T21" fmla="*/ 0 w 18"/>
                        <a:gd name="T22" fmla="*/ 0 h 64"/>
                        <a:gd name="T23" fmla="*/ 18 w 18"/>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64">
                          <a:moveTo>
                            <a:pt x="12" y="40"/>
                          </a:moveTo>
                          <a:lnTo>
                            <a:pt x="4" y="4"/>
                          </a:lnTo>
                          <a:lnTo>
                            <a:pt x="0" y="0"/>
                          </a:lnTo>
                          <a:lnTo>
                            <a:pt x="0" y="24"/>
                          </a:lnTo>
                          <a:lnTo>
                            <a:pt x="14" y="64"/>
                          </a:lnTo>
                          <a:lnTo>
                            <a:pt x="18" y="64"/>
                          </a:lnTo>
                          <a:lnTo>
                            <a:pt x="12" y="40"/>
                          </a:lnTo>
                          <a:close/>
                        </a:path>
                      </a:pathLst>
                    </a:custGeom>
                    <a:solidFill>
                      <a:srgbClr val="010101"/>
                    </a:solidFill>
                    <a:ln w="9525">
                      <a:noFill/>
                      <a:round/>
                      <a:headEnd/>
                      <a:tailEnd/>
                    </a:ln>
                  </p:spPr>
                  <p:txBody>
                    <a:bodyPr/>
                    <a:lstStyle/>
                    <a:p>
                      <a:pPr defTabSz="914400"/>
                      <a:endParaRPr lang="en-US">
                        <a:solidFill>
                          <a:srgbClr val="000000"/>
                        </a:solidFill>
                        <a:latin typeface="Calibri" pitchFamily="-105" charset="0"/>
                      </a:endParaRPr>
                    </a:p>
                  </p:txBody>
                </p:sp>
                <p:sp>
                  <p:nvSpPr>
                    <p:cNvPr id="2080" name="Freeform 76"/>
                    <p:cNvSpPr>
                      <a:spLocks/>
                    </p:cNvSpPr>
                    <p:nvPr/>
                  </p:nvSpPr>
                  <p:spPr bwMode="auto">
                    <a:xfrm>
                      <a:off x="14826718" y="-4178019"/>
                      <a:ext cx="666688" cy="1326662"/>
                    </a:xfrm>
                    <a:custGeom>
                      <a:avLst/>
                      <a:gdLst>
                        <a:gd name="T0" fmla="*/ 2147483647 w 420"/>
                        <a:gd name="T1" fmla="*/ 2147483647 h 836"/>
                        <a:gd name="T2" fmla="*/ 2147483647 w 420"/>
                        <a:gd name="T3" fmla="*/ 2147483647 h 836"/>
                        <a:gd name="T4" fmla="*/ 2147483647 w 420"/>
                        <a:gd name="T5" fmla="*/ 2147483647 h 836"/>
                        <a:gd name="T6" fmla="*/ 2147483647 w 420"/>
                        <a:gd name="T7" fmla="*/ 2147483647 h 836"/>
                        <a:gd name="T8" fmla="*/ 2147483647 w 420"/>
                        <a:gd name="T9" fmla="*/ 2147483647 h 836"/>
                        <a:gd name="T10" fmla="*/ 2147483647 w 420"/>
                        <a:gd name="T11" fmla="*/ 2147483647 h 836"/>
                        <a:gd name="T12" fmla="*/ 2147483647 w 420"/>
                        <a:gd name="T13" fmla="*/ 2147483647 h 836"/>
                        <a:gd name="T14" fmla="*/ 2147483647 w 420"/>
                        <a:gd name="T15" fmla="*/ 2147483647 h 836"/>
                        <a:gd name="T16" fmla="*/ 2147483647 w 420"/>
                        <a:gd name="T17" fmla="*/ 2147483647 h 836"/>
                        <a:gd name="T18" fmla="*/ 2147483647 w 420"/>
                        <a:gd name="T19" fmla="*/ 2147483647 h 836"/>
                        <a:gd name="T20" fmla="*/ 2147483647 w 420"/>
                        <a:gd name="T21" fmla="*/ 2147483647 h 836"/>
                        <a:gd name="T22" fmla="*/ 2147483647 w 420"/>
                        <a:gd name="T23" fmla="*/ 2147483647 h 836"/>
                        <a:gd name="T24" fmla="*/ 2147483647 w 420"/>
                        <a:gd name="T25" fmla="*/ 2147483647 h 836"/>
                        <a:gd name="T26" fmla="*/ 2147483647 w 420"/>
                        <a:gd name="T27" fmla="*/ 2147483647 h 836"/>
                        <a:gd name="T28" fmla="*/ 2147483647 w 420"/>
                        <a:gd name="T29" fmla="*/ 2147483647 h 836"/>
                        <a:gd name="T30" fmla="*/ 2147483647 w 420"/>
                        <a:gd name="T31" fmla="*/ 2147483647 h 836"/>
                        <a:gd name="T32" fmla="*/ 2147483647 w 420"/>
                        <a:gd name="T33" fmla="*/ 2147483647 h 836"/>
                        <a:gd name="T34" fmla="*/ 2147483647 w 420"/>
                        <a:gd name="T35" fmla="*/ 2147483647 h 836"/>
                        <a:gd name="T36" fmla="*/ 2147483647 w 420"/>
                        <a:gd name="T37" fmla="*/ 2147483647 h 836"/>
                        <a:gd name="T38" fmla="*/ 2147483647 w 420"/>
                        <a:gd name="T39" fmla="*/ 2147483647 h 836"/>
                        <a:gd name="T40" fmla="*/ 2147483647 w 420"/>
                        <a:gd name="T41" fmla="*/ 2147483647 h 836"/>
                        <a:gd name="T42" fmla="*/ 2147483647 w 420"/>
                        <a:gd name="T43" fmla="*/ 2147483647 h 836"/>
                        <a:gd name="T44" fmla="*/ 2147483647 w 420"/>
                        <a:gd name="T45" fmla="*/ 2147483647 h 836"/>
                        <a:gd name="T46" fmla="*/ 2147483647 w 420"/>
                        <a:gd name="T47" fmla="*/ 2147483647 h 836"/>
                        <a:gd name="T48" fmla="*/ 2147483647 w 420"/>
                        <a:gd name="T49" fmla="*/ 2147483647 h 836"/>
                        <a:gd name="T50" fmla="*/ 2147483647 w 420"/>
                        <a:gd name="T51" fmla="*/ 2147483647 h 836"/>
                        <a:gd name="T52" fmla="*/ 2147483647 w 420"/>
                        <a:gd name="T53" fmla="*/ 2147483647 h 836"/>
                        <a:gd name="T54" fmla="*/ 2147483647 w 420"/>
                        <a:gd name="T55" fmla="*/ 2147483647 h 836"/>
                        <a:gd name="T56" fmla="*/ 2147483647 w 420"/>
                        <a:gd name="T57" fmla="*/ 2147483647 h 836"/>
                        <a:gd name="T58" fmla="*/ 2147483647 w 420"/>
                        <a:gd name="T59" fmla="*/ 2147483647 h 836"/>
                        <a:gd name="T60" fmla="*/ 2147483647 w 420"/>
                        <a:gd name="T61" fmla="*/ 2147483647 h 836"/>
                        <a:gd name="T62" fmla="*/ 2147483647 w 420"/>
                        <a:gd name="T63" fmla="*/ 2147483647 h 836"/>
                        <a:gd name="T64" fmla="*/ 2147483647 w 420"/>
                        <a:gd name="T65" fmla="*/ 2147483647 h 836"/>
                        <a:gd name="T66" fmla="*/ 2147483647 w 420"/>
                        <a:gd name="T67" fmla="*/ 2147483647 h 836"/>
                        <a:gd name="T68" fmla="*/ 2147483647 w 420"/>
                        <a:gd name="T69" fmla="*/ 2147483647 h 836"/>
                        <a:gd name="T70" fmla="*/ 2147483647 w 420"/>
                        <a:gd name="T71" fmla="*/ 2147483647 h 836"/>
                        <a:gd name="T72" fmla="*/ 2147483647 w 420"/>
                        <a:gd name="T73" fmla="*/ 2147483647 h 836"/>
                        <a:gd name="T74" fmla="*/ 2147483647 w 420"/>
                        <a:gd name="T75" fmla="*/ 2147483647 h 836"/>
                        <a:gd name="T76" fmla="*/ 2147483647 w 420"/>
                        <a:gd name="T77" fmla="*/ 2147483647 h 836"/>
                        <a:gd name="T78" fmla="*/ 2147483647 w 420"/>
                        <a:gd name="T79" fmla="*/ 2147483647 h 836"/>
                        <a:gd name="T80" fmla="*/ 2147483647 w 420"/>
                        <a:gd name="T81" fmla="*/ 2147483647 h 836"/>
                        <a:gd name="T82" fmla="*/ 2147483647 w 420"/>
                        <a:gd name="T83" fmla="*/ 0 h 836"/>
                        <a:gd name="T84" fmla="*/ 2147483647 w 420"/>
                        <a:gd name="T85" fmla="*/ 2147483647 h 836"/>
                        <a:gd name="T86" fmla="*/ 2147483647 w 420"/>
                        <a:gd name="T87" fmla="*/ 2147483647 h 836"/>
                        <a:gd name="T88" fmla="*/ 2147483647 w 420"/>
                        <a:gd name="T89" fmla="*/ 2147483647 h 836"/>
                        <a:gd name="T90" fmla="*/ 2147483647 w 420"/>
                        <a:gd name="T91" fmla="*/ 2147483647 h 836"/>
                        <a:gd name="T92" fmla="*/ 2147483647 w 420"/>
                        <a:gd name="T93" fmla="*/ 2147483647 h 836"/>
                        <a:gd name="T94" fmla="*/ 2147483647 w 420"/>
                        <a:gd name="T95" fmla="*/ 2147483647 h 836"/>
                        <a:gd name="T96" fmla="*/ 0 w 420"/>
                        <a:gd name="T97" fmla="*/ 2147483647 h 836"/>
                        <a:gd name="T98" fmla="*/ 0 w 420"/>
                        <a:gd name="T99" fmla="*/ 2147483647 h 836"/>
                        <a:gd name="T100" fmla="*/ 2147483647 w 420"/>
                        <a:gd name="T101" fmla="*/ 2147483647 h 836"/>
                        <a:gd name="T102" fmla="*/ 2147483647 w 420"/>
                        <a:gd name="T103" fmla="*/ 2147483647 h 836"/>
                        <a:gd name="T104" fmla="*/ 2147483647 w 420"/>
                        <a:gd name="T105" fmla="*/ 2147483647 h 836"/>
                        <a:gd name="T106" fmla="*/ 2147483647 w 420"/>
                        <a:gd name="T107" fmla="*/ 2147483647 h 836"/>
                        <a:gd name="T108" fmla="*/ 2147483647 w 420"/>
                        <a:gd name="T109" fmla="*/ 2147483647 h 836"/>
                        <a:gd name="T110" fmla="*/ 2147483647 w 420"/>
                        <a:gd name="T111" fmla="*/ 2147483647 h 836"/>
                        <a:gd name="T112" fmla="*/ 2147483647 w 420"/>
                        <a:gd name="T113" fmla="*/ 2147483647 h 836"/>
                        <a:gd name="T114" fmla="*/ 2147483647 w 420"/>
                        <a:gd name="T115" fmla="*/ 2147483647 h 836"/>
                        <a:gd name="T116" fmla="*/ 2147483647 w 420"/>
                        <a:gd name="T117" fmla="*/ 2147483647 h 836"/>
                        <a:gd name="T118" fmla="*/ 2147483647 w 420"/>
                        <a:gd name="T119" fmla="*/ 2147483647 h 836"/>
                        <a:gd name="T120" fmla="*/ 2147483647 w 420"/>
                        <a:gd name="T121" fmla="*/ 2147483647 h 836"/>
                        <a:gd name="T122" fmla="*/ 2147483647 w 420"/>
                        <a:gd name="T123" fmla="*/ 2147483647 h 836"/>
                        <a:gd name="T124" fmla="*/ 2147483647 w 420"/>
                        <a:gd name="T125" fmla="*/ 2147483647 h 8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20"/>
                        <a:gd name="T190" fmla="*/ 0 h 836"/>
                        <a:gd name="T191" fmla="*/ 420 w 420"/>
                        <a:gd name="T192" fmla="*/ 836 h 8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20" h="836">
                          <a:moveTo>
                            <a:pt x="142" y="634"/>
                          </a:moveTo>
                          <a:lnTo>
                            <a:pt x="140" y="636"/>
                          </a:lnTo>
                          <a:lnTo>
                            <a:pt x="134" y="656"/>
                          </a:lnTo>
                          <a:lnTo>
                            <a:pt x="110" y="672"/>
                          </a:lnTo>
                          <a:lnTo>
                            <a:pt x="80" y="678"/>
                          </a:lnTo>
                          <a:lnTo>
                            <a:pt x="80" y="700"/>
                          </a:lnTo>
                          <a:lnTo>
                            <a:pt x="80" y="722"/>
                          </a:lnTo>
                          <a:lnTo>
                            <a:pt x="88" y="736"/>
                          </a:lnTo>
                          <a:lnTo>
                            <a:pt x="104" y="758"/>
                          </a:lnTo>
                          <a:lnTo>
                            <a:pt x="110" y="794"/>
                          </a:lnTo>
                          <a:lnTo>
                            <a:pt x="126" y="836"/>
                          </a:lnTo>
                          <a:lnTo>
                            <a:pt x="142" y="830"/>
                          </a:lnTo>
                          <a:lnTo>
                            <a:pt x="126" y="816"/>
                          </a:lnTo>
                          <a:lnTo>
                            <a:pt x="126" y="794"/>
                          </a:lnTo>
                          <a:lnTo>
                            <a:pt x="142" y="772"/>
                          </a:lnTo>
                          <a:lnTo>
                            <a:pt x="164" y="758"/>
                          </a:lnTo>
                          <a:lnTo>
                            <a:pt x="202" y="736"/>
                          </a:lnTo>
                          <a:lnTo>
                            <a:pt x="276" y="700"/>
                          </a:lnTo>
                          <a:lnTo>
                            <a:pt x="314" y="678"/>
                          </a:lnTo>
                          <a:lnTo>
                            <a:pt x="336" y="656"/>
                          </a:lnTo>
                          <a:lnTo>
                            <a:pt x="366" y="628"/>
                          </a:lnTo>
                          <a:lnTo>
                            <a:pt x="390" y="606"/>
                          </a:lnTo>
                          <a:lnTo>
                            <a:pt x="390" y="602"/>
                          </a:lnTo>
                          <a:lnTo>
                            <a:pt x="390" y="600"/>
                          </a:lnTo>
                          <a:lnTo>
                            <a:pt x="398" y="504"/>
                          </a:lnTo>
                          <a:lnTo>
                            <a:pt x="404" y="432"/>
                          </a:lnTo>
                          <a:lnTo>
                            <a:pt x="420" y="382"/>
                          </a:lnTo>
                          <a:lnTo>
                            <a:pt x="404" y="368"/>
                          </a:lnTo>
                          <a:lnTo>
                            <a:pt x="390" y="338"/>
                          </a:lnTo>
                          <a:lnTo>
                            <a:pt x="388" y="336"/>
                          </a:lnTo>
                          <a:lnTo>
                            <a:pt x="378" y="300"/>
                          </a:lnTo>
                          <a:lnTo>
                            <a:pt x="370" y="242"/>
                          </a:lnTo>
                          <a:lnTo>
                            <a:pt x="364" y="182"/>
                          </a:lnTo>
                          <a:lnTo>
                            <a:pt x="364" y="154"/>
                          </a:lnTo>
                          <a:lnTo>
                            <a:pt x="356" y="124"/>
                          </a:lnTo>
                          <a:lnTo>
                            <a:pt x="334" y="96"/>
                          </a:lnTo>
                          <a:lnTo>
                            <a:pt x="318" y="66"/>
                          </a:lnTo>
                          <a:lnTo>
                            <a:pt x="296" y="44"/>
                          </a:lnTo>
                          <a:lnTo>
                            <a:pt x="268" y="22"/>
                          </a:lnTo>
                          <a:lnTo>
                            <a:pt x="244" y="8"/>
                          </a:lnTo>
                          <a:lnTo>
                            <a:pt x="216" y="0"/>
                          </a:lnTo>
                          <a:lnTo>
                            <a:pt x="164" y="8"/>
                          </a:lnTo>
                          <a:lnTo>
                            <a:pt x="118" y="22"/>
                          </a:lnTo>
                          <a:lnTo>
                            <a:pt x="82" y="44"/>
                          </a:lnTo>
                          <a:lnTo>
                            <a:pt x="52" y="74"/>
                          </a:lnTo>
                          <a:lnTo>
                            <a:pt x="30" y="124"/>
                          </a:lnTo>
                          <a:lnTo>
                            <a:pt x="8" y="168"/>
                          </a:lnTo>
                          <a:lnTo>
                            <a:pt x="0" y="206"/>
                          </a:lnTo>
                          <a:lnTo>
                            <a:pt x="0" y="272"/>
                          </a:lnTo>
                          <a:lnTo>
                            <a:pt x="14" y="352"/>
                          </a:lnTo>
                          <a:lnTo>
                            <a:pt x="22" y="402"/>
                          </a:lnTo>
                          <a:lnTo>
                            <a:pt x="38" y="440"/>
                          </a:lnTo>
                          <a:lnTo>
                            <a:pt x="96" y="534"/>
                          </a:lnTo>
                          <a:lnTo>
                            <a:pt x="112" y="542"/>
                          </a:lnTo>
                          <a:lnTo>
                            <a:pt x="134" y="548"/>
                          </a:lnTo>
                          <a:lnTo>
                            <a:pt x="136" y="548"/>
                          </a:lnTo>
                          <a:lnTo>
                            <a:pt x="140" y="544"/>
                          </a:lnTo>
                          <a:lnTo>
                            <a:pt x="154" y="558"/>
                          </a:lnTo>
                          <a:lnTo>
                            <a:pt x="154" y="566"/>
                          </a:lnTo>
                          <a:lnTo>
                            <a:pt x="148" y="578"/>
                          </a:lnTo>
                          <a:lnTo>
                            <a:pt x="148" y="612"/>
                          </a:lnTo>
                          <a:lnTo>
                            <a:pt x="142" y="634"/>
                          </a:lnTo>
                          <a:close/>
                        </a:path>
                      </a:pathLst>
                    </a:custGeom>
                    <a:solidFill>
                      <a:srgbClr val="8F8F8F"/>
                    </a:solidFill>
                    <a:ln w="9525">
                      <a:noFill/>
                      <a:round/>
                      <a:headEnd/>
                      <a:tailEnd/>
                    </a:ln>
                  </p:spPr>
                  <p:txBody>
                    <a:bodyPr/>
                    <a:lstStyle/>
                    <a:p>
                      <a:pPr defTabSz="914400"/>
                      <a:endParaRPr lang="en-US">
                        <a:solidFill>
                          <a:srgbClr val="000000"/>
                        </a:solidFill>
                        <a:latin typeface="Calibri" pitchFamily="-105" charset="0"/>
                      </a:endParaRPr>
                    </a:p>
                  </p:txBody>
                </p:sp>
                <p:sp>
                  <p:nvSpPr>
                    <p:cNvPr id="2081" name="Freeform 77"/>
                    <p:cNvSpPr>
                      <a:spLocks/>
                    </p:cNvSpPr>
                    <p:nvPr/>
                  </p:nvSpPr>
                  <p:spPr bwMode="auto">
                    <a:xfrm>
                      <a:off x="15042280" y="-3313578"/>
                      <a:ext cx="28891" cy="22222"/>
                    </a:xfrm>
                    <a:custGeom>
                      <a:avLst/>
                      <a:gdLst>
                        <a:gd name="T0" fmla="*/ 0 w 18"/>
                        <a:gd name="T1" fmla="*/ 2147483647 h 14"/>
                        <a:gd name="T2" fmla="*/ 2147483647 w 18"/>
                        <a:gd name="T3" fmla="*/ 2147483647 h 14"/>
                        <a:gd name="T4" fmla="*/ 2147483647 w 18"/>
                        <a:gd name="T5" fmla="*/ 2147483647 h 14"/>
                        <a:gd name="T6" fmla="*/ 2147483647 w 18"/>
                        <a:gd name="T7" fmla="*/ 0 h 14"/>
                        <a:gd name="T8" fmla="*/ 0 w 18"/>
                        <a:gd name="T9" fmla="*/ 2147483647 h 14"/>
                        <a:gd name="T10" fmla="*/ 0 60000 65536"/>
                        <a:gd name="T11" fmla="*/ 0 60000 65536"/>
                        <a:gd name="T12" fmla="*/ 0 60000 65536"/>
                        <a:gd name="T13" fmla="*/ 0 60000 65536"/>
                        <a:gd name="T14" fmla="*/ 0 60000 65536"/>
                        <a:gd name="T15" fmla="*/ 0 w 18"/>
                        <a:gd name="T16" fmla="*/ 0 h 14"/>
                        <a:gd name="T17" fmla="*/ 18 w 18"/>
                        <a:gd name="T18" fmla="*/ 14 h 14"/>
                      </a:gdLst>
                      <a:ahLst/>
                      <a:cxnLst>
                        <a:cxn ang="T10">
                          <a:pos x="T0" y="T1"/>
                        </a:cxn>
                        <a:cxn ang="T11">
                          <a:pos x="T2" y="T3"/>
                        </a:cxn>
                        <a:cxn ang="T12">
                          <a:pos x="T4" y="T5"/>
                        </a:cxn>
                        <a:cxn ang="T13">
                          <a:pos x="T6" y="T7"/>
                        </a:cxn>
                        <a:cxn ang="T14">
                          <a:pos x="T8" y="T9"/>
                        </a:cxn>
                      </a:cxnLst>
                      <a:rect l="T15" t="T16" r="T17" b="T18"/>
                      <a:pathLst>
                        <a:path w="18" h="14">
                          <a:moveTo>
                            <a:pt x="0" y="4"/>
                          </a:moveTo>
                          <a:lnTo>
                            <a:pt x="4" y="4"/>
                          </a:lnTo>
                          <a:lnTo>
                            <a:pt x="18" y="14"/>
                          </a:lnTo>
                          <a:lnTo>
                            <a:pt x="4" y="0"/>
                          </a:lnTo>
                          <a:lnTo>
                            <a:pt x="0" y="4"/>
                          </a:lnTo>
                          <a:close/>
                        </a:path>
                      </a:pathLst>
                    </a:custGeom>
                    <a:solidFill>
                      <a:srgbClr val="8F8F8F"/>
                    </a:solidFill>
                    <a:ln w="9525">
                      <a:noFill/>
                      <a:round/>
                      <a:headEnd/>
                      <a:tailEnd/>
                    </a:ln>
                  </p:spPr>
                  <p:txBody>
                    <a:bodyPr/>
                    <a:lstStyle/>
                    <a:p>
                      <a:pPr defTabSz="914400"/>
                      <a:endParaRPr lang="en-US">
                        <a:solidFill>
                          <a:srgbClr val="000000"/>
                        </a:solidFill>
                        <a:latin typeface="Calibri" pitchFamily="-105" charset="0"/>
                      </a:endParaRPr>
                    </a:p>
                  </p:txBody>
                </p:sp>
                <p:sp>
                  <p:nvSpPr>
                    <p:cNvPr id="2082" name="Freeform 78"/>
                    <p:cNvSpPr>
                      <a:spLocks/>
                    </p:cNvSpPr>
                    <p:nvPr/>
                  </p:nvSpPr>
                  <p:spPr bwMode="auto">
                    <a:xfrm>
                      <a:off x="15753414" y="-1709138"/>
                      <a:ext cx="17778" cy="48889"/>
                    </a:xfrm>
                    <a:custGeom>
                      <a:avLst/>
                      <a:gdLst>
                        <a:gd name="T0" fmla="*/ 2147483647 w 10"/>
                        <a:gd name="T1" fmla="*/ 0 h 30"/>
                        <a:gd name="T2" fmla="*/ 0 w 10"/>
                        <a:gd name="T3" fmla="*/ 2147483647 h 30"/>
                        <a:gd name="T4" fmla="*/ 2147483647 w 10"/>
                        <a:gd name="T5" fmla="*/ 2147483647 h 30"/>
                        <a:gd name="T6" fmla="*/ 2147483647 w 10"/>
                        <a:gd name="T7" fmla="*/ 0 h 30"/>
                        <a:gd name="T8" fmla="*/ 0 60000 65536"/>
                        <a:gd name="T9" fmla="*/ 0 60000 65536"/>
                        <a:gd name="T10" fmla="*/ 0 60000 65536"/>
                        <a:gd name="T11" fmla="*/ 0 60000 65536"/>
                        <a:gd name="T12" fmla="*/ 0 w 10"/>
                        <a:gd name="T13" fmla="*/ 0 h 30"/>
                        <a:gd name="T14" fmla="*/ 10 w 10"/>
                        <a:gd name="T15" fmla="*/ 30 h 30"/>
                      </a:gdLst>
                      <a:ahLst/>
                      <a:cxnLst>
                        <a:cxn ang="T8">
                          <a:pos x="T0" y="T1"/>
                        </a:cxn>
                        <a:cxn ang="T9">
                          <a:pos x="T2" y="T3"/>
                        </a:cxn>
                        <a:cxn ang="T10">
                          <a:pos x="T4" y="T5"/>
                        </a:cxn>
                        <a:cxn ang="T11">
                          <a:pos x="T6" y="T7"/>
                        </a:cxn>
                      </a:cxnLst>
                      <a:rect l="T12" t="T13" r="T14" b="T15"/>
                      <a:pathLst>
                        <a:path w="10" h="30">
                          <a:moveTo>
                            <a:pt x="10" y="0"/>
                          </a:moveTo>
                          <a:lnTo>
                            <a:pt x="0" y="30"/>
                          </a:lnTo>
                          <a:lnTo>
                            <a:pt x="8" y="10"/>
                          </a:lnTo>
                          <a:lnTo>
                            <a:pt x="10" y="0"/>
                          </a:lnTo>
                          <a:close/>
                        </a:path>
                      </a:pathLst>
                    </a:custGeom>
                    <a:solidFill>
                      <a:srgbClr val="8F8F8F"/>
                    </a:solidFill>
                    <a:ln w="9525">
                      <a:noFill/>
                      <a:round/>
                      <a:headEnd/>
                      <a:tailEnd/>
                    </a:ln>
                  </p:spPr>
                  <p:txBody>
                    <a:bodyPr/>
                    <a:lstStyle/>
                    <a:p>
                      <a:pPr defTabSz="914400"/>
                      <a:endParaRPr lang="en-US">
                        <a:solidFill>
                          <a:srgbClr val="000000"/>
                        </a:solidFill>
                        <a:latin typeface="Calibri" pitchFamily="-105" charset="0"/>
                      </a:endParaRPr>
                    </a:p>
                  </p:txBody>
                </p:sp>
                <p:sp>
                  <p:nvSpPr>
                    <p:cNvPr id="2083" name="Freeform 79"/>
                    <p:cNvSpPr>
                      <a:spLocks/>
                    </p:cNvSpPr>
                    <p:nvPr/>
                  </p:nvSpPr>
                  <p:spPr bwMode="auto">
                    <a:xfrm>
                      <a:off x="15808972" y="-729141"/>
                      <a:ext cx="11111" cy="8889"/>
                    </a:xfrm>
                    <a:custGeom>
                      <a:avLst/>
                      <a:gdLst>
                        <a:gd name="T0" fmla="*/ 0 w 8"/>
                        <a:gd name="T1" fmla="*/ 0 h 6"/>
                        <a:gd name="T2" fmla="*/ 2147483647 w 8"/>
                        <a:gd name="T3" fmla="*/ 2147483647 h 6"/>
                        <a:gd name="T4" fmla="*/ 2147483647 w 8"/>
                        <a:gd name="T5" fmla="*/ 0 h 6"/>
                        <a:gd name="T6" fmla="*/ 0 w 8"/>
                        <a:gd name="T7" fmla="*/ 0 h 6"/>
                        <a:gd name="T8" fmla="*/ 0 60000 65536"/>
                        <a:gd name="T9" fmla="*/ 0 60000 65536"/>
                        <a:gd name="T10" fmla="*/ 0 60000 65536"/>
                        <a:gd name="T11" fmla="*/ 0 60000 65536"/>
                        <a:gd name="T12" fmla="*/ 0 w 8"/>
                        <a:gd name="T13" fmla="*/ 0 h 6"/>
                        <a:gd name="T14" fmla="*/ 8 w 8"/>
                        <a:gd name="T15" fmla="*/ 6 h 6"/>
                      </a:gdLst>
                      <a:ahLst/>
                      <a:cxnLst>
                        <a:cxn ang="T8">
                          <a:pos x="T0" y="T1"/>
                        </a:cxn>
                        <a:cxn ang="T9">
                          <a:pos x="T2" y="T3"/>
                        </a:cxn>
                        <a:cxn ang="T10">
                          <a:pos x="T4" y="T5"/>
                        </a:cxn>
                        <a:cxn ang="T11">
                          <a:pos x="T6" y="T7"/>
                        </a:cxn>
                      </a:cxnLst>
                      <a:rect l="T12" t="T13" r="T14" b="T15"/>
                      <a:pathLst>
                        <a:path w="8" h="6">
                          <a:moveTo>
                            <a:pt x="0" y="0"/>
                          </a:moveTo>
                          <a:lnTo>
                            <a:pt x="8" y="6"/>
                          </a:lnTo>
                          <a:lnTo>
                            <a:pt x="2" y="0"/>
                          </a:lnTo>
                          <a:lnTo>
                            <a:pt x="0" y="0"/>
                          </a:lnTo>
                          <a:close/>
                        </a:path>
                      </a:pathLst>
                    </a:custGeom>
                    <a:solidFill>
                      <a:srgbClr val="8F8F8F"/>
                    </a:solidFill>
                    <a:ln w="9525">
                      <a:noFill/>
                      <a:round/>
                      <a:headEnd/>
                      <a:tailEnd/>
                    </a:ln>
                  </p:spPr>
                  <p:txBody>
                    <a:bodyPr/>
                    <a:lstStyle/>
                    <a:p>
                      <a:pPr defTabSz="914400"/>
                      <a:endParaRPr lang="en-US">
                        <a:solidFill>
                          <a:srgbClr val="000000"/>
                        </a:solidFill>
                        <a:latin typeface="Calibri" pitchFamily="-105" charset="0"/>
                      </a:endParaRPr>
                    </a:p>
                  </p:txBody>
                </p:sp>
                <p:sp>
                  <p:nvSpPr>
                    <p:cNvPr id="2084" name="Freeform 80"/>
                    <p:cNvSpPr>
                      <a:spLocks/>
                    </p:cNvSpPr>
                    <p:nvPr/>
                  </p:nvSpPr>
                  <p:spPr bwMode="auto">
                    <a:xfrm>
                      <a:off x="14011135" y="-1635805"/>
                      <a:ext cx="777803" cy="442220"/>
                    </a:xfrm>
                    <a:custGeom>
                      <a:avLst/>
                      <a:gdLst>
                        <a:gd name="T0" fmla="*/ 2147483647 w 490"/>
                        <a:gd name="T1" fmla="*/ 2147483647 h 278"/>
                        <a:gd name="T2" fmla="*/ 2147483647 w 490"/>
                        <a:gd name="T3" fmla="*/ 2147483647 h 278"/>
                        <a:gd name="T4" fmla="*/ 2147483647 w 490"/>
                        <a:gd name="T5" fmla="*/ 2147483647 h 278"/>
                        <a:gd name="T6" fmla="*/ 2147483647 w 490"/>
                        <a:gd name="T7" fmla="*/ 2147483647 h 278"/>
                        <a:gd name="T8" fmla="*/ 2147483647 w 490"/>
                        <a:gd name="T9" fmla="*/ 2147483647 h 278"/>
                        <a:gd name="T10" fmla="*/ 2147483647 w 490"/>
                        <a:gd name="T11" fmla="*/ 2147483647 h 278"/>
                        <a:gd name="T12" fmla="*/ 2147483647 w 490"/>
                        <a:gd name="T13" fmla="*/ 2147483647 h 278"/>
                        <a:gd name="T14" fmla="*/ 2147483647 w 490"/>
                        <a:gd name="T15" fmla="*/ 2147483647 h 278"/>
                        <a:gd name="T16" fmla="*/ 2147483647 w 490"/>
                        <a:gd name="T17" fmla="*/ 2147483647 h 278"/>
                        <a:gd name="T18" fmla="*/ 2147483647 w 490"/>
                        <a:gd name="T19" fmla="*/ 2147483647 h 278"/>
                        <a:gd name="T20" fmla="*/ 2147483647 w 490"/>
                        <a:gd name="T21" fmla="*/ 2147483647 h 278"/>
                        <a:gd name="T22" fmla="*/ 0 w 490"/>
                        <a:gd name="T23" fmla="*/ 2147483647 h 278"/>
                        <a:gd name="T24" fmla="*/ 0 w 490"/>
                        <a:gd name="T25" fmla="*/ 2147483647 h 278"/>
                        <a:gd name="T26" fmla="*/ 0 w 490"/>
                        <a:gd name="T27" fmla="*/ 2147483647 h 278"/>
                        <a:gd name="T28" fmla="*/ 2147483647 w 490"/>
                        <a:gd name="T29" fmla="*/ 2147483647 h 278"/>
                        <a:gd name="T30" fmla="*/ 2147483647 w 490"/>
                        <a:gd name="T31" fmla="*/ 2147483647 h 278"/>
                        <a:gd name="T32" fmla="*/ 2147483647 w 490"/>
                        <a:gd name="T33" fmla="*/ 2147483647 h 278"/>
                        <a:gd name="T34" fmla="*/ 2147483647 w 490"/>
                        <a:gd name="T35" fmla="*/ 2147483647 h 278"/>
                        <a:gd name="T36" fmla="*/ 2147483647 w 490"/>
                        <a:gd name="T37" fmla="*/ 2147483647 h 278"/>
                        <a:gd name="T38" fmla="*/ 2147483647 w 490"/>
                        <a:gd name="T39" fmla="*/ 2147483647 h 278"/>
                        <a:gd name="T40" fmla="*/ 2147483647 w 490"/>
                        <a:gd name="T41" fmla="*/ 2147483647 h 278"/>
                        <a:gd name="T42" fmla="*/ 2147483647 w 490"/>
                        <a:gd name="T43" fmla="*/ 2147483647 h 278"/>
                        <a:gd name="T44" fmla="*/ 2147483647 w 490"/>
                        <a:gd name="T45" fmla="*/ 2147483647 h 278"/>
                        <a:gd name="T46" fmla="*/ 2147483647 w 490"/>
                        <a:gd name="T47" fmla="*/ 2147483647 h 278"/>
                        <a:gd name="T48" fmla="*/ 2147483647 w 490"/>
                        <a:gd name="T49" fmla="*/ 2147483647 h 278"/>
                        <a:gd name="T50" fmla="*/ 2147483647 w 490"/>
                        <a:gd name="T51" fmla="*/ 2147483647 h 278"/>
                        <a:gd name="T52" fmla="*/ 2147483647 w 490"/>
                        <a:gd name="T53" fmla="*/ 2147483647 h 278"/>
                        <a:gd name="T54" fmla="*/ 2147483647 w 490"/>
                        <a:gd name="T55" fmla="*/ 2147483647 h 278"/>
                        <a:gd name="T56" fmla="*/ 2147483647 w 490"/>
                        <a:gd name="T57" fmla="*/ 2147483647 h 278"/>
                        <a:gd name="T58" fmla="*/ 2147483647 w 490"/>
                        <a:gd name="T59" fmla="*/ 2147483647 h 278"/>
                        <a:gd name="T60" fmla="*/ 2147483647 w 490"/>
                        <a:gd name="T61" fmla="*/ 2147483647 h 278"/>
                        <a:gd name="T62" fmla="*/ 2147483647 w 490"/>
                        <a:gd name="T63" fmla="*/ 2147483647 h 278"/>
                        <a:gd name="T64" fmla="*/ 2147483647 w 490"/>
                        <a:gd name="T65" fmla="*/ 2147483647 h 278"/>
                        <a:gd name="T66" fmla="*/ 2147483647 w 490"/>
                        <a:gd name="T67" fmla="*/ 2147483647 h 278"/>
                        <a:gd name="T68" fmla="*/ 2147483647 w 490"/>
                        <a:gd name="T69" fmla="*/ 2147483647 h 278"/>
                        <a:gd name="T70" fmla="*/ 2147483647 w 490"/>
                        <a:gd name="T71" fmla="*/ 2147483647 h 278"/>
                        <a:gd name="T72" fmla="*/ 2147483647 w 490"/>
                        <a:gd name="T73" fmla="*/ 2147483647 h 278"/>
                        <a:gd name="T74" fmla="*/ 2147483647 w 490"/>
                        <a:gd name="T75" fmla="*/ 2147483647 h 278"/>
                        <a:gd name="T76" fmla="*/ 2147483647 w 490"/>
                        <a:gd name="T77" fmla="*/ 0 h 278"/>
                        <a:gd name="T78" fmla="*/ 2147483647 w 490"/>
                        <a:gd name="T79" fmla="*/ 2147483647 h 278"/>
                        <a:gd name="T80" fmla="*/ 2147483647 w 490"/>
                        <a:gd name="T81" fmla="*/ 2147483647 h 278"/>
                        <a:gd name="T82" fmla="*/ 2147483647 w 490"/>
                        <a:gd name="T83" fmla="*/ 2147483647 h 278"/>
                        <a:gd name="T84" fmla="*/ 2147483647 w 490"/>
                        <a:gd name="T85" fmla="*/ 2147483647 h 278"/>
                        <a:gd name="T86" fmla="*/ 2147483647 w 490"/>
                        <a:gd name="T87" fmla="*/ 2147483647 h 278"/>
                        <a:gd name="T88" fmla="*/ 2147483647 w 490"/>
                        <a:gd name="T89" fmla="*/ 2147483647 h 278"/>
                        <a:gd name="T90" fmla="*/ 2147483647 w 490"/>
                        <a:gd name="T91" fmla="*/ 2147483647 h 278"/>
                        <a:gd name="T92" fmla="*/ 2147483647 w 490"/>
                        <a:gd name="T93" fmla="*/ 2147483647 h 278"/>
                        <a:gd name="T94" fmla="*/ 2147483647 w 490"/>
                        <a:gd name="T95" fmla="*/ 2147483647 h 278"/>
                        <a:gd name="T96" fmla="*/ 2147483647 w 490"/>
                        <a:gd name="T97" fmla="*/ 2147483647 h 278"/>
                        <a:gd name="T98" fmla="*/ 2147483647 w 490"/>
                        <a:gd name="T99" fmla="*/ 2147483647 h 278"/>
                        <a:gd name="T100" fmla="*/ 2147483647 w 490"/>
                        <a:gd name="T101" fmla="*/ 2147483647 h 278"/>
                        <a:gd name="T102" fmla="*/ 2147483647 w 490"/>
                        <a:gd name="T103" fmla="*/ 2147483647 h 278"/>
                        <a:gd name="T104" fmla="*/ 2147483647 w 490"/>
                        <a:gd name="T105" fmla="*/ 2147483647 h 278"/>
                        <a:gd name="T106" fmla="*/ 2147483647 w 490"/>
                        <a:gd name="T107" fmla="*/ 2147483647 h 278"/>
                        <a:gd name="T108" fmla="*/ 2147483647 w 490"/>
                        <a:gd name="T109" fmla="*/ 2147483647 h 278"/>
                        <a:gd name="T110" fmla="*/ 2147483647 w 490"/>
                        <a:gd name="T111" fmla="*/ 2147483647 h 278"/>
                        <a:gd name="T112" fmla="*/ 2147483647 w 490"/>
                        <a:gd name="T113" fmla="*/ 2147483647 h 27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90"/>
                        <a:gd name="T172" fmla="*/ 0 h 278"/>
                        <a:gd name="T173" fmla="*/ 490 w 490"/>
                        <a:gd name="T174" fmla="*/ 278 h 27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90" h="278">
                          <a:moveTo>
                            <a:pt x="236" y="226"/>
                          </a:moveTo>
                          <a:lnTo>
                            <a:pt x="236" y="226"/>
                          </a:lnTo>
                          <a:lnTo>
                            <a:pt x="210" y="228"/>
                          </a:lnTo>
                          <a:lnTo>
                            <a:pt x="180" y="234"/>
                          </a:lnTo>
                          <a:lnTo>
                            <a:pt x="148" y="242"/>
                          </a:lnTo>
                          <a:lnTo>
                            <a:pt x="120" y="248"/>
                          </a:lnTo>
                          <a:lnTo>
                            <a:pt x="98" y="252"/>
                          </a:lnTo>
                          <a:lnTo>
                            <a:pt x="78" y="258"/>
                          </a:lnTo>
                          <a:lnTo>
                            <a:pt x="60" y="262"/>
                          </a:lnTo>
                          <a:lnTo>
                            <a:pt x="40" y="268"/>
                          </a:lnTo>
                          <a:lnTo>
                            <a:pt x="26" y="272"/>
                          </a:lnTo>
                          <a:lnTo>
                            <a:pt x="22" y="272"/>
                          </a:lnTo>
                          <a:lnTo>
                            <a:pt x="20" y="272"/>
                          </a:lnTo>
                          <a:lnTo>
                            <a:pt x="14" y="276"/>
                          </a:lnTo>
                          <a:lnTo>
                            <a:pt x="8" y="278"/>
                          </a:lnTo>
                          <a:lnTo>
                            <a:pt x="6" y="276"/>
                          </a:lnTo>
                          <a:lnTo>
                            <a:pt x="2" y="276"/>
                          </a:lnTo>
                          <a:lnTo>
                            <a:pt x="0" y="274"/>
                          </a:lnTo>
                          <a:lnTo>
                            <a:pt x="0" y="272"/>
                          </a:lnTo>
                          <a:lnTo>
                            <a:pt x="0" y="270"/>
                          </a:lnTo>
                          <a:lnTo>
                            <a:pt x="0" y="268"/>
                          </a:lnTo>
                          <a:lnTo>
                            <a:pt x="0" y="266"/>
                          </a:lnTo>
                          <a:lnTo>
                            <a:pt x="4" y="254"/>
                          </a:lnTo>
                          <a:lnTo>
                            <a:pt x="8" y="248"/>
                          </a:lnTo>
                          <a:lnTo>
                            <a:pt x="12" y="242"/>
                          </a:lnTo>
                          <a:lnTo>
                            <a:pt x="20" y="236"/>
                          </a:lnTo>
                          <a:lnTo>
                            <a:pt x="30" y="232"/>
                          </a:lnTo>
                          <a:lnTo>
                            <a:pt x="72" y="210"/>
                          </a:lnTo>
                          <a:lnTo>
                            <a:pt x="92" y="202"/>
                          </a:lnTo>
                          <a:lnTo>
                            <a:pt x="110" y="200"/>
                          </a:lnTo>
                          <a:lnTo>
                            <a:pt x="114" y="200"/>
                          </a:lnTo>
                          <a:lnTo>
                            <a:pt x="114" y="198"/>
                          </a:lnTo>
                          <a:lnTo>
                            <a:pt x="102" y="194"/>
                          </a:lnTo>
                          <a:lnTo>
                            <a:pt x="46" y="182"/>
                          </a:lnTo>
                          <a:lnTo>
                            <a:pt x="28" y="176"/>
                          </a:lnTo>
                          <a:lnTo>
                            <a:pt x="22" y="174"/>
                          </a:lnTo>
                          <a:lnTo>
                            <a:pt x="20" y="172"/>
                          </a:lnTo>
                          <a:lnTo>
                            <a:pt x="18" y="162"/>
                          </a:lnTo>
                          <a:lnTo>
                            <a:pt x="20" y="158"/>
                          </a:lnTo>
                          <a:lnTo>
                            <a:pt x="22" y="154"/>
                          </a:lnTo>
                          <a:lnTo>
                            <a:pt x="26" y="152"/>
                          </a:lnTo>
                          <a:lnTo>
                            <a:pt x="32" y="148"/>
                          </a:lnTo>
                          <a:lnTo>
                            <a:pt x="40" y="144"/>
                          </a:lnTo>
                          <a:lnTo>
                            <a:pt x="50" y="144"/>
                          </a:lnTo>
                          <a:lnTo>
                            <a:pt x="68" y="146"/>
                          </a:lnTo>
                          <a:lnTo>
                            <a:pt x="144" y="152"/>
                          </a:lnTo>
                          <a:lnTo>
                            <a:pt x="166" y="154"/>
                          </a:lnTo>
                          <a:lnTo>
                            <a:pt x="190" y="150"/>
                          </a:lnTo>
                          <a:lnTo>
                            <a:pt x="238" y="140"/>
                          </a:lnTo>
                          <a:lnTo>
                            <a:pt x="272" y="134"/>
                          </a:lnTo>
                          <a:lnTo>
                            <a:pt x="280" y="130"/>
                          </a:lnTo>
                          <a:lnTo>
                            <a:pt x="282" y="128"/>
                          </a:lnTo>
                          <a:lnTo>
                            <a:pt x="284" y="126"/>
                          </a:lnTo>
                          <a:lnTo>
                            <a:pt x="282" y="112"/>
                          </a:lnTo>
                          <a:lnTo>
                            <a:pt x="278" y="104"/>
                          </a:lnTo>
                          <a:lnTo>
                            <a:pt x="274" y="100"/>
                          </a:lnTo>
                          <a:lnTo>
                            <a:pt x="270" y="96"/>
                          </a:lnTo>
                          <a:lnTo>
                            <a:pt x="260" y="92"/>
                          </a:lnTo>
                          <a:lnTo>
                            <a:pt x="252" y="84"/>
                          </a:lnTo>
                          <a:lnTo>
                            <a:pt x="238" y="70"/>
                          </a:lnTo>
                          <a:lnTo>
                            <a:pt x="236" y="66"/>
                          </a:lnTo>
                          <a:lnTo>
                            <a:pt x="224" y="50"/>
                          </a:lnTo>
                          <a:lnTo>
                            <a:pt x="220" y="40"/>
                          </a:lnTo>
                          <a:lnTo>
                            <a:pt x="218" y="26"/>
                          </a:lnTo>
                          <a:lnTo>
                            <a:pt x="218" y="14"/>
                          </a:lnTo>
                          <a:lnTo>
                            <a:pt x="220" y="8"/>
                          </a:lnTo>
                          <a:lnTo>
                            <a:pt x="230" y="4"/>
                          </a:lnTo>
                          <a:lnTo>
                            <a:pt x="236" y="0"/>
                          </a:lnTo>
                          <a:lnTo>
                            <a:pt x="240" y="0"/>
                          </a:lnTo>
                          <a:lnTo>
                            <a:pt x="248" y="2"/>
                          </a:lnTo>
                          <a:lnTo>
                            <a:pt x="254" y="6"/>
                          </a:lnTo>
                          <a:lnTo>
                            <a:pt x="262" y="16"/>
                          </a:lnTo>
                          <a:lnTo>
                            <a:pt x="272" y="30"/>
                          </a:lnTo>
                          <a:lnTo>
                            <a:pt x="286" y="46"/>
                          </a:lnTo>
                          <a:lnTo>
                            <a:pt x="300" y="60"/>
                          </a:lnTo>
                          <a:lnTo>
                            <a:pt x="314" y="72"/>
                          </a:lnTo>
                          <a:lnTo>
                            <a:pt x="324" y="80"/>
                          </a:lnTo>
                          <a:lnTo>
                            <a:pt x="350" y="92"/>
                          </a:lnTo>
                          <a:lnTo>
                            <a:pt x="382" y="104"/>
                          </a:lnTo>
                          <a:lnTo>
                            <a:pt x="398" y="112"/>
                          </a:lnTo>
                          <a:lnTo>
                            <a:pt x="408" y="116"/>
                          </a:lnTo>
                          <a:lnTo>
                            <a:pt x="426" y="120"/>
                          </a:lnTo>
                          <a:lnTo>
                            <a:pt x="436" y="122"/>
                          </a:lnTo>
                          <a:lnTo>
                            <a:pt x="446" y="128"/>
                          </a:lnTo>
                          <a:lnTo>
                            <a:pt x="456" y="134"/>
                          </a:lnTo>
                          <a:lnTo>
                            <a:pt x="464" y="142"/>
                          </a:lnTo>
                          <a:lnTo>
                            <a:pt x="466" y="144"/>
                          </a:lnTo>
                          <a:lnTo>
                            <a:pt x="470" y="152"/>
                          </a:lnTo>
                          <a:lnTo>
                            <a:pt x="476" y="162"/>
                          </a:lnTo>
                          <a:lnTo>
                            <a:pt x="480" y="170"/>
                          </a:lnTo>
                          <a:lnTo>
                            <a:pt x="480" y="176"/>
                          </a:lnTo>
                          <a:lnTo>
                            <a:pt x="480" y="186"/>
                          </a:lnTo>
                          <a:lnTo>
                            <a:pt x="478" y="192"/>
                          </a:lnTo>
                          <a:lnTo>
                            <a:pt x="488" y="192"/>
                          </a:lnTo>
                          <a:lnTo>
                            <a:pt x="490" y="192"/>
                          </a:lnTo>
                          <a:lnTo>
                            <a:pt x="488" y="192"/>
                          </a:lnTo>
                          <a:lnTo>
                            <a:pt x="474" y="198"/>
                          </a:lnTo>
                          <a:lnTo>
                            <a:pt x="406" y="224"/>
                          </a:lnTo>
                          <a:lnTo>
                            <a:pt x="358" y="224"/>
                          </a:lnTo>
                          <a:lnTo>
                            <a:pt x="272" y="226"/>
                          </a:lnTo>
                          <a:lnTo>
                            <a:pt x="236" y="226"/>
                          </a:lnTo>
                          <a:close/>
                        </a:path>
                      </a:pathLst>
                    </a:custGeom>
                    <a:solidFill>
                      <a:srgbClr val="8F8F8F"/>
                    </a:solidFill>
                    <a:ln w="9525">
                      <a:noFill/>
                      <a:round/>
                      <a:headEnd/>
                      <a:tailEnd/>
                    </a:ln>
                  </p:spPr>
                  <p:txBody>
                    <a:bodyPr/>
                    <a:lstStyle/>
                    <a:p>
                      <a:pPr defTabSz="914400"/>
                      <a:endParaRPr lang="en-US">
                        <a:solidFill>
                          <a:srgbClr val="000000"/>
                        </a:solidFill>
                        <a:latin typeface="Calibri" pitchFamily="-105" charset="0"/>
                      </a:endParaRPr>
                    </a:p>
                  </p:txBody>
                </p:sp>
              </p:grpSp>
            </p:grpSp>
            <p:sp>
              <p:nvSpPr>
                <p:cNvPr id="2065" name="Freeform 265"/>
                <p:cNvSpPr>
                  <a:spLocks/>
                </p:cNvSpPr>
                <p:nvPr/>
              </p:nvSpPr>
              <p:spPr bwMode="auto">
                <a:xfrm flipH="1">
                  <a:off x="6783809" y="5298002"/>
                  <a:ext cx="505903" cy="792737"/>
                </a:xfrm>
                <a:custGeom>
                  <a:avLst/>
                  <a:gdLst>
                    <a:gd name="T0" fmla="*/ 0 w 516"/>
                    <a:gd name="T1" fmla="*/ 2147483647 h 896"/>
                    <a:gd name="T2" fmla="*/ 2147483647 w 516"/>
                    <a:gd name="T3" fmla="*/ 2147483647 h 896"/>
                    <a:gd name="T4" fmla="*/ 2147483647 w 516"/>
                    <a:gd name="T5" fmla="*/ 2147483647 h 896"/>
                    <a:gd name="T6" fmla="*/ 2147483647 w 516"/>
                    <a:gd name="T7" fmla="*/ 2147483647 h 896"/>
                    <a:gd name="T8" fmla="*/ 2147483647 w 516"/>
                    <a:gd name="T9" fmla="*/ 2147483647 h 896"/>
                    <a:gd name="T10" fmla="*/ 2147483647 w 516"/>
                    <a:gd name="T11" fmla="*/ 2147483647 h 896"/>
                    <a:gd name="T12" fmla="*/ 2147483647 w 516"/>
                    <a:gd name="T13" fmla="*/ 2147483647 h 896"/>
                    <a:gd name="T14" fmla="*/ 2147483647 w 516"/>
                    <a:gd name="T15" fmla="*/ 2147483647 h 896"/>
                    <a:gd name="T16" fmla="*/ 2147483647 w 516"/>
                    <a:gd name="T17" fmla="*/ 2147483647 h 896"/>
                    <a:gd name="T18" fmla="*/ 2147483647 w 516"/>
                    <a:gd name="T19" fmla="*/ 2147483647 h 896"/>
                    <a:gd name="T20" fmla="*/ 2147483647 w 516"/>
                    <a:gd name="T21" fmla="*/ 2147483647 h 896"/>
                    <a:gd name="T22" fmla="*/ 2147483647 w 516"/>
                    <a:gd name="T23" fmla="*/ 2147483647 h 896"/>
                    <a:gd name="T24" fmla="*/ 2147483647 w 516"/>
                    <a:gd name="T25" fmla="*/ 2147483647 h 896"/>
                    <a:gd name="T26" fmla="*/ 2147483647 w 516"/>
                    <a:gd name="T27" fmla="*/ 2147483647 h 896"/>
                    <a:gd name="T28" fmla="*/ 2147483647 w 516"/>
                    <a:gd name="T29" fmla="*/ 2147483647 h 896"/>
                    <a:gd name="T30" fmla="*/ 2147483647 w 516"/>
                    <a:gd name="T31" fmla="*/ 2147483647 h 896"/>
                    <a:gd name="T32" fmla="*/ 2147483647 w 516"/>
                    <a:gd name="T33" fmla="*/ 2147483647 h 896"/>
                    <a:gd name="T34" fmla="*/ 2147483647 w 516"/>
                    <a:gd name="T35" fmla="*/ 2147483647 h 896"/>
                    <a:gd name="T36" fmla="*/ 2147483647 w 516"/>
                    <a:gd name="T37" fmla="*/ 2147483647 h 896"/>
                    <a:gd name="T38" fmla="*/ 2147483647 w 516"/>
                    <a:gd name="T39" fmla="*/ 2147483647 h 896"/>
                    <a:gd name="T40" fmla="*/ 2147483647 w 516"/>
                    <a:gd name="T41" fmla="*/ 2147483647 h 896"/>
                    <a:gd name="T42" fmla="*/ 2147483647 w 516"/>
                    <a:gd name="T43" fmla="*/ 2147483647 h 896"/>
                    <a:gd name="T44" fmla="*/ 2147483647 w 516"/>
                    <a:gd name="T45" fmla="*/ 2147483647 h 896"/>
                    <a:gd name="T46" fmla="*/ 2147483647 w 516"/>
                    <a:gd name="T47" fmla="*/ 2147483647 h 896"/>
                    <a:gd name="T48" fmla="*/ 2147483647 w 516"/>
                    <a:gd name="T49" fmla="*/ 2147483647 h 896"/>
                    <a:gd name="T50" fmla="*/ 2147483647 w 516"/>
                    <a:gd name="T51" fmla="*/ 2147483647 h 896"/>
                    <a:gd name="T52" fmla="*/ 2147483647 w 516"/>
                    <a:gd name="T53" fmla="*/ 2147483647 h 896"/>
                    <a:gd name="T54" fmla="*/ 2147483647 w 516"/>
                    <a:gd name="T55" fmla="*/ 2147483647 h 896"/>
                    <a:gd name="T56" fmla="*/ 2147483647 w 516"/>
                    <a:gd name="T57" fmla="*/ 2147483647 h 896"/>
                    <a:gd name="T58" fmla="*/ 2147483647 w 516"/>
                    <a:gd name="T59" fmla="*/ 0 h 896"/>
                    <a:gd name="T60" fmla="*/ 2147483647 w 516"/>
                    <a:gd name="T61" fmla="*/ 2147483647 h 896"/>
                    <a:gd name="T62" fmla="*/ 2147483647 w 516"/>
                    <a:gd name="T63" fmla="*/ 2147483647 h 896"/>
                    <a:gd name="T64" fmla="*/ 2147483647 w 516"/>
                    <a:gd name="T65" fmla="*/ 2147483647 h 896"/>
                    <a:gd name="T66" fmla="*/ 2147483647 w 516"/>
                    <a:gd name="T67" fmla="*/ 2147483647 h 896"/>
                    <a:gd name="T68" fmla="*/ 2147483647 w 516"/>
                    <a:gd name="T69" fmla="*/ 2147483647 h 896"/>
                    <a:gd name="T70" fmla="*/ 2147483647 w 516"/>
                    <a:gd name="T71" fmla="*/ 2147483647 h 896"/>
                    <a:gd name="T72" fmla="*/ 2147483647 w 516"/>
                    <a:gd name="T73" fmla="*/ 2147483647 h 896"/>
                    <a:gd name="T74" fmla="*/ 2147483647 w 516"/>
                    <a:gd name="T75" fmla="*/ 2147483647 h 896"/>
                    <a:gd name="T76" fmla="*/ 2147483647 w 516"/>
                    <a:gd name="T77" fmla="*/ 2147483647 h 896"/>
                    <a:gd name="T78" fmla="*/ 2147483647 w 516"/>
                    <a:gd name="T79" fmla="*/ 2147483647 h 896"/>
                    <a:gd name="T80" fmla="*/ 2147483647 w 516"/>
                    <a:gd name="T81" fmla="*/ 2147483647 h 896"/>
                    <a:gd name="T82" fmla="*/ 2147483647 w 516"/>
                    <a:gd name="T83" fmla="*/ 2147483647 h 896"/>
                    <a:gd name="T84" fmla="*/ 2147483647 w 516"/>
                    <a:gd name="T85" fmla="*/ 2147483647 h 896"/>
                    <a:gd name="T86" fmla="*/ 2147483647 w 516"/>
                    <a:gd name="T87" fmla="*/ 2147483647 h 896"/>
                    <a:gd name="T88" fmla="*/ 2147483647 w 516"/>
                    <a:gd name="T89" fmla="*/ 2147483647 h 896"/>
                    <a:gd name="T90" fmla="*/ 2147483647 w 516"/>
                    <a:gd name="T91" fmla="*/ 2147483647 h 896"/>
                    <a:gd name="T92" fmla="*/ 2147483647 w 516"/>
                    <a:gd name="T93" fmla="*/ 2147483647 h 896"/>
                    <a:gd name="T94" fmla="*/ 0 w 516"/>
                    <a:gd name="T95" fmla="*/ 2147483647 h 896"/>
                    <a:gd name="T96" fmla="*/ 0 w 516"/>
                    <a:gd name="T97" fmla="*/ 2147483647 h 89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16"/>
                    <a:gd name="T148" fmla="*/ 0 h 896"/>
                    <a:gd name="T149" fmla="*/ 516 w 516"/>
                    <a:gd name="T150" fmla="*/ 896 h 89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16" h="896">
                      <a:moveTo>
                        <a:pt x="0" y="870"/>
                      </a:moveTo>
                      <a:lnTo>
                        <a:pt x="8" y="812"/>
                      </a:lnTo>
                      <a:lnTo>
                        <a:pt x="30" y="702"/>
                      </a:lnTo>
                      <a:lnTo>
                        <a:pt x="76" y="534"/>
                      </a:lnTo>
                      <a:lnTo>
                        <a:pt x="76" y="460"/>
                      </a:lnTo>
                      <a:lnTo>
                        <a:pt x="68" y="432"/>
                      </a:lnTo>
                      <a:lnTo>
                        <a:pt x="52" y="402"/>
                      </a:lnTo>
                      <a:lnTo>
                        <a:pt x="38" y="352"/>
                      </a:lnTo>
                      <a:lnTo>
                        <a:pt x="30" y="300"/>
                      </a:lnTo>
                      <a:lnTo>
                        <a:pt x="38" y="278"/>
                      </a:lnTo>
                      <a:lnTo>
                        <a:pt x="44" y="264"/>
                      </a:lnTo>
                      <a:lnTo>
                        <a:pt x="52" y="242"/>
                      </a:lnTo>
                      <a:lnTo>
                        <a:pt x="60" y="220"/>
                      </a:lnTo>
                      <a:lnTo>
                        <a:pt x="68" y="168"/>
                      </a:lnTo>
                      <a:lnTo>
                        <a:pt x="76" y="102"/>
                      </a:lnTo>
                      <a:lnTo>
                        <a:pt x="98" y="96"/>
                      </a:lnTo>
                      <a:lnTo>
                        <a:pt x="112" y="110"/>
                      </a:lnTo>
                      <a:lnTo>
                        <a:pt x="98" y="264"/>
                      </a:lnTo>
                      <a:lnTo>
                        <a:pt x="120" y="242"/>
                      </a:lnTo>
                      <a:lnTo>
                        <a:pt x="164" y="220"/>
                      </a:lnTo>
                      <a:lnTo>
                        <a:pt x="188" y="198"/>
                      </a:lnTo>
                      <a:lnTo>
                        <a:pt x="194" y="176"/>
                      </a:lnTo>
                      <a:lnTo>
                        <a:pt x="202" y="162"/>
                      </a:lnTo>
                      <a:lnTo>
                        <a:pt x="224" y="102"/>
                      </a:lnTo>
                      <a:lnTo>
                        <a:pt x="246" y="66"/>
                      </a:lnTo>
                      <a:lnTo>
                        <a:pt x="262" y="36"/>
                      </a:lnTo>
                      <a:lnTo>
                        <a:pt x="276" y="22"/>
                      </a:lnTo>
                      <a:lnTo>
                        <a:pt x="306" y="16"/>
                      </a:lnTo>
                      <a:lnTo>
                        <a:pt x="382" y="8"/>
                      </a:lnTo>
                      <a:lnTo>
                        <a:pt x="486" y="0"/>
                      </a:lnTo>
                      <a:lnTo>
                        <a:pt x="492" y="16"/>
                      </a:lnTo>
                      <a:lnTo>
                        <a:pt x="500" y="30"/>
                      </a:lnTo>
                      <a:lnTo>
                        <a:pt x="508" y="58"/>
                      </a:lnTo>
                      <a:lnTo>
                        <a:pt x="516" y="74"/>
                      </a:lnTo>
                      <a:lnTo>
                        <a:pt x="508" y="102"/>
                      </a:lnTo>
                      <a:lnTo>
                        <a:pt x="500" y="132"/>
                      </a:lnTo>
                      <a:lnTo>
                        <a:pt x="492" y="140"/>
                      </a:lnTo>
                      <a:lnTo>
                        <a:pt x="470" y="154"/>
                      </a:lnTo>
                      <a:lnTo>
                        <a:pt x="440" y="184"/>
                      </a:lnTo>
                      <a:lnTo>
                        <a:pt x="396" y="212"/>
                      </a:lnTo>
                      <a:lnTo>
                        <a:pt x="374" y="242"/>
                      </a:lnTo>
                      <a:lnTo>
                        <a:pt x="344" y="270"/>
                      </a:lnTo>
                      <a:lnTo>
                        <a:pt x="328" y="292"/>
                      </a:lnTo>
                      <a:lnTo>
                        <a:pt x="306" y="322"/>
                      </a:lnTo>
                      <a:lnTo>
                        <a:pt x="284" y="374"/>
                      </a:lnTo>
                      <a:lnTo>
                        <a:pt x="262" y="440"/>
                      </a:lnTo>
                      <a:lnTo>
                        <a:pt x="256" y="896"/>
                      </a:lnTo>
                      <a:lnTo>
                        <a:pt x="0" y="896"/>
                      </a:lnTo>
                      <a:lnTo>
                        <a:pt x="0" y="870"/>
                      </a:lnTo>
                      <a:close/>
                    </a:path>
                  </a:pathLst>
                </a:custGeom>
                <a:gradFill rotWithShape="1">
                  <a:gsLst>
                    <a:gs pos="0">
                      <a:srgbClr val="868686"/>
                    </a:gs>
                    <a:gs pos="50000">
                      <a:srgbClr val="C1C1C1"/>
                    </a:gs>
                    <a:gs pos="100000">
                      <a:srgbClr val="E6E6E6"/>
                    </a:gs>
                  </a:gsLst>
                  <a:lin ang="5400000" scaled="1"/>
                </a:gradFill>
                <a:ln w="9525">
                  <a:noFill/>
                  <a:round/>
                  <a:headEnd/>
                  <a:tailEnd/>
                </a:ln>
              </p:spPr>
              <p:txBody>
                <a:bodyPr/>
                <a:lstStyle/>
                <a:p>
                  <a:pPr defTabSz="914400"/>
                  <a:endParaRPr lang="en-US">
                    <a:solidFill>
                      <a:srgbClr val="000000"/>
                    </a:solidFill>
                    <a:latin typeface="Calibri" pitchFamily="-105" charset="0"/>
                  </a:endParaRPr>
                </a:p>
              </p:txBody>
            </p:sp>
            <p:sp>
              <p:nvSpPr>
                <p:cNvPr id="2066" name="Freeform 267"/>
                <p:cNvSpPr>
                  <a:spLocks/>
                </p:cNvSpPr>
                <p:nvPr/>
              </p:nvSpPr>
              <p:spPr bwMode="auto">
                <a:xfrm flipH="1">
                  <a:off x="7767351" y="5495832"/>
                  <a:ext cx="247298" cy="654255"/>
                </a:xfrm>
                <a:custGeom>
                  <a:avLst/>
                  <a:gdLst>
                    <a:gd name="T0" fmla="*/ 0 w 296"/>
                    <a:gd name="T1" fmla="*/ 2147483647 h 740"/>
                    <a:gd name="T2" fmla="*/ 2147483647 w 296"/>
                    <a:gd name="T3" fmla="*/ 2147483647 h 740"/>
                    <a:gd name="T4" fmla="*/ 2147483647 w 296"/>
                    <a:gd name="T5" fmla="*/ 2147483647 h 740"/>
                    <a:gd name="T6" fmla="*/ 2147483647 w 296"/>
                    <a:gd name="T7" fmla="*/ 2147483647 h 740"/>
                    <a:gd name="T8" fmla="*/ 2147483647 w 296"/>
                    <a:gd name="T9" fmla="*/ 2147483647 h 740"/>
                    <a:gd name="T10" fmla="*/ 2147483647 w 296"/>
                    <a:gd name="T11" fmla="*/ 2147483647 h 740"/>
                    <a:gd name="T12" fmla="*/ 2147483647 w 296"/>
                    <a:gd name="T13" fmla="*/ 2147483647 h 740"/>
                    <a:gd name="T14" fmla="*/ 2147483647 w 296"/>
                    <a:gd name="T15" fmla="*/ 2147483647 h 740"/>
                    <a:gd name="T16" fmla="*/ 2147483647 w 296"/>
                    <a:gd name="T17" fmla="*/ 2147483647 h 740"/>
                    <a:gd name="T18" fmla="*/ 2147483647 w 296"/>
                    <a:gd name="T19" fmla="*/ 2147483647 h 740"/>
                    <a:gd name="T20" fmla="*/ 2147483647 w 296"/>
                    <a:gd name="T21" fmla="*/ 2147483647 h 740"/>
                    <a:gd name="T22" fmla="*/ 2147483647 w 296"/>
                    <a:gd name="T23" fmla="*/ 2147483647 h 740"/>
                    <a:gd name="T24" fmla="*/ 2147483647 w 296"/>
                    <a:gd name="T25" fmla="*/ 2147483647 h 740"/>
                    <a:gd name="T26" fmla="*/ 2147483647 w 296"/>
                    <a:gd name="T27" fmla="*/ 2147483647 h 740"/>
                    <a:gd name="T28" fmla="*/ 2147483647 w 296"/>
                    <a:gd name="T29" fmla="*/ 0 h 740"/>
                    <a:gd name="T30" fmla="*/ 2147483647 w 296"/>
                    <a:gd name="T31" fmla="*/ 2147483647 h 740"/>
                    <a:gd name="T32" fmla="*/ 2147483647 w 296"/>
                    <a:gd name="T33" fmla="*/ 2147483647 h 740"/>
                    <a:gd name="T34" fmla="*/ 2147483647 w 296"/>
                    <a:gd name="T35" fmla="*/ 2147483647 h 740"/>
                    <a:gd name="T36" fmla="*/ 2147483647 w 296"/>
                    <a:gd name="T37" fmla="*/ 2147483647 h 740"/>
                    <a:gd name="T38" fmla="*/ 2147483647 w 296"/>
                    <a:gd name="T39" fmla="*/ 2147483647 h 740"/>
                    <a:gd name="T40" fmla="*/ 2147483647 w 296"/>
                    <a:gd name="T41" fmla="*/ 2147483647 h 740"/>
                    <a:gd name="T42" fmla="*/ 2147483647 w 296"/>
                    <a:gd name="T43" fmla="*/ 2147483647 h 740"/>
                    <a:gd name="T44" fmla="*/ 2147483647 w 296"/>
                    <a:gd name="T45" fmla="*/ 2147483647 h 740"/>
                    <a:gd name="T46" fmla="*/ 2147483647 w 296"/>
                    <a:gd name="T47" fmla="*/ 2147483647 h 740"/>
                    <a:gd name="T48" fmla="*/ 2147483647 w 296"/>
                    <a:gd name="T49" fmla="*/ 2147483647 h 740"/>
                    <a:gd name="T50" fmla="*/ 2147483647 w 296"/>
                    <a:gd name="T51" fmla="*/ 2147483647 h 740"/>
                    <a:gd name="T52" fmla="*/ 2147483647 w 296"/>
                    <a:gd name="T53" fmla="*/ 2147483647 h 740"/>
                    <a:gd name="T54" fmla="*/ 2147483647 w 296"/>
                    <a:gd name="T55" fmla="*/ 2147483647 h 740"/>
                    <a:gd name="T56" fmla="*/ 2147483647 w 296"/>
                    <a:gd name="T57" fmla="*/ 2147483647 h 740"/>
                    <a:gd name="T58" fmla="*/ 2147483647 w 296"/>
                    <a:gd name="T59" fmla="*/ 2147483647 h 740"/>
                    <a:gd name="T60" fmla="*/ 2147483647 w 296"/>
                    <a:gd name="T61" fmla="*/ 2147483647 h 740"/>
                    <a:gd name="T62" fmla="*/ 2147483647 w 296"/>
                    <a:gd name="T63" fmla="*/ 2147483647 h 740"/>
                    <a:gd name="T64" fmla="*/ 2147483647 w 296"/>
                    <a:gd name="T65" fmla="*/ 2147483647 h 740"/>
                    <a:gd name="T66" fmla="*/ 2147483647 w 296"/>
                    <a:gd name="T67" fmla="*/ 2147483647 h 740"/>
                    <a:gd name="T68" fmla="*/ 2147483647 w 296"/>
                    <a:gd name="T69" fmla="*/ 2147483647 h 740"/>
                    <a:gd name="T70" fmla="*/ 2147483647 w 296"/>
                    <a:gd name="T71" fmla="*/ 2147483647 h 740"/>
                    <a:gd name="T72" fmla="*/ 2147483647 w 296"/>
                    <a:gd name="T73" fmla="*/ 2147483647 h 740"/>
                    <a:gd name="T74" fmla="*/ 2147483647 w 296"/>
                    <a:gd name="T75" fmla="*/ 2147483647 h 740"/>
                    <a:gd name="T76" fmla="*/ 2147483647 w 296"/>
                    <a:gd name="T77" fmla="*/ 2147483647 h 740"/>
                    <a:gd name="T78" fmla="*/ 2147483647 w 296"/>
                    <a:gd name="T79" fmla="*/ 2147483647 h 740"/>
                    <a:gd name="T80" fmla="*/ 2147483647 w 296"/>
                    <a:gd name="T81" fmla="*/ 2147483647 h 740"/>
                    <a:gd name="T82" fmla="*/ 2147483647 w 296"/>
                    <a:gd name="T83" fmla="*/ 2147483647 h 740"/>
                    <a:gd name="T84" fmla="*/ 2147483647 w 296"/>
                    <a:gd name="T85" fmla="*/ 2147483647 h 740"/>
                    <a:gd name="T86" fmla="*/ 2147483647 w 296"/>
                    <a:gd name="T87" fmla="*/ 2147483647 h 740"/>
                    <a:gd name="T88" fmla="*/ 2147483647 w 296"/>
                    <a:gd name="T89" fmla="*/ 2147483647 h 740"/>
                    <a:gd name="T90" fmla="*/ 2147483647 w 296"/>
                    <a:gd name="T91" fmla="*/ 2147483647 h 740"/>
                    <a:gd name="T92" fmla="*/ 2147483647 w 296"/>
                    <a:gd name="T93" fmla="*/ 2147483647 h 740"/>
                    <a:gd name="T94" fmla="*/ 2147483647 w 296"/>
                    <a:gd name="T95" fmla="*/ 2147483647 h 740"/>
                    <a:gd name="T96" fmla="*/ 2147483647 w 296"/>
                    <a:gd name="T97" fmla="*/ 2147483647 h 740"/>
                    <a:gd name="T98" fmla="*/ 2147483647 w 296"/>
                    <a:gd name="T99" fmla="*/ 2147483647 h 740"/>
                    <a:gd name="T100" fmla="*/ 2147483647 w 296"/>
                    <a:gd name="T101" fmla="*/ 2147483647 h 740"/>
                    <a:gd name="T102" fmla="*/ 2147483647 w 296"/>
                    <a:gd name="T103" fmla="*/ 2147483647 h 740"/>
                    <a:gd name="T104" fmla="*/ 0 w 296"/>
                    <a:gd name="T105" fmla="*/ 2147483647 h 740"/>
                    <a:gd name="T106" fmla="*/ 0 w 296"/>
                    <a:gd name="T107" fmla="*/ 2147483647 h 74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96"/>
                    <a:gd name="T163" fmla="*/ 0 h 740"/>
                    <a:gd name="T164" fmla="*/ 296 w 296"/>
                    <a:gd name="T165" fmla="*/ 740 h 74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96" h="740">
                      <a:moveTo>
                        <a:pt x="0" y="582"/>
                      </a:moveTo>
                      <a:lnTo>
                        <a:pt x="6" y="540"/>
                      </a:lnTo>
                      <a:lnTo>
                        <a:pt x="18" y="462"/>
                      </a:lnTo>
                      <a:lnTo>
                        <a:pt x="44" y="350"/>
                      </a:lnTo>
                      <a:lnTo>
                        <a:pt x="44" y="290"/>
                      </a:lnTo>
                      <a:lnTo>
                        <a:pt x="40" y="262"/>
                      </a:lnTo>
                      <a:lnTo>
                        <a:pt x="30" y="232"/>
                      </a:lnTo>
                      <a:lnTo>
                        <a:pt x="22" y="182"/>
                      </a:lnTo>
                      <a:lnTo>
                        <a:pt x="18" y="136"/>
                      </a:lnTo>
                      <a:lnTo>
                        <a:pt x="22" y="122"/>
                      </a:lnTo>
                      <a:lnTo>
                        <a:pt x="26" y="114"/>
                      </a:lnTo>
                      <a:lnTo>
                        <a:pt x="30" y="100"/>
                      </a:lnTo>
                      <a:lnTo>
                        <a:pt x="34" y="86"/>
                      </a:lnTo>
                      <a:lnTo>
                        <a:pt x="40" y="48"/>
                      </a:lnTo>
                      <a:lnTo>
                        <a:pt x="44" y="0"/>
                      </a:lnTo>
                      <a:lnTo>
                        <a:pt x="56" y="6"/>
                      </a:lnTo>
                      <a:lnTo>
                        <a:pt x="64" y="26"/>
                      </a:lnTo>
                      <a:lnTo>
                        <a:pt x="56" y="142"/>
                      </a:lnTo>
                      <a:lnTo>
                        <a:pt x="68" y="136"/>
                      </a:lnTo>
                      <a:lnTo>
                        <a:pt x="72" y="130"/>
                      </a:lnTo>
                      <a:lnTo>
                        <a:pt x="76" y="124"/>
                      </a:lnTo>
                      <a:lnTo>
                        <a:pt x="80" y="120"/>
                      </a:lnTo>
                      <a:lnTo>
                        <a:pt x="86" y="116"/>
                      </a:lnTo>
                      <a:lnTo>
                        <a:pt x="94" y="118"/>
                      </a:lnTo>
                      <a:lnTo>
                        <a:pt x="100" y="124"/>
                      </a:lnTo>
                      <a:lnTo>
                        <a:pt x="108" y="136"/>
                      </a:lnTo>
                      <a:lnTo>
                        <a:pt x="114" y="146"/>
                      </a:lnTo>
                      <a:lnTo>
                        <a:pt x="124" y="156"/>
                      </a:lnTo>
                      <a:lnTo>
                        <a:pt x="134" y="164"/>
                      </a:lnTo>
                      <a:lnTo>
                        <a:pt x="148" y="170"/>
                      </a:lnTo>
                      <a:lnTo>
                        <a:pt x="162" y="176"/>
                      </a:lnTo>
                      <a:lnTo>
                        <a:pt x="178" y="180"/>
                      </a:lnTo>
                      <a:lnTo>
                        <a:pt x="210" y="188"/>
                      </a:lnTo>
                      <a:lnTo>
                        <a:pt x="240" y="192"/>
                      </a:lnTo>
                      <a:lnTo>
                        <a:pt x="266" y="194"/>
                      </a:lnTo>
                      <a:lnTo>
                        <a:pt x="292" y="194"/>
                      </a:lnTo>
                      <a:lnTo>
                        <a:pt x="296" y="210"/>
                      </a:lnTo>
                      <a:lnTo>
                        <a:pt x="292" y="230"/>
                      </a:lnTo>
                      <a:lnTo>
                        <a:pt x="286" y="250"/>
                      </a:lnTo>
                      <a:lnTo>
                        <a:pt x="282" y="252"/>
                      </a:lnTo>
                      <a:lnTo>
                        <a:pt x="270" y="252"/>
                      </a:lnTo>
                      <a:lnTo>
                        <a:pt x="252" y="260"/>
                      </a:lnTo>
                      <a:lnTo>
                        <a:pt x="226" y="260"/>
                      </a:lnTo>
                      <a:lnTo>
                        <a:pt x="214" y="272"/>
                      </a:lnTo>
                      <a:lnTo>
                        <a:pt x="198" y="280"/>
                      </a:lnTo>
                      <a:lnTo>
                        <a:pt x="188" y="288"/>
                      </a:lnTo>
                      <a:lnTo>
                        <a:pt x="176" y="300"/>
                      </a:lnTo>
                      <a:lnTo>
                        <a:pt x="164" y="330"/>
                      </a:lnTo>
                      <a:lnTo>
                        <a:pt x="150" y="372"/>
                      </a:lnTo>
                      <a:lnTo>
                        <a:pt x="148" y="740"/>
                      </a:lnTo>
                      <a:lnTo>
                        <a:pt x="0" y="604"/>
                      </a:lnTo>
                      <a:lnTo>
                        <a:pt x="0" y="582"/>
                      </a:lnTo>
                      <a:close/>
                    </a:path>
                  </a:pathLst>
                </a:custGeom>
                <a:gradFill rotWithShape="1">
                  <a:gsLst>
                    <a:gs pos="0">
                      <a:srgbClr val="868686"/>
                    </a:gs>
                    <a:gs pos="50000">
                      <a:srgbClr val="C1C1C1"/>
                    </a:gs>
                    <a:gs pos="100000">
                      <a:srgbClr val="E6E6E6"/>
                    </a:gs>
                  </a:gsLst>
                  <a:lin ang="5400000" scaled="1"/>
                </a:gradFill>
                <a:ln w="9525">
                  <a:noFill/>
                  <a:round/>
                  <a:headEnd/>
                  <a:tailEnd/>
                </a:ln>
              </p:spPr>
              <p:txBody>
                <a:bodyPr/>
                <a:lstStyle/>
                <a:p>
                  <a:pPr defTabSz="914400"/>
                  <a:endParaRPr lang="en-US">
                    <a:solidFill>
                      <a:srgbClr val="000000"/>
                    </a:solidFill>
                    <a:latin typeface="Calibri" pitchFamily="-105" charset="0"/>
                  </a:endParaRPr>
                </a:p>
              </p:txBody>
            </p:sp>
          </p:grpSp>
          <p:sp>
            <p:nvSpPr>
              <p:cNvPr id="2063" name="Kombinationstegning 64"/>
              <p:cNvSpPr>
                <a:spLocks noChangeArrowheads="1"/>
              </p:cNvSpPr>
              <p:nvPr/>
            </p:nvSpPr>
            <p:spPr bwMode="auto">
              <a:xfrm>
                <a:off x="6998358" y="2553140"/>
                <a:ext cx="177803" cy="196846"/>
              </a:xfrm>
              <a:custGeom>
                <a:avLst/>
                <a:gdLst>
                  <a:gd name="T0" fmla="*/ 12700 w 177800"/>
                  <a:gd name="T1" fmla="*/ 0 h 196850"/>
                  <a:gd name="T2" fmla="*/ 0 w 177800"/>
                  <a:gd name="T3" fmla="*/ 196834 h 196850"/>
                  <a:gd name="T4" fmla="*/ 177812 w 177800"/>
                  <a:gd name="T5" fmla="*/ 196834 h 196850"/>
                  <a:gd name="T6" fmla="*/ 120658 w 177800"/>
                  <a:gd name="T7" fmla="*/ 31746 h 196850"/>
                  <a:gd name="T8" fmla="*/ 12700 w 177800"/>
                  <a:gd name="T9" fmla="*/ 0 h 196850"/>
                  <a:gd name="T10" fmla="*/ 0 60000 65536"/>
                  <a:gd name="T11" fmla="*/ 0 60000 65536"/>
                  <a:gd name="T12" fmla="*/ 0 60000 65536"/>
                  <a:gd name="T13" fmla="*/ 0 60000 65536"/>
                  <a:gd name="T14" fmla="*/ 0 60000 65536"/>
                  <a:gd name="T15" fmla="*/ 0 w 177800"/>
                  <a:gd name="T16" fmla="*/ 0 h 196850"/>
                  <a:gd name="T17" fmla="*/ 177800 w 177800"/>
                  <a:gd name="T18" fmla="*/ 196850 h 196850"/>
                </a:gdLst>
                <a:ahLst/>
                <a:cxnLst>
                  <a:cxn ang="T10">
                    <a:pos x="T0" y="T1"/>
                  </a:cxn>
                  <a:cxn ang="T11">
                    <a:pos x="T2" y="T3"/>
                  </a:cxn>
                  <a:cxn ang="T12">
                    <a:pos x="T4" y="T5"/>
                  </a:cxn>
                  <a:cxn ang="T13">
                    <a:pos x="T6" y="T7"/>
                  </a:cxn>
                  <a:cxn ang="T14">
                    <a:pos x="T8" y="T9"/>
                  </a:cxn>
                </a:cxnLst>
                <a:rect l="T15" t="T16" r="T17" b="T18"/>
                <a:pathLst>
                  <a:path w="177800" h="196850">
                    <a:moveTo>
                      <a:pt x="12700" y="0"/>
                    </a:moveTo>
                    <a:cubicBezTo>
                      <a:pt x="8326" y="65607"/>
                      <a:pt x="0" y="131097"/>
                      <a:pt x="0" y="196850"/>
                    </a:cubicBezTo>
                    <a:lnTo>
                      <a:pt x="177800" y="196850"/>
                    </a:lnTo>
                    <a:lnTo>
                      <a:pt x="120650" y="31750"/>
                    </a:lnTo>
                    <a:lnTo>
                      <a:pt x="12700" y="0"/>
                    </a:lnTo>
                    <a:close/>
                  </a:path>
                </a:pathLst>
              </a:custGeom>
              <a:solidFill>
                <a:srgbClr val="010101"/>
              </a:solidFill>
              <a:ln w="9525">
                <a:noFill/>
                <a:round/>
                <a:headEnd/>
                <a:tailEnd/>
              </a:ln>
            </p:spPr>
            <p:txBody>
              <a:bodyPr/>
              <a:lstStyle/>
              <a:p>
                <a:pPr defTabSz="914400"/>
                <a:endParaRPr lang="en-US">
                  <a:solidFill>
                    <a:srgbClr val="000000"/>
                  </a:solidFill>
                  <a:latin typeface="Calibri" pitchFamily="-105" charset="0"/>
                </a:endParaRPr>
              </a:p>
            </p:txBody>
          </p:sp>
        </p:grpSp>
        <p:sp>
          <p:nvSpPr>
            <p:cNvPr id="2059" name="Freeform 82"/>
            <p:cNvSpPr>
              <a:spLocks/>
            </p:cNvSpPr>
            <p:nvPr/>
          </p:nvSpPr>
          <p:spPr bwMode="auto">
            <a:xfrm>
              <a:off x="7212675" y="1614949"/>
              <a:ext cx="498484" cy="760395"/>
            </a:xfrm>
            <a:custGeom>
              <a:avLst/>
              <a:gdLst>
                <a:gd name="T0" fmla="*/ 2147483647 w 440"/>
                <a:gd name="T1" fmla="*/ 2147483647 h 670"/>
                <a:gd name="T2" fmla="*/ 2147483647 w 440"/>
                <a:gd name="T3" fmla="*/ 2147483647 h 670"/>
                <a:gd name="T4" fmla="*/ 2147483647 w 440"/>
                <a:gd name="T5" fmla="*/ 0 h 670"/>
                <a:gd name="T6" fmla="*/ 2147483647 w 440"/>
                <a:gd name="T7" fmla="*/ 0 h 670"/>
                <a:gd name="T8" fmla="*/ 2147483647 w 440"/>
                <a:gd name="T9" fmla="*/ 2147483647 h 670"/>
                <a:gd name="T10" fmla="*/ 2147483647 w 440"/>
                <a:gd name="T11" fmla="*/ 2147483647 h 670"/>
                <a:gd name="T12" fmla="*/ 2147483647 w 440"/>
                <a:gd name="T13" fmla="*/ 2147483647 h 670"/>
                <a:gd name="T14" fmla="*/ 2147483647 w 440"/>
                <a:gd name="T15" fmla="*/ 2147483647 h 670"/>
                <a:gd name="T16" fmla="*/ 2147483647 w 440"/>
                <a:gd name="T17" fmla="*/ 2147483647 h 670"/>
                <a:gd name="T18" fmla="*/ 2147483647 w 440"/>
                <a:gd name="T19" fmla="*/ 2147483647 h 670"/>
                <a:gd name="T20" fmla="*/ 2147483647 w 440"/>
                <a:gd name="T21" fmla="*/ 2147483647 h 670"/>
                <a:gd name="T22" fmla="*/ 2147483647 w 440"/>
                <a:gd name="T23" fmla="*/ 2147483647 h 670"/>
                <a:gd name="T24" fmla="*/ 2147483647 w 440"/>
                <a:gd name="T25" fmla="*/ 2147483647 h 670"/>
                <a:gd name="T26" fmla="*/ 2147483647 w 440"/>
                <a:gd name="T27" fmla="*/ 2147483647 h 670"/>
                <a:gd name="T28" fmla="*/ 2147483647 w 440"/>
                <a:gd name="T29" fmla="*/ 2147483647 h 670"/>
                <a:gd name="T30" fmla="*/ 2147483647 w 440"/>
                <a:gd name="T31" fmla="*/ 2147483647 h 670"/>
                <a:gd name="T32" fmla="*/ 2147483647 w 440"/>
                <a:gd name="T33" fmla="*/ 2147483647 h 670"/>
                <a:gd name="T34" fmla="*/ 2147483647 w 440"/>
                <a:gd name="T35" fmla="*/ 2147483647 h 670"/>
                <a:gd name="T36" fmla="*/ 2147483647 w 440"/>
                <a:gd name="T37" fmla="*/ 2147483647 h 670"/>
                <a:gd name="T38" fmla="*/ 2147483647 w 440"/>
                <a:gd name="T39" fmla="*/ 2147483647 h 670"/>
                <a:gd name="T40" fmla="*/ 2147483647 w 440"/>
                <a:gd name="T41" fmla="*/ 2147483647 h 670"/>
                <a:gd name="T42" fmla="*/ 2147483647 w 440"/>
                <a:gd name="T43" fmla="*/ 2147483647 h 670"/>
                <a:gd name="T44" fmla="*/ 2147483647 w 440"/>
                <a:gd name="T45" fmla="*/ 2147483647 h 670"/>
                <a:gd name="T46" fmla="*/ 2147483647 w 440"/>
                <a:gd name="T47" fmla="*/ 2147483647 h 670"/>
                <a:gd name="T48" fmla="*/ 2147483647 w 440"/>
                <a:gd name="T49" fmla="*/ 2147483647 h 670"/>
                <a:gd name="T50" fmla="*/ 2147483647 w 440"/>
                <a:gd name="T51" fmla="*/ 2147483647 h 670"/>
                <a:gd name="T52" fmla="*/ 2147483647 w 440"/>
                <a:gd name="T53" fmla="*/ 2147483647 h 670"/>
                <a:gd name="T54" fmla="*/ 2147483647 w 440"/>
                <a:gd name="T55" fmla="*/ 2147483647 h 670"/>
                <a:gd name="T56" fmla="*/ 2147483647 w 440"/>
                <a:gd name="T57" fmla="*/ 2147483647 h 670"/>
                <a:gd name="T58" fmla="*/ 2147483647 w 440"/>
                <a:gd name="T59" fmla="*/ 2147483647 h 670"/>
                <a:gd name="T60" fmla="*/ 2147483647 w 440"/>
                <a:gd name="T61" fmla="*/ 2147483647 h 670"/>
                <a:gd name="T62" fmla="*/ 0 w 440"/>
                <a:gd name="T63" fmla="*/ 2147483647 h 670"/>
                <a:gd name="T64" fmla="*/ 2147483647 w 440"/>
                <a:gd name="T65" fmla="*/ 2147483647 h 670"/>
                <a:gd name="T66" fmla="*/ 2147483647 w 440"/>
                <a:gd name="T67" fmla="*/ 2147483647 h 670"/>
                <a:gd name="T68" fmla="*/ 2147483647 w 440"/>
                <a:gd name="T69" fmla="*/ 2147483647 h 670"/>
                <a:gd name="T70" fmla="*/ 2147483647 w 440"/>
                <a:gd name="T71" fmla="*/ 2147483647 h 670"/>
                <a:gd name="T72" fmla="*/ 2147483647 w 440"/>
                <a:gd name="T73" fmla="*/ 2147483647 h 670"/>
                <a:gd name="T74" fmla="*/ 2147483647 w 440"/>
                <a:gd name="T75" fmla="*/ 2147483647 h 670"/>
                <a:gd name="T76" fmla="*/ 2147483647 w 440"/>
                <a:gd name="T77" fmla="*/ 2147483647 h 670"/>
                <a:gd name="T78" fmla="*/ 2147483647 w 440"/>
                <a:gd name="T79" fmla="*/ 2147483647 h 670"/>
                <a:gd name="T80" fmla="*/ 2147483647 w 440"/>
                <a:gd name="T81" fmla="*/ 2147483647 h 670"/>
                <a:gd name="T82" fmla="*/ 2147483647 w 440"/>
                <a:gd name="T83" fmla="*/ 2147483647 h 67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40"/>
                <a:gd name="T127" fmla="*/ 0 h 670"/>
                <a:gd name="T128" fmla="*/ 440 w 440"/>
                <a:gd name="T129" fmla="*/ 670 h 67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40" h="670">
                  <a:moveTo>
                    <a:pt x="438" y="22"/>
                  </a:moveTo>
                  <a:lnTo>
                    <a:pt x="440" y="8"/>
                  </a:lnTo>
                  <a:lnTo>
                    <a:pt x="440" y="0"/>
                  </a:lnTo>
                  <a:lnTo>
                    <a:pt x="412" y="0"/>
                  </a:lnTo>
                  <a:lnTo>
                    <a:pt x="412" y="4"/>
                  </a:lnTo>
                  <a:lnTo>
                    <a:pt x="390" y="26"/>
                  </a:lnTo>
                  <a:lnTo>
                    <a:pt x="362" y="54"/>
                  </a:lnTo>
                  <a:lnTo>
                    <a:pt x="340" y="76"/>
                  </a:lnTo>
                  <a:lnTo>
                    <a:pt x="304" y="98"/>
                  </a:lnTo>
                  <a:lnTo>
                    <a:pt x="234" y="134"/>
                  </a:lnTo>
                  <a:lnTo>
                    <a:pt x="198" y="156"/>
                  </a:lnTo>
                  <a:lnTo>
                    <a:pt x="176" y="170"/>
                  </a:lnTo>
                  <a:lnTo>
                    <a:pt x="162" y="192"/>
                  </a:lnTo>
                  <a:lnTo>
                    <a:pt x="162" y="214"/>
                  </a:lnTo>
                  <a:lnTo>
                    <a:pt x="148" y="192"/>
                  </a:lnTo>
                  <a:lnTo>
                    <a:pt x="140" y="156"/>
                  </a:lnTo>
                  <a:lnTo>
                    <a:pt x="126" y="134"/>
                  </a:lnTo>
                  <a:lnTo>
                    <a:pt x="120" y="120"/>
                  </a:lnTo>
                  <a:lnTo>
                    <a:pt x="120" y="98"/>
                  </a:lnTo>
                  <a:lnTo>
                    <a:pt x="120" y="76"/>
                  </a:lnTo>
                  <a:lnTo>
                    <a:pt x="148" y="70"/>
                  </a:lnTo>
                  <a:lnTo>
                    <a:pt x="168" y="54"/>
                  </a:lnTo>
                  <a:lnTo>
                    <a:pt x="176" y="34"/>
                  </a:lnTo>
                  <a:lnTo>
                    <a:pt x="102" y="46"/>
                  </a:lnTo>
                  <a:lnTo>
                    <a:pt x="90" y="66"/>
                  </a:lnTo>
                  <a:lnTo>
                    <a:pt x="78" y="80"/>
                  </a:lnTo>
                  <a:lnTo>
                    <a:pt x="64" y="124"/>
                  </a:lnTo>
                  <a:lnTo>
                    <a:pt x="50" y="212"/>
                  </a:lnTo>
                  <a:lnTo>
                    <a:pt x="22" y="394"/>
                  </a:lnTo>
                  <a:lnTo>
                    <a:pt x="8" y="576"/>
                  </a:lnTo>
                  <a:lnTo>
                    <a:pt x="0" y="642"/>
                  </a:lnTo>
                  <a:lnTo>
                    <a:pt x="8" y="670"/>
                  </a:lnTo>
                  <a:lnTo>
                    <a:pt x="50" y="590"/>
                  </a:lnTo>
                  <a:lnTo>
                    <a:pt x="156" y="394"/>
                  </a:lnTo>
                  <a:lnTo>
                    <a:pt x="218" y="284"/>
                  </a:lnTo>
                  <a:lnTo>
                    <a:pt x="290" y="182"/>
                  </a:lnTo>
                  <a:lnTo>
                    <a:pt x="346" y="102"/>
                  </a:lnTo>
                  <a:lnTo>
                    <a:pt x="374" y="72"/>
                  </a:lnTo>
                  <a:lnTo>
                    <a:pt x="394" y="52"/>
                  </a:lnTo>
                  <a:lnTo>
                    <a:pt x="414" y="38"/>
                  </a:lnTo>
                  <a:lnTo>
                    <a:pt x="438" y="22"/>
                  </a:lnTo>
                  <a:close/>
                </a:path>
              </a:pathLst>
            </a:custGeom>
            <a:solidFill>
              <a:srgbClr val="FFFFFF"/>
            </a:solidFill>
            <a:ln w="9525">
              <a:noFill/>
              <a:round/>
              <a:headEnd/>
              <a:tailEnd/>
            </a:ln>
          </p:spPr>
          <p:txBody>
            <a:bodyPr/>
            <a:lstStyle/>
            <a:p>
              <a:pPr defTabSz="914400"/>
              <a:endParaRPr lang="en-US">
                <a:solidFill>
                  <a:srgbClr val="000000"/>
                </a:solidFill>
                <a:latin typeface="Calibri" pitchFamily="-105" charset="0"/>
              </a:endParaRPr>
            </a:p>
          </p:txBody>
        </p:sp>
        <p:sp>
          <p:nvSpPr>
            <p:cNvPr id="2060" name="Freeform 64"/>
            <p:cNvSpPr>
              <a:spLocks/>
            </p:cNvSpPr>
            <p:nvPr/>
          </p:nvSpPr>
          <p:spPr bwMode="auto">
            <a:xfrm>
              <a:off x="6150618" y="2037215"/>
              <a:ext cx="142878" cy="211132"/>
            </a:xfrm>
            <a:custGeom>
              <a:avLst/>
              <a:gdLst>
                <a:gd name="T0" fmla="*/ 2147483647 w 126"/>
                <a:gd name="T1" fmla="*/ 2147483647 h 186"/>
                <a:gd name="T2" fmla="*/ 2147483647 w 126"/>
                <a:gd name="T3" fmla="*/ 0 h 186"/>
                <a:gd name="T4" fmla="*/ 2147483647 w 126"/>
                <a:gd name="T5" fmla="*/ 0 h 186"/>
                <a:gd name="T6" fmla="*/ 2147483647 w 126"/>
                <a:gd name="T7" fmla="*/ 2147483647 h 186"/>
                <a:gd name="T8" fmla="*/ 2147483647 w 126"/>
                <a:gd name="T9" fmla="*/ 2147483647 h 186"/>
                <a:gd name="T10" fmla="*/ 2147483647 w 126"/>
                <a:gd name="T11" fmla="*/ 2147483647 h 186"/>
                <a:gd name="T12" fmla="*/ 2147483647 w 126"/>
                <a:gd name="T13" fmla="*/ 2147483647 h 186"/>
                <a:gd name="T14" fmla="*/ 0 w 126"/>
                <a:gd name="T15" fmla="*/ 2147483647 h 186"/>
                <a:gd name="T16" fmla="*/ 2147483647 w 126"/>
                <a:gd name="T17" fmla="*/ 2147483647 h 186"/>
                <a:gd name="T18" fmla="*/ 2147483647 w 126"/>
                <a:gd name="T19" fmla="*/ 2147483647 h 186"/>
                <a:gd name="T20" fmla="*/ 2147483647 w 126"/>
                <a:gd name="T21" fmla="*/ 2147483647 h 186"/>
                <a:gd name="T22" fmla="*/ 2147483647 w 126"/>
                <a:gd name="T23" fmla="*/ 2147483647 h 186"/>
                <a:gd name="T24" fmla="*/ 2147483647 w 126"/>
                <a:gd name="T25" fmla="*/ 2147483647 h 186"/>
                <a:gd name="T26" fmla="*/ 2147483647 w 126"/>
                <a:gd name="T27" fmla="*/ 2147483647 h 186"/>
                <a:gd name="T28" fmla="*/ 2147483647 w 126"/>
                <a:gd name="T29" fmla="*/ 2147483647 h 186"/>
                <a:gd name="T30" fmla="*/ 2147483647 w 126"/>
                <a:gd name="T31" fmla="*/ 2147483647 h 186"/>
                <a:gd name="T32" fmla="*/ 2147483647 w 126"/>
                <a:gd name="T33" fmla="*/ 2147483647 h 186"/>
                <a:gd name="T34" fmla="*/ 2147483647 w 126"/>
                <a:gd name="T35" fmla="*/ 2147483647 h 186"/>
                <a:gd name="T36" fmla="*/ 2147483647 w 126"/>
                <a:gd name="T37" fmla="*/ 2147483647 h 186"/>
                <a:gd name="T38" fmla="*/ 2147483647 w 126"/>
                <a:gd name="T39" fmla="*/ 2147483647 h 18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6"/>
                <a:gd name="T61" fmla="*/ 0 h 186"/>
                <a:gd name="T62" fmla="*/ 126 w 126"/>
                <a:gd name="T63" fmla="*/ 186 h 18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6" h="186">
                  <a:moveTo>
                    <a:pt x="126" y="22"/>
                  </a:moveTo>
                  <a:lnTo>
                    <a:pt x="104" y="0"/>
                  </a:lnTo>
                  <a:lnTo>
                    <a:pt x="84" y="20"/>
                  </a:lnTo>
                  <a:lnTo>
                    <a:pt x="58" y="52"/>
                  </a:lnTo>
                  <a:lnTo>
                    <a:pt x="28" y="90"/>
                  </a:lnTo>
                  <a:lnTo>
                    <a:pt x="14" y="112"/>
                  </a:lnTo>
                  <a:lnTo>
                    <a:pt x="0" y="134"/>
                  </a:lnTo>
                  <a:lnTo>
                    <a:pt x="40" y="186"/>
                  </a:lnTo>
                  <a:lnTo>
                    <a:pt x="50" y="180"/>
                  </a:lnTo>
                  <a:lnTo>
                    <a:pt x="60" y="174"/>
                  </a:lnTo>
                  <a:lnTo>
                    <a:pt x="68" y="164"/>
                  </a:lnTo>
                  <a:lnTo>
                    <a:pt x="76" y="152"/>
                  </a:lnTo>
                  <a:lnTo>
                    <a:pt x="92" y="126"/>
                  </a:lnTo>
                  <a:lnTo>
                    <a:pt x="104" y="98"/>
                  </a:lnTo>
                  <a:lnTo>
                    <a:pt x="114" y="70"/>
                  </a:lnTo>
                  <a:lnTo>
                    <a:pt x="120" y="46"/>
                  </a:lnTo>
                  <a:lnTo>
                    <a:pt x="126" y="22"/>
                  </a:lnTo>
                  <a:close/>
                </a:path>
              </a:pathLst>
            </a:custGeom>
            <a:solidFill>
              <a:srgbClr val="FFFFFF"/>
            </a:solidFill>
            <a:ln w="9525">
              <a:noFill/>
              <a:round/>
              <a:headEnd/>
              <a:tailEnd/>
            </a:ln>
          </p:spPr>
          <p:txBody>
            <a:bodyPr/>
            <a:lstStyle/>
            <a:p>
              <a:pPr defTabSz="914400"/>
              <a:endParaRPr lang="en-US">
                <a:solidFill>
                  <a:srgbClr val="000000"/>
                </a:solidFill>
                <a:latin typeface="Calibri" pitchFamily="-105" charset="0"/>
              </a:endParaRPr>
            </a:p>
          </p:txBody>
        </p:sp>
        <p:sp>
          <p:nvSpPr>
            <p:cNvPr id="2061" name="Freeform 81"/>
            <p:cNvSpPr>
              <a:spLocks/>
            </p:cNvSpPr>
            <p:nvPr/>
          </p:nvSpPr>
          <p:spPr bwMode="auto">
            <a:xfrm>
              <a:off x="7147586" y="2819834"/>
              <a:ext cx="222254" cy="217483"/>
            </a:xfrm>
            <a:custGeom>
              <a:avLst/>
              <a:gdLst>
                <a:gd name="T0" fmla="*/ 0 w 196"/>
                <a:gd name="T1" fmla="*/ 2147483647 h 192"/>
                <a:gd name="T2" fmla="*/ 0 w 196"/>
                <a:gd name="T3" fmla="*/ 2147483647 h 192"/>
                <a:gd name="T4" fmla="*/ 2147483647 w 196"/>
                <a:gd name="T5" fmla="*/ 2147483647 h 192"/>
                <a:gd name="T6" fmla="*/ 2147483647 w 196"/>
                <a:gd name="T7" fmla="*/ 2147483647 h 192"/>
                <a:gd name="T8" fmla="*/ 2147483647 w 196"/>
                <a:gd name="T9" fmla="*/ 2147483647 h 192"/>
                <a:gd name="T10" fmla="*/ 2147483647 w 196"/>
                <a:gd name="T11" fmla="*/ 2147483647 h 192"/>
                <a:gd name="T12" fmla="*/ 2147483647 w 196"/>
                <a:gd name="T13" fmla="*/ 2147483647 h 192"/>
                <a:gd name="T14" fmla="*/ 2147483647 w 196"/>
                <a:gd name="T15" fmla="*/ 2147483647 h 192"/>
                <a:gd name="T16" fmla="*/ 2147483647 w 196"/>
                <a:gd name="T17" fmla="*/ 2147483647 h 192"/>
                <a:gd name="T18" fmla="*/ 2147483647 w 196"/>
                <a:gd name="T19" fmla="*/ 2147483647 h 192"/>
                <a:gd name="T20" fmla="*/ 2147483647 w 196"/>
                <a:gd name="T21" fmla="*/ 2147483647 h 192"/>
                <a:gd name="T22" fmla="*/ 2147483647 w 196"/>
                <a:gd name="T23" fmla="*/ 2147483647 h 192"/>
                <a:gd name="T24" fmla="*/ 2147483647 w 196"/>
                <a:gd name="T25" fmla="*/ 2147483647 h 192"/>
                <a:gd name="T26" fmla="*/ 2147483647 w 196"/>
                <a:gd name="T27" fmla="*/ 2147483647 h 192"/>
                <a:gd name="T28" fmla="*/ 2147483647 w 196"/>
                <a:gd name="T29" fmla="*/ 2147483647 h 192"/>
                <a:gd name="T30" fmla="*/ 2147483647 w 196"/>
                <a:gd name="T31" fmla="*/ 2147483647 h 192"/>
                <a:gd name="T32" fmla="*/ 2147483647 w 196"/>
                <a:gd name="T33" fmla="*/ 2147483647 h 192"/>
                <a:gd name="T34" fmla="*/ 2147483647 w 196"/>
                <a:gd name="T35" fmla="*/ 2147483647 h 192"/>
                <a:gd name="T36" fmla="*/ 2147483647 w 196"/>
                <a:gd name="T37" fmla="*/ 2147483647 h 192"/>
                <a:gd name="T38" fmla="*/ 2147483647 w 196"/>
                <a:gd name="T39" fmla="*/ 2147483647 h 192"/>
                <a:gd name="T40" fmla="*/ 2147483647 w 196"/>
                <a:gd name="T41" fmla="*/ 2147483647 h 192"/>
                <a:gd name="T42" fmla="*/ 2147483647 w 196"/>
                <a:gd name="T43" fmla="*/ 0 h 192"/>
                <a:gd name="T44" fmla="*/ 0 w 196"/>
                <a:gd name="T45" fmla="*/ 2147483647 h 19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6"/>
                <a:gd name="T70" fmla="*/ 0 h 192"/>
                <a:gd name="T71" fmla="*/ 196 w 196"/>
                <a:gd name="T72" fmla="*/ 192 h 19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6" h="192">
                  <a:moveTo>
                    <a:pt x="0" y="38"/>
                  </a:moveTo>
                  <a:lnTo>
                    <a:pt x="0" y="38"/>
                  </a:lnTo>
                  <a:lnTo>
                    <a:pt x="12" y="56"/>
                  </a:lnTo>
                  <a:lnTo>
                    <a:pt x="24" y="74"/>
                  </a:lnTo>
                  <a:lnTo>
                    <a:pt x="36" y="96"/>
                  </a:lnTo>
                  <a:lnTo>
                    <a:pt x="46" y="120"/>
                  </a:lnTo>
                  <a:lnTo>
                    <a:pt x="50" y="132"/>
                  </a:lnTo>
                  <a:lnTo>
                    <a:pt x="54" y="146"/>
                  </a:lnTo>
                  <a:lnTo>
                    <a:pt x="54" y="158"/>
                  </a:lnTo>
                  <a:lnTo>
                    <a:pt x="54" y="170"/>
                  </a:lnTo>
                  <a:lnTo>
                    <a:pt x="52" y="182"/>
                  </a:lnTo>
                  <a:lnTo>
                    <a:pt x="46" y="192"/>
                  </a:lnTo>
                  <a:lnTo>
                    <a:pt x="196" y="178"/>
                  </a:lnTo>
                  <a:lnTo>
                    <a:pt x="190" y="152"/>
                  </a:lnTo>
                  <a:lnTo>
                    <a:pt x="174" y="96"/>
                  </a:lnTo>
                  <a:lnTo>
                    <a:pt x="162" y="64"/>
                  </a:lnTo>
                  <a:lnTo>
                    <a:pt x="150" y="36"/>
                  </a:lnTo>
                  <a:lnTo>
                    <a:pt x="144" y="24"/>
                  </a:lnTo>
                  <a:lnTo>
                    <a:pt x="138" y="14"/>
                  </a:lnTo>
                  <a:lnTo>
                    <a:pt x="130" y="6"/>
                  </a:lnTo>
                  <a:lnTo>
                    <a:pt x="124" y="0"/>
                  </a:lnTo>
                  <a:lnTo>
                    <a:pt x="0" y="38"/>
                  </a:lnTo>
                  <a:close/>
                </a:path>
              </a:pathLst>
            </a:custGeom>
            <a:solidFill>
              <a:srgbClr val="FFFFFF"/>
            </a:solidFill>
            <a:ln w="9525">
              <a:noFill/>
              <a:round/>
              <a:headEnd/>
              <a:tailEnd/>
            </a:ln>
          </p:spPr>
          <p:txBody>
            <a:bodyPr/>
            <a:lstStyle/>
            <a:p>
              <a:pPr defTabSz="914400"/>
              <a:endParaRPr lang="en-US">
                <a:solidFill>
                  <a:srgbClr val="000000"/>
                </a:solidFill>
                <a:latin typeface="Calibri" pitchFamily="-105" charset="0"/>
              </a:endParaRPr>
            </a:p>
          </p:txBody>
        </p:sp>
      </p:grpSp>
      <p:sp>
        <p:nvSpPr>
          <p:cNvPr id="2057" name="Rectangle 141"/>
          <p:cNvSpPr>
            <a:spLocks noChangeArrowheads="1"/>
          </p:cNvSpPr>
          <p:nvPr/>
        </p:nvSpPr>
        <p:spPr bwMode="auto">
          <a:xfrm>
            <a:off x="2909888" y="2230438"/>
            <a:ext cx="2425700" cy="2133600"/>
          </a:xfrm>
          <a:prstGeom prst="rect">
            <a:avLst/>
          </a:prstGeom>
          <a:noFill/>
          <a:ln w="9525">
            <a:noFill/>
            <a:miter lim="800000"/>
            <a:headEnd/>
            <a:tailEnd/>
          </a:ln>
        </p:spPr>
        <p:txBody>
          <a:bodyPr>
            <a:spAutoFit/>
          </a:bodyPr>
          <a:lstStyle/>
          <a:p>
            <a:pPr defTabSz="914400"/>
            <a:r>
              <a:rPr lang="en-US" sz="1600" b="1" noProof="1">
                <a:solidFill>
                  <a:srgbClr val="1E1C11"/>
                </a:solidFill>
                <a:latin typeface="Calibri" pitchFamily="-105" charset="0"/>
                <a:cs typeface="Arial" charset="0"/>
              </a:rPr>
              <a:t>Business plan</a:t>
            </a:r>
          </a:p>
          <a:p>
            <a:pPr defTabSz="914400"/>
            <a:endParaRPr lang="en-US" sz="1600" b="1" noProof="1">
              <a:solidFill>
                <a:srgbClr val="1E1C11"/>
              </a:solidFill>
              <a:latin typeface="Calibri" pitchFamily="-105" charset="0"/>
              <a:cs typeface="Arial" charset="0"/>
            </a:endParaRPr>
          </a:p>
          <a:p>
            <a:pPr defTabSz="914400">
              <a:spcBef>
                <a:spcPts val="1000"/>
              </a:spcBef>
            </a:pPr>
            <a:r>
              <a:rPr lang="en-US" sz="1400" noProof="1">
                <a:latin typeface="Calibri" pitchFamily="-105" charset="0"/>
                <a:cs typeface="Arial" charset="0"/>
              </a:rPr>
              <a:t>Go ahead and replace it with your own text. This is an example text. Go ahead and replace it with your own text.</a:t>
            </a:r>
          </a:p>
          <a:p>
            <a:pPr defTabSz="914400">
              <a:spcBef>
                <a:spcPts val="1000"/>
              </a:spcBef>
            </a:pPr>
            <a:r>
              <a:rPr lang="en-US" sz="1400" noProof="1">
                <a:latin typeface="Calibri" pitchFamily="-105" charset="0"/>
                <a:cs typeface="Arial" charset="0"/>
              </a:rPr>
              <a:t>Go ahead and replace it with your own text</a:t>
            </a:r>
            <a:endParaRPr lang="en-US" sz="1400">
              <a:latin typeface="Calibri" pitchFamily="-105"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a:spLocks noChangeArrowheads="1"/>
          </p:cNvSpPr>
          <p:nvPr/>
        </p:nvSpPr>
        <p:spPr bwMode="auto">
          <a:xfrm>
            <a:off x="647700" y="1333500"/>
            <a:ext cx="2057400" cy="1428756"/>
          </a:xfrm>
          <a:prstGeom prst="rect">
            <a:avLst/>
          </a:prstGeom>
          <a:gradFill flip="none" rotWithShape="1">
            <a:gsLst>
              <a:gs pos="0">
                <a:srgbClr val="74F4FF"/>
              </a:gs>
              <a:gs pos="100000">
                <a:srgbClr val="208ECD"/>
              </a:gs>
            </a:gsLst>
            <a:lin ang="5400000" scaled="1"/>
            <a:tileRect/>
          </a:gradFill>
          <a:ln w="3175">
            <a:solidFill>
              <a:srgbClr val="208ECD"/>
            </a:solidFill>
            <a:round/>
            <a:headEnd/>
            <a:tailEnd/>
          </a:ln>
          <a:effectLst>
            <a:outerShdw blurRad="50800" dist="38100" dir="2700000" algn="tl" rotWithShape="0">
              <a:prstClr val="black">
                <a:alpha val="40000"/>
              </a:prstClr>
            </a:outerShdw>
          </a:effectLst>
          <a:scene3d>
            <a:camera prst="orthographicFront"/>
            <a:lightRig rig="threePt" dir="t"/>
          </a:scene3d>
          <a:sp3d prstMaterial="matte">
            <a:extrusionClr>
              <a:srgbClr val="FF9966"/>
            </a:extrusionClr>
          </a:sp3d>
        </p:spPr>
        <p:txBody>
          <a:bodyPr/>
          <a:lstStyle/>
          <a:p>
            <a:pPr fontAlgn="auto">
              <a:spcBef>
                <a:spcPts val="0"/>
              </a:spcBef>
              <a:spcAft>
                <a:spcPts val="0"/>
              </a:spcAft>
              <a:defRPr/>
            </a:pPr>
            <a:endParaRPr lang="en-US">
              <a:ea typeface="ＭＳ Ｐゴシック" charset="-128"/>
              <a:cs typeface="ＭＳ Ｐゴシック" charset="-128"/>
            </a:endParaRPr>
          </a:p>
        </p:txBody>
      </p:sp>
      <p:sp>
        <p:nvSpPr>
          <p:cNvPr id="5" name="Rectangle 4"/>
          <p:cNvSpPr>
            <a:spLocks noChangeArrowheads="1"/>
          </p:cNvSpPr>
          <p:nvPr/>
        </p:nvSpPr>
        <p:spPr bwMode="auto">
          <a:xfrm>
            <a:off x="647700" y="2895600"/>
            <a:ext cx="2057400" cy="1428756"/>
          </a:xfrm>
          <a:prstGeom prst="rect">
            <a:avLst/>
          </a:prstGeom>
          <a:gradFill flip="none" rotWithShape="1">
            <a:gsLst>
              <a:gs pos="0">
                <a:schemeClr val="bg1">
                  <a:lumMod val="85000"/>
                </a:schemeClr>
              </a:gs>
              <a:gs pos="100000">
                <a:schemeClr val="tx1">
                  <a:lumMod val="50000"/>
                  <a:lumOff val="50000"/>
                </a:schemeClr>
              </a:gs>
            </a:gsLst>
            <a:lin ang="5400000" scaled="1"/>
            <a:tileRect/>
          </a:gradFill>
          <a:ln w="3175">
            <a:solidFill>
              <a:schemeClr val="tx1">
                <a:lumMod val="65000"/>
                <a:lumOff val="35000"/>
              </a:schemeClr>
            </a:solidFill>
            <a:round/>
            <a:headEnd/>
            <a:tailEnd/>
          </a:ln>
          <a:effectLst>
            <a:outerShdw blurRad="50800" dist="38100" dir="2700000" algn="tl" rotWithShape="0">
              <a:prstClr val="black">
                <a:alpha val="40000"/>
              </a:prstClr>
            </a:outerShdw>
          </a:effectLst>
          <a:scene3d>
            <a:camera prst="orthographicFront"/>
            <a:lightRig rig="threePt" dir="t"/>
          </a:scene3d>
          <a:sp3d prstMaterial="matte">
            <a:extrusionClr>
              <a:srgbClr val="FF9966"/>
            </a:extrusionClr>
          </a:sp3d>
        </p:spPr>
        <p:txBody>
          <a:bodyPr/>
          <a:lstStyle/>
          <a:p>
            <a:pPr fontAlgn="auto">
              <a:spcBef>
                <a:spcPts val="0"/>
              </a:spcBef>
              <a:spcAft>
                <a:spcPts val="0"/>
              </a:spcAft>
              <a:defRPr/>
            </a:pPr>
            <a:endParaRPr lang="en-US">
              <a:ea typeface="ＭＳ Ｐゴシック" charset="-128"/>
              <a:cs typeface="ＭＳ Ｐゴシック" charset="-128"/>
            </a:endParaRPr>
          </a:p>
        </p:txBody>
      </p:sp>
      <p:sp>
        <p:nvSpPr>
          <p:cNvPr id="6" name="Rectangle 5"/>
          <p:cNvSpPr>
            <a:spLocks noChangeArrowheads="1"/>
          </p:cNvSpPr>
          <p:nvPr/>
        </p:nvSpPr>
        <p:spPr bwMode="auto">
          <a:xfrm>
            <a:off x="647700" y="4432300"/>
            <a:ext cx="2057400" cy="1428756"/>
          </a:xfrm>
          <a:prstGeom prst="rect">
            <a:avLst/>
          </a:prstGeom>
          <a:gradFill flip="none" rotWithShape="1">
            <a:gsLst>
              <a:gs pos="0">
                <a:schemeClr val="bg1">
                  <a:lumMod val="50000"/>
                </a:schemeClr>
              </a:gs>
              <a:gs pos="100000">
                <a:schemeClr val="tx1">
                  <a:lumMod val="85000"/>
                  <a:lumOff val="15000"/>
                </a:schemeClr>
              </a:gs>
            </a:gsLst>
            <a:lin ang="5400000" scaled="1"/>
            <a:tileRect/>
          </a:gradFill>
          <a:ln w="3175">
            <a:solidFill>
              <a:schemeClr val="tx1">
                <a:lumMod val="85000"/>
                <a:lumOff val="15000"/>
              </a:schemeClr>
            </a:solidFill>
            <a:round/>
            <a:headEnd/>
            <a:tailEnd/>
          </a:ln>
          <a:effectLst>
            <a:outerShdw blurRad="50800" dist="38100" dir="2700000" algn="tl" rotWithShape="0">
              <a:prstClr val="black">
                <a:alpha val="40000"/>
              </a:prstClr>
            </a:outerShdw>
          </a:effectLst>
          <a:scene3d>
            <a:camera prst="orthographicFront"/>
            <a:lightRig rig="threePt" dir="t"/>
          </a:scene3d>
          <a:sp3d prstMaterial="matte">
            <a:extrusionClr>
              <a:srgbClr val="FF9966"/>
            </a:extrusionClr>
          </a:sp3d>
        </p:spPr>
        <p:txBody>
          <a:bodyPr/>
          <a:lstStyle/>
          <a:p>
            <a:pPr fontAlgn="auto">
              <a:spcBef>
                <a:spcPts val="0"/>
              </a:spcBef>
              <a:spcAft>
                <a:spcPts val="0"/>
              </a:spcAft>
              <a:defRPr/>
            </a:pPr>
            <a:endParaRPr lang="en-US">
              <a:solidFill>
                <a:srgbClr val="FFFFFF"/>
              </a:solidFill>
              <a:ea typeface="ＭＳ Ｐゴシック" charset="-128"/>
              <a:cs typeface="ＭＳ Ｐゴシック" charset="-128"/>
            </a:endParaRPr>
          </a:p>
        </p:txBody>
      </p:sp>
      <p:grpSp>
        <p:nvGrpSpPr>
          <p:cNvPr id="11278" name="Group 23"/>
          <p:cNvGrpSpPr>
            <a:grpSpLocks/>
          </p:cNvGrpSpPr>
          <p:nvPr/>
        </p:nvGrpSpPr>
        <p:grpSpPr bwMode="auto">
          <a:xfrm>
            <a:off x="2940050" y="2038350"/>
            <a:ext cx="1581150" cy="3282950"/>
            <a:chOff x="2914650" y="2266950"/>
            <a:chExt cx="1581150" cy="3282950"/>
          </a:xfrm>
        </p:grpSpPr>
        <p:grpSp>
          <p:nvGrpSpPr>
            <p:cNvPr id="11298" name="Group 16"/>
            <p:cNvGrpSpPr>
              <a:grpSpLocks/>
            </p:cNvGrpSpPr>
            <p:nvPr/>
          </p:nvGrpSpPr>
          <p:grpSpPr bwMode="auto">
            <a:xfrm rot="-5400000">
              <a:off x="1978025" y="3203575"/>
              <a:ext cx="3282950" cy="1409700"/>
              <a:chOff x="1105371" y="1252536"/>
              <a:chExt cx="7059096" cy="3031154"/>
            </a:xfrm>
          </p:grpSpPr>
          <p:sp>
            <p:nvSpPr>
              <p:cNvPr id="9" name="Opadbuet pil 33"/>
              <p:cNvSpPr/>
              <p:nvPr/>
            </p:nvSpPr>
            <p:spPr bwMode="auto">
              <a:xfrm rot="10800000" flipH="1">
                <a:off x="4392560" y="1232055"/>
                <a:ext cx="3819696" cy="1757934"/>
              </a:xfrm>
              <a:prstGeom prst="curvedUpArrow">
                <a:avLst>
                  <a:gd name="adj1" fmla="val 31097"/>
                  <a:gd name="adj2" fmla="val 50000"/>
                  <a:gd name="adj3" fmla="val 25000"/>
                </a:avLst>
              </a:prstGeom>
              <a:gradFill flip="none" rotWithShape="1">
                <a:gsLst>
                  <a:gs pos="11000">
                    <a:schemeClr val="bg1">
                      <a:lumMod val="65000"/>
                    </a:schemeClr>
                  </a:gs>
                  <a:gs pos="48000">
                    <a:schemeClr val="bg1">
                      <a:lumMod val="75000"/>
                    </a:schemeClr>
                  </a:gs>
                  <a:gs pos="100000">
                    <a:schemeClr val="tx1">
                      <a:lumMod val="75000"/>
                      <a:lumOff val="25000"/>
                    </a:schemeClr>
                  </a:gs>
                </a:gsLst>
                <a:lin ang="10800000" scaled="1"/>
                <a:tileRect/>
              </a:gradFill>
              <a:ln w="76200" cap="flat" cmpd="sng" algn="ctr">
                <a:noFill/>
                <a:prstDash val="solid"/>
              </a:ln>
              <a:effectLst/>
            </p:spPr>
            <p:txBody>
              <a:bodyPr anchor="ctr"/>
              <a:lstStyle/>
              <a:p>
                <a:pPr algn="ctr" fontAlgn="auto">
                  <a:spcBef>
                    <a:spcPts val="0"/>
                  </a:spcBef>
                  <a:spcAft>
                    <a:spcPts val="0"/>
                  </a:spcAft>
                  <a:defRPr/>
                </a:pPr>
                <a:endParaRPr lang="da-DK" sz="4000">
                  <a:solidFill>
                    <a:schemeClr val="bg1"/>
                  </a:solidFill>
                  <a:latin typeface="Calibri" charset="0"/>
                  <a:ea typeface="ＭＳ Ｐゴシック" charset="-128"/>
                  <a:cs typeface="ＭＳ Ｐゴシック" charset="-128"/>
                </a:endParaRPr>
              </a:p>
            </p:txBody>
          </p:sp>
          <p:sp>
            <p:nvSpPr>
              <p:cNvPr id="10" name="Opadbuet pil 3"/>
              <p:cNvSpPr/>
              <p:nvPr/>
            </p:nvSpPr>
            <p:spPr bwMode="auto">
              <a:xfrm rot="10800000">
                <a:off x="1105370" y="1255949"/>
                <a:ext cx="3802627" cy="1734039"/>
              </a:xfrm>
              <a:prstGeom prst="curvedUpArrow">
                <a:avLst>
                  <a:gd name="adj1" fmla="val 32417"/>
                  <a:gd name="adj2" fmla="val 50000"/>
                  <a:gd name="adj3" fmla="val 25000"/>
                </a:avLst>
              </a:prstGeom>
              <a:gradFill flip="none" rotWithShape="1">
                <a:gsLst>
                  <a:gs pos="12000">
                    <a:schemeClr val="bg1">
                      <a:lumMod val="50000"/>
                    </a:schemeClr>
                  </a:gs>
                  <a:gs pos="44000">
                    <a:schemeClr val="bg1">
                      <a:lumMod val="75000"/>
                    </a:schemeClr>
                  </a:gs>
                  <a:gs pos="100000">
                    <a:schemeClr val="tx1">
                      <a:lumMod val="75000"/>
                      <a:lumOff val="25000"/>
                    </a:schemeClr>
                  </a:gs>
                </a:gsLst>
                <a:lin ang="10800000" scaled="1"/>
                <a:tileRect/>
              </a:gradFill>
              <a:ln w="76200" cap="flat" cmpd="sng" algn="ctr">
                <a:noFill/>
                <a:prstDash val="solid"/>
              </a:ln>
              <a:effectLst/>
            </p:spPr>
            <p:txBody>
              <a:bodyPr anchor="ctr"/>
              <a:lstStyle/>
              <a:p>
                <a:pPr algn="ctr" fontAlgn="auto">
                  <a:spcBef>
                    <a:spcPts val="0"/>
                  </a:spcBef>
                  <a:spcAft>
                    <a:spcPts val="0"/>
                  </a:spcAft>
                  <a:defRPr/>
                </a:pPr>
                <a:endParaRPr lang="da-DK" sz="4000">
                  <a:solidFill>
                    <a:schemeClr val="bg1"/>
                  </a:solidFill>
                  <a:latin typeface="Calibri" charset="0"/>
                  <a:ea typeface="ＭＳ Ｐゴシック" charset="-128"/>
                  <a:cs typeface="ＭＳ Ｐゴシック" charset="-128"/>
                </a:endParaRPr>
              </a:p>
            </p:txBody>
          </p:sp>
          <p:sp>
            <p:nvSpPr>
              <p:cNvPr id="11" name="Rektangel 76"/>
              <p:cNvSpPr>
                <a:spLocks noChangeArrowheads="1"/>
              </p:cNvSpPr>
              <p:nvPr/>
            </p:nvSpPr>
            <p:spPr bwMode="auto">
              <a:xfrm>
                <a:off x="4368667" y="2979748"/>
                <a:ext cx="563225" cy="1303942"/>
              </a:xfrm>
              <a:prstGeom prst="rect">
                <a:avLst/>
              </a:prstGeom>
              <a:gradFill rotWithShape="1">
                <a:gsLst>
                  <a:gs pos="0">
                    <a:schemeClr val="tx1">
                      <a:lumMod val="75000"/>
                      <a:lumOff val="25000"/>
                    </a:schemeClr>
                  </a:gs>
                  <a:gs pos="100000">
                    <a:schemeClr val="tx1">
                      <a:lumMod val="75000"/>
                      <a:lumOff val="25000"/>
                    </a:schemeClr>
                  </a:gs>
                </a:gsLst>
                <a:lin ang="5400000" scaled="1"/>
              </a:gradFill>
              <a:ln w="76200">
                <a:noFill/>
                <a:miter lim="800000"/>
                <a:headEnd/>
                <a:tailEnd/>
              </a:ln>
            </p:spPr>
            <p:txBody>
              <a:bodyPr anchor="ctr"/>
              <a:lstStyle/>
              <a:p>
                <a:pPr algn="ctr" fontAlgn="auto">
                  <a:spcBef>
                    <a:spcPts val="0"/>
                  </a:spcBef>
                  <a:spcAft>
                    <a:spcPts val="0"/>
                  </a:spcAft>
                  <a:defRPr/>
                </a:pPr>
                <a:endParaRPr lang="da-DK" sz="4000">
                  <a:solidFill>
                    <a:schemeClr val="bg1"/>
                  </a:solidFill>
                  <a:latin typeface="Calibri" charset="0"/>
                  <a:ea typeface="ＭＳ Ｐゴシック" charset="-128"/>
                  <a:cs typeface="ＭＳ Ｐゴシック" charset="-128"/>
                </a:endParaRPr>
              </a:p>
            </p:txBody>
          </p:sp>
        </p:grpSp>
        <p:sp>
          <p:nvSpPr>
            <p:cNvPr id="12" name="Right Arrow 17"/>
            <p:cNvSpPr>
              <a:spLocks noChangeArrowheads="1"/>
            </p:cNvSpPr>
            <p:nvPr/>
          </p:nvSpPr>
          <p:spPr bwMode="auto">
            <a:xfrm>
              <a:off x="4006850" y="3657600"/>
              <a:ext cx="488950" cy="514350"/>
            </a:xfrm>
            <a:prstGeom prst="rightArrow">
              <a:avLst>
                <a:gd name="adj1" fmla="val 50000"/>
                <a:gd name="adj2" fmla="val 58639"/>
              </a:avLst>
            </a:prstGeom>
            <a:gradFill rotWithShape="1">
              <a:gsLst>
                <a:gs pos="0">
                  <a:schemeClr val="tx1">
                    <a:lumMod val="75000"/>
                    <a:lumOff val="25000"/>
                  </a:schemeClr>
                </a:gs>
                <a:gs pos="100000">
                  <a:schemeClr val="bg1">
                    <a:lumMod val="50000"/>
                  </a:schemeClr>
                </a:gs>
              </a:gsLst>
              <a:lin ang="0" scaled="1"/>
            </a:gradFill>
            <a:ln w="76200">
              <a:noFill/>
              <a:miter lim="800000"/>
              <a:headEnd/>
              <a:tailEnd/>
            </a:ln>
          </p:spPr>
          <p:txBody>
            <a:bodyPr anchor="ctr"/>
            <a:lstStyle/>
            <a:p>
              <a:pPr algn="ctr" fontAlgn="auto">
                <a:spcBef>
                  <a:spcPts val="0"/>
                </a:spcBef>
                <a:spcAft>
                  <a:spcPts val="0"/>
                </a:spcAft>
                <a:defRPr/>
              </a:pPr>
              <a:endParaRPr lang="en-US" sz="4000">
                <a:solidFill>
                  <a:schemeClr val="bg1"/>
                </a:solidFill>
                <a:latin typeface="Calibri" charset="0"/>
                <a:ea typeface="ＭＳ Ｐゴシック" charset="-128"/>
                <a:cs typeface="ＭＳ Ｐゴシック" charset="-128"/>
              </a:endParaRPr>
            </a:p>
          </p:txBody>
        </p:sp>
      </p:grpSp>
      <p:sp>
        <p:nvSpPr>
          <p:cNvPr id="11279" name="Rektangel 76"/>
          <p:cNvSpPr>
            <a:spLocks noChangeArrowheads="1"/>
          </p:cNvSpPr>
          <p:nvPr/>
        </p:nvSpPr>
        <p:spPr bwMode="auto">
          <a:xfrm>
            <a:off x="681038" y="4495800"/>
            <a:ext cx="1985962" cy="1262063"/>
          </a:xfrm>
          <a:prstGeom prst="rect">
            <a:avLst/>
          </a:prstGeom>
          <a:noFill/>
          <a:ln w="9525">
            <a:noFill/>
            <a:miter lim="800000"/>
            <a:headEnd/>
            <a:tailEnd/>
          </a:ln>
        </p:spPr>
        <p:txBody>
          <a:bodyPr>
            <a:spAutoFit/>
          </a:bodyPr>
          <a:lstStyle/>
          <a:p>
            <a:pPr defTabSz="914400"/>
            <a:r>
              <a:rPr lang="en-US" sz="1400" b="1" noProof="1">
                <a:solidFill>
                  <a:srgbClr val="FFFFFF"/>
                </a:solidFill>
                <a:latin typeface="Calibri" pitchFamily="-105" charset="0"/>
                <a:cs typeface="Arial" charset="0"/>
              </a:rPr>
              <a:t>Example text</a:t>
            </a:r>
          </a:p>
          <a:p>
            <a:pPr defTabSz="914400"/>
            <a:endParaRPr lang="en-US" sz="1400" b="1" noProof="1">
              <a:solidFill>
                <a:srgbClr val="FFFFFF"/>
              </a:solidFill>
              <a:latin typeface="Calibri" pitchFamily="-105" charset="0"/>
              <a:cs typeface="Arial" charset="0"/>
            </a:endParaRPr>
          </a:p>
          <a:p>
            <a:pPr defTabSz="914400"/>
            <a:r>
              <a:rPr lang="en-US" sz="1200" noProof="1">
                <a:solidFill>
                  <a:srgbClr val="FFFFFF"/>
                </a:solidFill>
                <a:latin typeface="Calibri" pitchFamily="-105" charset="0"/>
                <a:cs typeface="Arial" charset="0"/>
              </a:rPr>
              <a:t>Go ahead and replace it with your own text. This is an example text. Go ahead and replace it with your own text</a:t>
            </a:r>
            <a:endParaRPr lang="da-DK" sz="1200">
              <a:solidFill>
                <a:srgbClr val="FFFFFF"/>
              </a:solidFill>
              <a:latin typeface="Calibri" pitchFamily="-105" charset="0"/>
            </a:endParaRPr>
          </a:p>
        </p:txBody>
      </p:sp>
      <p:sp>
        <p:nvSpPr>
          <p:cNvPr id="11280" name="Rektangel 76"/>
          <p:cNvSpPr>
            <a:spLocks noChangeArrowheads="1"/>
          </p:cNvSpPr>
          <p:nvPr/>
        </p:nvSpPr>
        <p:spPr bwMode="auto">
          <a:xfrm>
            <a:off x="681038" y="2986088"/>
            <a:ext cx="1985962" cy="1260475"/>
          </a:xfrm>
          <a:prstGeom prst="rect">
            <a:avLst/>
          </a:prstGeom>
          <a:noFill/>
          <a:ln w="9525">
            <a:noFill/>
            <a:miter lim="800000"/>
            <a:headEnd/>
            <a:tailEnd/>
          </a:ln>
        </p:spPr>
        <p:txBody>
          <a:bodyPr>
            <a:spAutoFit/>
          </a:bodyPr>
          <a:lstStyle/>
          <a:p>
            <a:pPr defTabSz="914400"/>
            <a:r>
              <a:rPr lang="en-US" sz="1400" b="1" noProof="1">
                <a:solidFill>
                  <a:srgbClr val="000000"/>
                </a:solidFill>
                <a:latin typeface="Calibri" pitchFamily="-105" charset="0"/>
                <a:cs typeface="Arial" charset="0"/>
              </a:rPr>
              <a:t>Example text</a:t>
            </a:r>
          </a:p>
          <a:p>
            <a:pPr defTabSz="914400"/>
            <a:endParaRPr lang="en-US" sz="1400" b="1" noProof="1">
              <a:solidFill>
                <a:srgbClr val="000000"/>
              </a:solidFill>
              <a:latin typeface="Calibri" pitchFamily="-105" charset="0"/>
              <a:cs typeface="Arial" charset="0"/>
            </a:endParaRPr>
          </a:p>
          <a:p>
            <a:pPr defTabSz="914400"/>
            <a:r>
              <a:rPr lang="en-US" sz="1200" noProof="1">
                <a:solidFill>
                  <a:srgbClr val="000000"/>
                </a:solidFill>
                <a:latin typeface="Calibri" pitchFamily="-105" charset="0"/>
                <a:cs typeface="Arial" charset="0"/>
              </a:rPr>
              <a:t>Go ahead and replace it with your own text. This is an example text. Go ahead and replace it with your own text</a:t>
            </a:r>
            <a:endParaRPr lang="da-DK" sz="1200">
              <a:solidFill>
                <a:srgbClr val="000000"/>
              </a:solidFill>
              <a:latin typeface="Calibri" pitchFamily="-105" charset="0"/>
            </a:endParaRPr>
          </a:p>
        </p:txBody>
      </p:sp>
      <p:sp>
        <p:nvSpPr>
          <p:cNvPr id="11281" name="Rektangel 76"/>
          <p:cNvSpPr>
            <a:spLocks noChangeArrowheads="1"/>
          </p:cNvSpPr>
          <p:nvPr/>
        </p:nvSpPr>
        <p:spPr bwMode="auto">
          <a:xfrm>
            <a:off x="681038" y="1397000"/>
            <a:ext cx="1985962" cy="1262063"/>
          </a:xfrm>
          <a:prstGeom prst="rect">
            <a:avLst/>
          </a:prstGeom>
          <a:noFill/>
          <a:ln w="9525">
            <a:noFill/>
            <a:miter lim="800000"/>
            <a:headEnd/>
            <a:tailEnd/>
          </a:ln>
        </p:spPr>
        <p:txBody>
          <a:bodyPr>
            <a:spAutoFit/>
          </a:bodyPr>
          <a:lstStyle/>
          <a:p>
            <a:pPr defTabSz="914400"/>
            <a:r>
              <a:rPr lang="en-US" sz="1400" b="1" noProof="1">
                <a:solidFill>
                  <a:srgbClr val="000000"/>
                </a:solidFill>
                <a:latin typeface="Calibri" pitchFamily="-105" charset="0"/>
                <a:cs typeface="Arial" charset="0"/>
              </a:rPr>
              <a:t>Example text</a:t>
            </a:r>
          </a:p>
          <a:p>
            <a:pPr defTabSz="914400"/>
            <a:endParaRPr lang="en-US" sz="1400" b="1" noProof="1">
              <a:solidFill>
                <a:srgbClr val="000000"/>
              </a:solidFill>
              <a:latin typeface="Calibri" pitchFamily="-105" charset="0"/>
              <a:cs typeface="Arial" charset="0"/>
            </a:endParaRPr>
          </a:p>
          <a:p>
            <a:pPr defTabSz="914400"/>
            <a:r>
              <a:rPr lang="en-US" sz="1200" noProof="1">
                <a:solidFill>
                  <a:srgbClr val="000000"/>
                </a:solidFill>
                <a:latin typeface="Calibri" pitchFamily="-105" charset="0"/>
                <a:cs typeface="Arial" charset="0"/>
              </a:rPr>
              <a:t>Go ahead and replace it with your own text. This is an example text. Go ahead and replace it with your own text</a:t>
            </a:r>
            <a:endParaRPr lang="da-DK" sz="1200">
              <a:solidFill>
                <a:srgbClr val="000000"/>
              </a:solidFill>
              <a:latin typeface="Calibri" pitchFamily="-105" charset="0"/>
            </a:endParaRPr>
          </a:p>
        </p:txBody>
      </p:sp>
      <p:sp>
        <p:nvSpPr>
          <p:cNvPr id="11282" name="TextBox 19"/>
          <p:cNvSpPr txBox="1">
            <a:spLocks noChangeArrowheads="1"/>
          </p:cNvSpPr>
          <p:nvPr/>
        </p:nvSpPr>
        <p:spPr bwMode="auto">
          <a:xfrm>
            <a:off x="357188" y="203200"/>
            <a:ext cx="2081212"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Product / Service</a:t>
            </a:r>
          </a:p>
        </p:txBody>
      </p:sp>
      <p:sp>
        <p:nvSpPr>
          <p:cNvPr id="21" name="Rectangle 20"/>
          <p:cNvSpPr>
            <a:spLocks noChangeArrowheads="1"/>
          </p:cNvSpPr>
          <p:nvPr/>
        </p:nvSpPr>
        <p:spPr bwMode="auto">
          <a:xfrm>
            <a:off x="4775200" y="1333500"/>
            <a:ext cx="3340100" cy="4527556"/>
          </a:xfrm>
          <a:prstGeom prst="rect">
            <a:avLst/>
          </a:prstGeom>
          <a:gradFill flip="none" rotWithShape="1">
            <a:gsLst>
              <a:gs pos="0">
                <a:srgbClr val="74F4FF"/>
              </a:gs>
              <a:gs pos="100000">
                <a:srgbClr val="208ECD"/>
              </a:gs>
            </a:gsLst>
            <a:lin ang="5400000" scaled="1"/>
            <a:tileRect/>
          </a:gradFill>
          <a:ln w="9525" algn="ctr">
            <a:solidFill>
              <a:srgbClr val="12557D"/>
            </a:solidFill>
            <a:miter lim="800000"/>
            <a:headEnd/>
            <a:tailEnd/>
          </a:ln>
          <a:scene3d>
            <a:camera prst="orthographicFront"/>
            <a:lightRig rig="balanced" dir="t"/>
          </a:scene3d>
          <a:sp3d prstMaterial="metal"/>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22" name="Rectangle 21"/>
          <p:cNvSpPr>
            <a:spLocks noChangeArrowheads="1"/>
          </p:cNvSpPr>
          <p:nvPr/>
        </p:nvSpPr>
        <p:spPr bwMode="auto">
          <a:xfrm>
            <a:off x="4850672" y="1411766"/>
            <a:ext cx="3189157" cy="4371024"/>
          </a:xfrm>
          <a:prstGeom prst="rect">
            <a:avLst/>
          </a:prstGeom>
          <a:gradFill>
            <a:gsLst>
              <a:gs pos="9000">
                <a:schemeClr val="bg1"/>
              </a:gs>
              <a:gs pos="100000">
                <a:schemeClr val="bg1">
                  <a:lumMod val="95000"/>
                </a:schemeClr>
              </a:gs>
            </a:gsLst>
            <a:lin ang="5400000" scaled="1"/>
          </a:gradFill>
          <a:ln w="9525" algn="ctr">
            <a:noFill/>
            <a:miter lim="800000"/>
            <a:headEnd/>
            <a:tailEnd/>
          </a:ln>
          <a:effectLst/>
          <a:scene3d>
            <a:camera prst="orthographicFront"/>
            <a:lightRig rig="balanced" dir="t"/>
          </a:scene3d>
          <a:sp3d prstMaterial="metal"/>
        </p:spPr>
        <p:txBody>
          <a:bodyPr/>
          <a:lstStyle/>
          <a:p>
            <a:pPr defTabSz="801688" fontAlgn="auto">
              <a:spcBef>
                <a:spcPct val="20000"/>
              </a:spcBef>
              <a:spcAft>
                <a:spcPts val="0"/>
              </a:spcAft>
              <a:defRPr/>
            </a:pPr>
            <a:endParaRPr sz="1100" noProof="1">
              <a:latin typeface="Calibri" charset="0"/>
              <a:ea typeface="Arial" charset="0"/>
              <a:cs typeface="Arial" charset="0"/>
            </a:endParaRPr>
          </a:p>
        </p:txBody>
      </p:sp>
      <p:sp>
        <p:nvSpPr>
          <p:cNvPr id="11289" name="Rektangel 23"/>
          <p:cNvSpPr>
            <a:spLocks noChangeArrowheads="1"/>
          </p:cNvSpPr>
          <p:nvPr/>
        </p:nvSpPr>
        <p:spPr bwMode="auto">
          <a:xfrm>
            <a:off x="4967288" y="1824038"/>
            <a:ext cx="2971800" cy="2062162"/>
          </a:xfrm>
          <a:prstGeom prst="rect">
            <a:avLst/>
          </a:prstGeom>
          <a:noFill/>
          <a:ln w="9525">
            <a:noFill/>
            <a:miter lim="800000"/>
            <a:headEnd/>
            <a:tailEnd/>
          </a:ln>
        </p:spPr>
        <p:txBody>
          <a:bodyPr>
            <a:spAutoFit/>
          </a:bodyPr>
          <a:lstStyle/>
          <a:p>
            <a:pPr defTabSz="801688">
              <a:spcBef>
                <a:spcPct val="20000"/>
              </a:spcBef>
            </a:pPr>
            <a:r>
              <a:rPr lang="en-US" sz="1600" b="1" noProof="1">
                <a:solidFill>
                  <a:srgbClr val="151616"/>
                </a:solidFill>
                <a:latin typeface="Calibri" pitchFamily="-105" charset="0"/>
                <a:cs typeface="Arial" charset="0"/>
              </a:rPr>
              <a:t>Product / Service</a:t>
            </a:r>
          </a:p>
          <a:p>
            <a:pPr defTabSz="801688">
              <a:spcBef>
                <a:spcPct val="20000"/>
              </a:spcBef>
            </a:pPr>
            <a:endParaRPr lang="en-US" sz="1400" noProof="1">
              <a:solidFill>
                <a:srgbClr val="151616"/>
              </a:solidFill>
              <a:latin typeface="Calibri" pitchFamily="-105" charset="0"/>
              <a:cs typeface="Arial" charset="0"/>
            </a:endParaRPr>
          </a:p>
          <a:p>
            <a:pPr defTabSz="801688">
              <a:spcBef>
                <a:spcPct val="20000"/>
              </a:spcBef>
              <a:buFont typeface="Arial" charset="0"/>
              <a:buChar char="•"/>
            </a:pPr>
            <a:r>
              <a:rPr lang="en-US" sz="1400" noProof="1">
                <a:solidFill>
                  <a:srgbClr val="151616"/>
                </a:solidFill>
                <a:latin typeface="Calibri" pitchFamily="-105" charset="0"/>
                <a:cs typeface="Arial" charset="0"/>
              </a:rPr>
              <a:t>This is an example text.</a:t>
            </a:r>
          </a:p>
          <a:p>
            <a:pPr defTabSz="801688">
              <a:spcBef>
                <a:spcPct val="20000"/>
              </a:spcBef>
              <a:buFont typeface="Arial" charset="0"/>
              <a:buChar char="•"/>
            </a:pPr>
            <a:r>
              <a:rPr lang="en-US" sz="1400" noProof="1">
                <a:solidFill>
                  <a:srgbClr val="151616"/>
                </a:solidFill>
                <a:latin typeface="Calibri" pitchFamily="-105" charset="0"/>
                <a:cs typeface="Arial" charset="0"/>
              </a:rPr>
              <a:t> Go ahead an replace it with your own text.</a:t>
            </a:r>
          </a:p>
          <a:p>
            <a:pPr defTabSz="801688">
              <a:spcBef>
                <a:spcPct val="20000"/>
              </a:spcBef>
              <a:buFont typeface="Arial" charset="0"/>
              <a:buChar char="•"/>
            </a:pPr>
            <a:r>
              <a:rPr lang="en-US" sz="1400" noProof="1">
                <a:solidFill>
                  <a:srgbClr val="151616"/>
                </a:solidFill>
                <a:latin typeface="Calibri" pitchFamily="-105" charset="0"/>
                <a:cs typeface="Arial" charset="0"/>
              </a:rPr>
              <a:t>This is an example text.</a:t>
            </a:r>
          </a:p>
          <a:p>
            <a:pPr defTabSz="801688">
              <a:spcBef>
                <a:spcPct val="20000"/>
              </a:spcBef>
              <a:buFont typeface="Arial" charset="0"/>
              <a:buChar char="•"/>
            </a:pPr>
            <a:r>
              <a:rPr lang="en-US" sz="1400" noProof="1">
                <a:solidFill>
                  <a:srgbClr val="151616"/>
                </a:solidFill>
                <a:latin typeface="Calibri" pitchFamily="-105" charset="0"/>
                <a:cs typeface="Arial" charset="0"/>
              </a:rPr>
              <a:t> Go ahead an replace it with your own text</a:t>
            </a:r>
          </a:p>
        </p:txBody>
      </p:sp>
      <p:grpSp>
        <p:nvGrpSpPr>
          <p:cNvPr id="11290" name="Gruppe 91"/>
          <p:cNvGrpSpPr>
            <a:grpSpLocks/>
          </p:cNvGrpSpPr>
          <p:nvPr/>
        </p:nvGrpSpPr>
        <p:grpSpPr bwMode="auto">
          <a:xfrm>
            <a:off x="117475" y="565150"/>
            <a:ext cx="244475" cy="241300"/>
            <a:chOff x="1071835" y="2920232"/>
            <a:chExt cx="1427572" cy="1413777"/>
          </a:xfrm>
        </p:grpSpPr>
        <p:sp>
          <p:nvSpPr>
            <p:cNvPr id="30" name="Ellipse 44"/>
            <p:cNvSpPr/>
            <p:nvPr/>
          </p:nvSpPr>
          <p:spPr bwMode="auto">
            <a:xfrm rot="21052097">
              <a:off x="1085754" y="2920232"/>
              <a:ext cx="1413653" cy="1413777"/>
            </a:xfrm>
            <a:prstGeom prst="ellipse">
              <a:avLst/>
            </a:prstGeom>
            <a:gradFill flip="none" rotWithShape="1">
              <a:gsLst>
                <a:gs pos="0">
                  <a:srgbClr val="C0FF4D"/>
                </a:gs>
                <a:gs pos="100000">
                  <a:srgbClr val="769535"/>
                </a:gs>
              </a:gsLst>
              <a:path path="shape">
                <a:fillToRect l="50000" t="50000" r="50000" b="50000"/>
              </a:path>
              <a:tileRect/>
            </a:gradFill>
            <a:ln w="9525" cap="flat" cmpd="sng" algn="ctr">
              <a:solidFill>
                <a:srgbClr val="769535"/>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31"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32"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0" y="4476744"/>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a:spLocks noChangeArrowheads="1"/>
          </p:cNvSpPr>
          <p:nvPr/>
        </p:nvSpPr>
        <p:spPr bwMode="auto">
          <a:xfrm>
            <a:off x="1600200" y="1168400"/>
            <a:ext cx="2781300" cy="1993900"/>
          </a:xfrm>
          <a:prstGeom prst="rect">
            <a:avLst/>
          </a:prstGeom>
          <a:gradFill rotWithShape="1">
            <a:gsLst>
              <a:gs pos="0">
                <a:srgbClr val="F2F2F2"/>
              </a:gs>
              <a:gs pos="100000">
                <a:srgbClr val="BFBFBF"/>
              </a:gs>
            </a:gsLst>
            <a:lin ang="5400000"/>
          </a:gradFill>
          <a:ln w="6350">
            <a:solidFill>
              <a:srgbClr val="7F7F7F"/>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5" name="Rectangle 4"/>
          <p:cNvSpPr>
            <a:spLocks noChangeArrowheads="1"/>
          </p:cNvSpPr>
          <p:nvPr/>
        </p:nvSpPr>
        <p:spPr bwMode="auto">
          <a:xfrm>
            <a:off x="4762500" y="3632200"/>
            <a:ext cx="2781300" cy="1993900"/>
          </a:xfrm>
          <a:prstGeom prst="rect">
            <a:avLst/>
          </a:prstGeom>
          <a:gradFill rotWithShape="1">
            <a:gsLst>
              <a:gs pos="0">
                <a:srgbClr val="F2F2F2"/>
              </a:gs>
              <a:gs pos="100000">
                <a:srgbClr val="BFBFBF"/>
              </a:gs>
            </a:gsLst>
            <a:lin ang="5400000"/>
          </a:gradFill>
          <a:ln w="6350">
            <a:solidFill>
              <a:srgbClr val="7F7F7F"/>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6" name="Rectangle 5"/>
          <p:cNvSpPr>
            <a:spLocks noChangeArrowheads="1"/>
          </p:cNvSpPr>
          <p:nvPr/>
        </p:nvSpPr>
        <p:spPr bwMode="auto">
          <a:xfrm>
            <a:off x="1600200" y="3632200"/>
            <a:ext cx="2781300" cy="1993900"/>
          </a:xfrm>
          <a:prstGeom prst="rect">
            <a:avLst/>
          </a:prstGeom>
          <a:gradFill rotWithShape="1">
            <a:gsLst>
              <a:gs pos="0">
                <a:srgbClr val="F2F2F2"/>
              </a:gs>
              <a:gs pos="100000">
                <a:srgbClr val="7F7F7F"/>
              </a:gs>
            </a:gsLst>
            <a:lin ang="5400000"/>
          </a:gradFill>
          <a:ln w="6350">
            <a:solidFill>
              <a:srgbClr val="404040"/>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7" name="Rectangle 6"/>
          <p:cNvSpPr>
            <a:spLocks noChangeArrowheads="1"/>
          </p:cNvSpPr>
          <p:nvPr/>
        </p:nvSpPr>
        <p:spPr bwMode="auto">
          <a:xfrm>
            <a:off x="4762500" y="1168400"/>
            <a:ext cx="2781300" cy="1993900"/>
          </a:xfrm>
          <a:prstGeom prst="rect">
            <a:avLst/>
          </a:prstGeom>
          <a:gradFill rotWithShape="1">
            <a:gsLst>
              <a:gs pos="0">
                <a:srgbClr val="F2F2F2"/>
              </a:gs>
              <a:gs pos="100000">
                <a:srgbClr val="7F7F7F"/>
              </a:gs>
            </a:gsLst>
            <a:lin ang="5400000"/>
          </a:gradFill>
          <a:ln w="6350">
            <a:solidFill>
              <a:srgbClr val="404040"/>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12297" name="TextBox 10"/>
          <p:cNvSpPr txBox="1">
            <a:spLocks noChangeArrowheads="1"/>
          </p:cNvSpPr>
          <p:nvPr/>
        </p:nvSpPr>
        <p:spPr bwMode="auto">
          <a:xfrm>
            <a:off x="1663700" y="1333500"/>
            <a:ext cx="2667000" cy="1169988"/>
          </a:xfrm>
          <a:prstGeom prst="rect">
            <a:avLst/>
          </a:prstGeom>
          <a:noFill/>
          <a:ln w="9525">
            <a:noFill/>
            <a:miter lim="800000"/>
            <a:headEnd/>
            <a:tailEnd/>
          </a:ln>
        </p:spPr>
        <p:txBody>
          <a:bodyPr>
            <a:spAutoFit/>
          </a:bodyPr>
          <a:lstStyle/>
          <a:p>
            <a:r>
              <a:rPr lang="en-US" sz="1400" b="1">
                <a:latin typeface="Calibri" pitchFamily="-105" charset="0"/>
              </a:rPr>
              <a:t>Market Trends</a:t>
            </a:r>
          </a:p>
          <a:p>
            <a:endParaRPr lang="en-US" sz="1400">
              <a:latin typeface="Calibri" pitchFamily="-105" charset="0"/>
            </a:endParaRPr>
          </a:p>
          <a:p>
            <a:r>
              <a:rPr lang="en-US" sz="1400" noProof="1">
                <a:latin typeface="Calibri" pitchFamily="-105" charset="0"/>
                <a:cs typeface="Arial" charset="0"/>
              </a:rPr>
              <a:t>This is an example text. Go ahead an replace it with your own text. This is an example text</a:t>
            </a:r>
            <a:endParaRPr lang="en-US" sz="1400">
              <a:latin typeface="Calibri" pitchFamily="-105" charset="0"/>
            </a:endParaRPr>
          </a:p>
        </p:txBody>
      </p:sp>
      <p:sp>
        <p:nvSpPr>
          <p:cNvPr id="12298" name="TextBox 11"/>
          <p:cNvSpPr txBox="1">
            <a:spLocks noChangeArrowheads="1"/>
          </p:cNvSpPr>
          <p:nvPr/>
        </p:nvSpPr>
        <p:spPr bwMode="auto">
          <a:xfrm>
            <a:off x="4826000" y="1333500"/>
            <a:ext cx="2667000" cy="1169988"/>
          </a:xfrm>
          <a:prstGeom prst="rect">
            <a:avLst/>
          </a:prstGeom>
          <a:noFill/>
          <a:ln w="9525">
            <a:noFill/>
            <a:miter lim="800000"/>
            <a:headEnd/>
            <a:tailEnd/>
          </a:ln>
        </p:spPr>
        <p:txBody>
          <a:bodyPr>
            <a:spAutoFit/>
          </a:bodyPr>
          <a:lstStyle/>
          <a:p>
            <a:r>
              <a:rPr lang="en-US" sz="1400" b="1">
                <a:latin typeface="Calibri" pitchFamily="-105" charset="0"/>
              </a:rPr>
              <a:t>Market Growth</a:t>
            </a:r>
          </a:p>
          <a:p>
            <a:endParaRPr lang="en-US" sz="1400">
              <a:latin typeface="Calibri" pitchFamily="-105" charset="0"/>
            </a:endParaRPr>
          </a:p>
          <a:p>
            <a:r>
              <a:rPr lang="en-US" sz="1400" noProof="1">
                <a:latin typeface="Calibri" pitchFamily="-105" charset="0"/>
                <a:cs typeface="Arial" charset="0"/>
              </a:rPr>
              <a:t>This is an example text. Go ahead an replace it with your own text. This is an example text</a:t>
            </a:r>
            <a:endParaRPr lang="en-US" sz="1400">
              <a:latin typeface="Calibri" pitchFamily="-105" charset="0"/>
            </a:endParaRPr>
          </a:p>
        </p:txBody>
      </p:sp>
      <p:sp>
        <p:nvSpPr>
          <p:cNvPr id="12299" name="TextBox 12"/>
          <p:cNvSpPr txBox="1">
            <a:spLocks noChangeArrowheads="1"/>
          </p:cNvSpPr>
          <p:nvPr/>
        </p:nvSpPr>
        <p:spPr bwMode="auto">
          <a:xfrm>
            <a:off x="1663700" y="4178300"/>
            <a:ext cx="2667000" cy="1169988"/>
          </a:xfrm>
          <a:prstGeom prst="rect">
            <a:avLst/>
          </a:prstGeom>
          <a:noFill/>
          <a:ln w="9525">
            <a:noFill/>
            <a:miter lim="800000"/>
            <a:headEnd/>
            <a:tailEnd/>
          </a:ln>
        </p:spPr>
        <p:txBody>
          <a:bodyPr>
            <a:spAutoFit/>
          </a:bodyPr>
          <a:lstStyle/>
          <a:p>
            <a:r>
              <a:rPr lang="en-US" sz="1400" b="1">
                <a:latin typeface="Calibri" pitchFamily="-105" charset="0"/>
              </a:rPr>
              <a:t>Industry Analysis</a:t>
            </a:r>
          </a:p>
          <a:p>
            <a:endParaRPr lang="en-US" sz="1400">
              <a:latin typeface="Calibri" pitchFamily="-105" charset="0"/>
            </a:endParaRPr>
          </a:p>
          <a:p>
            <a:r>
              <a:rPr lang="en-US" sz="1400" noProof="1">
                <a:latin typeface="Calibri" pitchFamily="-105" charset="0"/>
                <a:cs typeface="Arial" charset="0"/>
              </a:rPr>
              <a:t>This is an example text. Go ahead an replace it with your own text. This is an example text</a:t>
            </a:r>
            <a:endParaRPr lang="en-US" sz="1400">
              <a:latin typeface="Calibri" pitchFamily="-105" charset="0"/>
            </a:endParaRPr>
          </a:p>
        </p:txBody>
      </p:sp>
      <p:sp>
        <p:nvSpPr>
          <p:cNvPr id="12300" name="TextBox 13"/>
          <p:cNvSpPr txBox="1">
            <a:spLocks noChangeArrowheads="1"/>
          </p:cNvSpPr>
          <p:nvPr/>
        </p:nvSpPr>
        <p:spPr bwMode="auto">
          <a:xfrm>
            <a:off x="4813300" y="4178300"/>
            <a:ext cx="2667000" cy="1169988"/>
          </a:xfrm>
          <a:prstGeom prst="rect">
            <a:avLst/>
          </a:prstGeom>
          <a:noFill/>
          <a:ln w="9525">
            <a:noFill/>
            <a:miter lim="800000"/>
            <a:headEnd/>
            <a:tailEnd/>
          </a:ln>
        </p:spPr>
        <p:txBody>
          <a:bodyPr>
            <a:spAutoFit/>
          </a:bodyPr>
          <a:lstStyle/>
          <a:p>
            <a:r>
              <a:rPr lang="en-US" sz="1400" b="1">
                <a:latin typeface="Calibri" pitchFamily="-105" charset="0"/>
              </a:rPr>
              <a:t>Main Competitors</a:t>
            </a:r>
          </a:p>
          <a:p>
            <a:endParaRPr lang="en-US" sz="1400">
              <a:latin typeface="Calibri" pitchFamily="-105" charset="0"/>
            </a:endParaRPr>
          </a:p>
          <a:p>
            <a:r>
              <a:rPr lang="en-US" sz="1400" noProof="1">
                <a:latin typeface="Calibri" pitchFamily="-105" charset="0"/>
                <a:cs typeface="Arial" charset="0"/>
              </a:rPr>
              <a:t>This is an example text. Go ahead an replace it with your own text. This is an example text</a:t>
            </a:r>
            <a:endParaRPr lang="en-US" sz="1400">
              <a:latin typeface="Calibri" pitchFamily="-105" charset="0"/>
            </a:endParaRPr>
          </a:p>
        </p:txBody>
      </p:sp>
      <p:grpSp>
        <p:nvGrpSpPr>
          <p:cNvPr id="12301" name="Gruppe 91"/>
          <p:cNvGrpSpPr>
            <a:grpSpLocks/>
          </p:cNvGrpSpPr>
          <p:nvPr/>
        </p:nvGrpSpPr>
        <p:grpSpPr bwMode="auto">
          <a:xfrm>
            <a:off x="3883025" y="2708275"/>
            <a:ext cx="1403350" cy="1389063"/>
            <a:chOff x="1071835" y="2920232"/>
            <a:chExt cx="1427572" cy="1413777"/>
          </a:xfrm>
        </p:grpSpPr>
        <p:sp>
          <p:nvSpPr>
            <p:cNvPr id="15"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16" name="Ellipse 45"/>
            <p:cNvSpPr/>
            <p:nvPr/>
          </p:nvSpPr>
          <p:spPr bwMode="auto">
            <a:xfrm>
              <a:off x="1283387" y="2950932"/>
              <a:ext cx="1027077" cy="765863"/>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17"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
        <p:nvSpPr>
          <p:cNvPr id="12302" name="TextBox 17"/>
          <p:cNvSpPr txBox="1">
            <a:spLocks noChangeArrowheads="1"/>
          </p:cNvSpPr>
          <p:nvPr/>
        </p:nvSpPr>
        <p:spPr bwMode="auto">
          <a:xfrm>
            <a:off x="4154488" y="3222625"/>
            <a:ext cx="946150" cy="369888"/>
          </a:xfrm>
          <a:prstGeom prst="rect">
            <a:avLst/>
          </a:prstGeom>
          <a:noFill/>
          <a:ln w="9525">
            <a:noFill/>
            <a:miter lim="800000"/>
            <a:headEnd/>
            <a:tailEnd/>
          </a:ln>
        </p:spPr>
        <p:txBody>
          <a:bodyPr>
            <a:spAutoFit/>
          </a:bodyPr>
          <a:lstStyle/>
          <a:p>
            <a:r>
              <a:rPr lang="en-US">
                <a:latin typeface="Calibri" pitchFamily="-105" charset="0"/>
              </a:rPr>
              <a:t>Market</a:t>
            </a:r>
          </a:p>
        </p:txBody>
      </p:sp>
      <p:sp>
        <p:nvSpPr>
          <p:cNvPr id="12303" name="TextBox 18"/>
          <p:cNvSpPr txBox="1">
            <a:spLocks noChangeArrowheads="1"/>
          </p:cNvSpPr>
          <p:nvPr/>
        </p:nvSpPr>
        <p:spPr bwMode="auto">
          <a:xfrm>
            <a:off x="357188" y="203200"/>
            <a:ext cx="1763712"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The Market</a:t>
            </a:r>
          </a:p>
        </p:txBody>
      </p:sp>
      <p:grpSp>
        <p:nvGrpSpPr>
          <p:cNvPr id="12304" name="Gruppe 91"/>
          <p:cNvGrpSpPr>
            <a:grpSpLocks/>
          </p:cNvGrpSpPr>
          <p:nvPr/>
        </p:nvGrpSpPr>
        <p:grpSpPr bwMode="auto">
          <a:xfrm>
            <a:off x="117475" y="565150"/>
            <a:ext cx="244475" cy="241300"/>
            <a:chOff x="1071835" y="2920232"/>
            <a:chExt cx="1427572" cy="1413777"/>
          </a:xfrm>
        </p:grpSpPr>
        <p:sp>
          <p:nvSpPr>
            <p:cNvPr id="135" name="Ellipse 44"/>
            <p:cNvSpPr/>
            <p:nvPr/>
          </p:nvSpPr>
          <p:spPr bwMode="auto">
            <a:xfrm rot="21052097">
              <a:off x="1085754" y="2920232"/>
              <a:ext cx="1413653" cy="1413777"/>
            </a:xfrm>
            <a:prstGeom prst="ellipse">
              <a:avLst/>
            </a:prstGeom>
            <a:gradFill flip="none" rotWithShape="1">
              <a:gsLst>
                <a:gs pos="0">
                  <a:schemeClr val="accent4">
                    <a:lumMod val="40000"/>
                    <a:lumOff val="60000"/>
                  </a:schemeClr>
                </a:gs>
                <a:gs pos="100000">
                  <a:schemeClr val="accent4">
                    <a:lumMod val="75000"/>
                  </a:schemeClr>
                </a:gs>
              </a:gsLst>
              <a:path path="shape">
                <a:fillToRect l="50000" t="50000" r="50000" b="50000"/>
              </a:path>
              <a:tileRect/>
            </a:gradFill>
            <a:ln w="9525" cap="flat" cmpd="sng" algn="ctr">
              <a:solidFill>
                <a:schemeClr val="accent4">
                  <a:lumMod val="75000"/>
                </a:scheme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136"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137"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bwMode="auto">
          <a:xfrm>
            <a:off x="0" y="4476744"/>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uppe 11"/>
          <p:cNvGrpSpPr/>
          <p:nvPr/>
        </p:nvGrpSpPr>
        <p:grpSpPr>
          <a:xfrm>
            <a:off x="390297" y="1016000"/>
            <a:ext cx="4047442" cy="2578100"/>
            <a:chOff x="3328213" y="876282"/>
            <a:chExt cx="2684378" cy="4355036"/>
          </a:xfrm>
          <a:effectLst>
            <a:outerShdw blurRad="50800" dist="38100" dir="2700000" algn="tl" rotWithShape="0">
              <a:prstClr val="black">
                <a:alpha val="40000"/>
              </a:prstClr>
            </a:outerShdw>
          </a:effectLst>
        </p:grpSpPr>
        <p:sp>
          <p:nvSpPr>
            <p:cNvPr id="5" name="Rektangel 25"/>
            <p:cNvSpPr/>
            <p:nvPr/>
          </p:nvSpPr>
          <p:spPr bwMode="auto">
            <a:xfrm>
              <a:off x="3328213" y="1078135"/>
              <a:ext cx="2684378" cy="4153183"/>
            </a:xfrm>
            <a:prstGeom prst="rect">
              <a:avLst/>
            </a:prstGeom>
            <a:gradFill rotWithShape="1">
              <a:gsLst>
                <a:gs pos="0">
                  <a:schemeClr val="bg1"/>
                </a:gs>
                <a:gs pos="100000">
                  <a:schemeClr val="bg1">
                    <a:lumMod val="75000"/>
                  </a:schemeClr>
                </a:gs>
              </a:gsLst>
              <a:lin ang="16200000" scaled="0"/>
            </a:gradFill>
            <a:ln w="9525" cap="flat" cmpd="sng" algn="ctr">
              <a:solidFill>
                <a:schemeClr val="tx1">
                  <a:lumMod val="50000"/>
                  <a:lumOff val="50000"/>
                </a:schemeClr>
              </a:solidFill>
              <a:prstDash val="solid"/>
            </a:ln>
            <a:effectLst/>
          </p:spPr>
          <p:txBody>
            <a:bodyPr anchor="ctr"/>
            <a:lstStyle/>
            <a:p>
              <a:pPr algn="ctr" defTabSz="914400" fontAlgn="auto">
                <a:spcBef>
                  <a:spcPts val="0"/>
                </a:spcBef>
                <a:spcAft>
                  <a:spcPts val="0"/>
                </a:spcAft>
                <a:defRPr/>
              </a:pPr>
              <a:endParaRPr lang="da-DK" kern="0">
                <a:solidFill>
                  <a:sysClr val="window" lastClr="FFFFFF"/>
                </a:solidFill>
                <a:latin typeface="Calibri"/>
                <a:ea typeface="+mn-ea"/>
              </a:endParaRPr>
            </a:p>
          </p:txBody>
        </p:sp>
        <p:grpSp>
          <p:nvGrpSpPr>
            <p:cNvPr id="3" name="Gruppe 55"/>
            <p:cNvGrpSpPr/>
            <p:nvPr/>
          </p:nvGrpSpPr>
          <p:grpSpPr>
            <a:xfrm>
              <a:off x="3328213" y="876282"/>
              <a:ext cx="2676591" cy="220005"/>
              <a:chOff x="3319464" y="876282"/>
              <a:chExt cx="2703620" cy="220005"/>
            </a:xfrm>
          </p:grpSpPr>
          <p:sp>
            <p:nvSpPr>
              <p:cNvPr id="7" name="Rektangel 27"/>
              <p:cNvSpPr/>
              <p:nvPr/>
            </p:nvSpPr>
            <p:spPr bwMode="auto">
              <a:xfrm>
                <a:off x="3319464" y="876282"/>
                <a:ext cx="2703620" cy="220005"/>
              </a:xfrm>
              <a:prstGeom prst="rect">
                <a:avLst/>
              </a:prstGeom>
              <a:gradFill rotWithShape="1">
                <a:gsLst>
                  <a:gs pos="0">
                    <a:srgbClr val="74F4FF"/>
                  </a:gs>
                  <a:gs pos="100000">
                    <a:srgbClr val="208ECD"/>
                  </a:gs>
                </a:gsLst>
                <a:lin ang="16200000" scaled="0"/>
              </a:gradFill>
              <a:ln w="9525" cap="flat" cmpd="sng" algn="ctr">
                <a:noFill/>
                <a:prstDash val="solid"/>
              </a:ln>
              <a:effectLst/>
            </p:spPr>
            <p:txBody>
              <a:bodyPr anchor="ctr"/>
              <a:lstStyle/>
              <a:p>
                <a:pPr algn="ctr" fontAlgn="auto">
                  <a:spcBef>
                    <a:spcPts val="0"/>
                  </a:spcBef>
                  <a:spcAft>
                    <a:spcPts val="0"/>
                  </a:spcAft>
                  <a:defRPr/>
                </a:pPr>
                <a:endParaRPr lang="da-DK" kern="0">
                  <a:solidFill>
                    <a:sysClr val="window" lastClr="FFFFFF"/>
                  </a:solidFill>
                  <a:latin typeface="Calibri"/>
                  <a:ea typeface="ＭＳ Ｐゴシック" pitchFamily="-109" charset="-128"/>
                  <a:cs typeface="ＭＳ Ｐゴシック" pitchFamily="-109" charset="-128"/>
                </a:endParaRPr>
              </a:p>
            </p:txBody>
          </p:sp>
          <p:sp>
            <p:nvSpPr>
              <p:cNvPr id="8" name="Rektangel 28"/>
              <p:cNvSpPr/>
              <p:nvPr/>
            </p:nvSpPr>
            <p:spPr bwMode="auto">
              <a:xfrm>
                <a:off x="3319464" y="962302"/>
                <a:ext cx="2703620" cy="64842"/>
              </a:xfrm>
              <a:prstGeom prst="rect">
                <a:avLst/>
              </a:prstGeom>
              <a:gradFill rotWithShape="1">
                <a:gsLst>
                  <a:gs pos="100000">
                    <a:srgbClr val="FFFCF9">
                      <a:alpha val="79000"/>
                    </a:srgbClr>
                  </a:gs>
                  <a:gs pos="0">
                    <a:srgbClr val="E6E6E6">
                      <a:tint val="50000"/>
                      <a:shade val="100000"/>
                      <a:satMod val="350000"/>
                      <a:alpha val="0"/>
                    </a:srgbClr>
                  </a:gs>
                </a:gsLst>
                <a:lin ang="16200000" scaled="0"/>
              </a:gradFill>
              <a:ln w="9525" cap="flat" cmpd="sng" algn="ctr">
                <a:noFill/>
                <a:prstDash val="solid"/>
              </a:ln>
              <a:effectLst/>
            </p:spPr>
            <p:txBody>
              <a:bodyPr anchor="ctr"/>
              <a:lstStyle/>
              <a:p>
                <a:pPr algn="ctr" defTabSz="914400" fontAlgn="auto">
                  <a:spcBef>
                    <a:spcPts val="0"/>
                  </a:spcBef>
                  <a:spcAft>
                    <a:spcPts val="0"/>
                  </a:spcAft>
                  <a:defRPr/>
                </a:pPr>
                <a:endParaRPr lang="da-DK" kern="0" dirty="0">
                  <a:solidFill>
                    <a:sysClr val="window" lastClr="FFFFFF"/>
                  </a:solidFill>
                  <a:latin typeface="Calibri"/>
                  <a:ea typeface="+mn-ea"/>
                </a:endParaRPr>
              </a:p>
            </p:txBody>
          </p:sp>
        </p:grpSp>
      </p:grpSp>
      <p:sp>
        <p:nvSpPr>
          <p:cNvPr id="13318" name="Text Box 52"/>
          <p:cNvSpPr txBox="1">
            <a:spLocks noChangeArrowheads="1"/>
          </p:cNvSpPr>
          <p:nvPr/>
        </p:nvSpPr>
        <p:spPr bwMode="gray">
          <a:xfrm>
            <a:off x="609600" y="1289050"/>
            <a:ext cx="3351213" cy="1816100"/>
          </a:xfrm>
          <a:prstGeom prst="rect">
            <a:avLst/>
          </a:prstGeom>
          <a:noFill/>
          <a:ln w="9525">
            <a:noFill/>
            <a:miter lim="800000"/>
            <a:headEnd/>
            <a:tailEnd/>
          </a:ln>
        </p:spPr>
        <p:txBody>
          <a:bodyPr>
            <a:spAutoFit/>
          </a:bodyPr>
          <a:lstStyle/>
          <a:p>
            <a:r>
              <a:rPr lang="en-GB" sz="1400" b="1">
                <a:latin typeface="Calibri" pitchFamily="-105" charset="0"/>
              </a:rPr>
              <a:t>The typical private customer</a:t>
            </a:r>
          </a:p>
          <a:p>
            <a:endParaRPr lang="en-US" sz="1400">
              <a:latin typeface="Calibri" pitchFamily="-105" charset="0"/>
            </a:endParaRPr>
          </a:p>
          <a:p>
            <a:r>
              <a:rPr lang="en-GB" sz="1400">
                <a:latin typeface="Calibri" pitchFamily="-105" charset="0"/>
              </a:rPr>
              <a:t>Gender:</a:t>
            </a:r>
            <a:endParaRPr lang="en-US" sz="1400">
              <a:latin typeface="Calibri" pitchFamily="-105" charset="0"/>
            </a:endParaRPr>
          </a:p>
          <a:p>
            <a:r>
              <a:rPr lang="en-GB" sz="1400">
                <a:latin typeface="Calibri" pitchFamily="-105" charset="0"/>
              </a:rPr>
              <a:t>Age:</a:t>
            </a:r>
            <a:endParaRPr lang="en-US" sz="1400">
              <a:latin typeface="Calibri" pitchFamily="-105" charset="0"/>
            </a:endParaRPr>
          </a:p>
          <a:p>
            <a:r>
              <a:rPr lang="en-GB" sz="1400">
                <a:latin typeface="Calibri" pitchFamily="-105" charset="0"/>
              </a:rPr>
              <a:t>Education:</a:t>
            </a:r>
            <a:endParaRPr lang="en-US" sz="1400">
              <a:latin typeface="Calibri" pitchFamily="-105" charset="0"/>
            </a:endParaRPr>
          </a:p>
          <a:p>
            <a:r>
              <a:rPr lang="en-GB" sz="1400">
                <a:latin typeface="Calibri" pitchFamily="-105" charset="0"/>
              </a:rPr>
              <a:t>Occupation:</a:t>
            </a:r>
            <a:endParaRPr lang="en-US" sz="1400">
              <a:latin typeface="Calibri" pitchFamily="-105" charset="0"/>
            </a:endParaRPr>
          </a:p>
          <a:p>
            <a:r>
              <a:rPr lang="en-GB" sz="1400">
                <a:latin typeface="Calibri" pitchFamily="-105" charset="0"/>
              </a:rPr>
              <a:t>Lifestyle/culture:</a:t>
            </a:r>
            <a:endParaRPr lang="en-US" sz="1400">
              <a:latin typeface="Calibri" pitchFamily="-105" charset="0"/>
            </a:endParaRPr>
          </a:p>
          <a:p>
            <a:pPr>
              <a:spcBef>
                <a:spcPct val="20000"/>
              </a:spcBef>
              <a:buFont typeface="Arial" charset="0"/>
              <a:buChar char="•"/>
            </a:pPr>
            <a:endParaRPr lang="en-US" sz="1400" noProof="1">
              <a:solidFill>
                <a:srgbClr val="000000"/>
              </a:solidFill>
              <a:latin typeface="Calibri" pitchFamily="-105" charset="0"/>
              <a:cs typeface="Arial" charset="0"/>
            </a:endParaRPr>
          </a:p>
        </p:txBody>
      </p:sp>
      <p:sp>
        <p:nvSpPr>
          <p:cNvPr id="13319" name="TextBox 30"/>
          <p:cNvSpPr txBox="1">
            <a:spLocks noChangeArrowheads="1"/>
          </p:cNvSpPr>
          <p:nvPr/>
        </p:nvSpPr>
        <p:spPr bwMode="auto">
          <a:xfrm>
            <a:off x="357188" y="203200"/>
            <a:ext cx="1763712"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The Market</a:t>
            </a:r>
          </a:p>
        </p:txBody>
      </p:sp>
      <p:grpSp>
        <p:nvGrpSpPr>
          <p:cNvPr id="4" name="Gruppe 11"/>
          <p:cNvGrpSpPr/>
          <p:nvPr/>
        </p:nvGrpSpPr>
        <p:grpSpPr>
          <a:xfrm>
            <a:off x="4740958" y="1016000"/>
            <a:ext cx="4047442" cy="2578100"/>
            <a:chOff x="3328213" y="876282"/>
            <a:chExt cx="2684378" cy="4355036"/>
          </a:xfrm>
          <a:effectLst>
            <a:outerShdw blurRad="50800" dist="38100" dir="2700000" algn="tl" rotWithShape="0">
              <a:prstClr val="black">
                <a:alpha val="40000"/>
              </a:prstClr>
            </a:outerShdw>
          </a:effectLst>
        </p:grpSpPr>
        <p:sp>
          <p:nvSpPr>
            <p:cNvPr id="33" name="Rektangel 25"/>
            <p:cNvSpPr/>
            <p:nvPr/>
          </p:nvSpPr>
          <p:spPr bwMode="auto">
            <a:xfrm>
              <a:off x="3328213" y="1078135"/>
              <a:ext cx="2684378" cy="4153183"/>
            </a:xfrm>
            <a:prstGeom prst="rect">
              <a:avLst/>
            </a:prstGeom>
            <a:gradFill rotWithShape="1">
              <a:gsLst>
                <a:gs pos="0">
                  <a:schemeClr val="bg1"/>
                </a:gs>
                <a:gs pos="100000">
                  <a:schemeClr val="bg1">
                    <a:lumMod val="75000"/>
                  </a:schemeClr>
                </a:gs>
              </a:gsLst>
              <a:lin ang="16200000" scaled="0"/>
            </a:gradFill>
            <a:ln w="9525" cap="flat" cmpd="sng" algn="ctr">
              <a:solidFill>
                <a:schemeClr val="tx1">
                  <a:lumMod val="50000"/>
                  <a:lumOff val="50000"/>
                </a:schemeClr>
              </a:solidFill>
              <a:prstDash val="solid"/>
            </a:ln>
            <a:effectLst/>
          </p:spPr>
          <p:txBody>
            <a:bodyPr anchor="ctr"/>
            <a:lstStyle/>
            <a:p>
              <a:pPr algn="ctr" defTabSz="914400" fontAlgn="auto">
                <a:spcBef>
                  <a:spcPts val="0"/>
                </a:spcBef>
                <a:spcAft>
                  <a:spcPts val="0"/>
                </a:spcAft>
                <a:defRPr/>
              </a:pPr>
              <a:endParaRPr lang="da-DK" kern="0">
                <a:solidFill>
                  <a:sysClr val="window" lastClr="FFFFFF"/>
                </a:solidFill>
                <a:latin typeface="Calibri"/>
                <a:ea typeface="+mn-ea"/>
              </a:endParaRPr>
            </a:p>
          </p:txBody>
        </p:sp>
        <p:grpSp>
          <p:nvGrpSpPr>
            <p:cNvPr id="6" name="Gruppe 55"/>
            <p:cNvGrpSpPr/>
            <p:nvPr/>
          </p:nvGrpSpPr>
          <p:grpSpPr>
            <a:xfrm>
              <a:off x="3328213" y="876282"/>
              <a:ext cx="2676591" cy="220005"/>
              <a:chOff x="3319464" y="876282"/>
              <a:chExt cx="2703620" cy="220005"/>
            </a:xfrm>
          </p:grpSpPr>
          <p:sp>
            <p:nvSpPr>
              <p:cNvPr id="35" name="Rektangel 27"/>
              <p:cNvSpPr/>
              <p:nvPr/>
            </p:nvSpPr>
            <p:spPr bwMode="auto">
              <a:xfrm>
                <a:off x="3319464" y="876282"/>
                <a:ext cx="2703620" cy="220005"/>
              </a:xfrm>
              <a:prstGeom prst="rect">
                <a:avLst/>
              </a:prstGeom>
              <a:gradFill rotWithShape="1">
                <a:gsLst>
                  <a:gs pos="0">
                    <a:srgbClr val="74F4FF"/>
                  </a:gs>
                  <a:gs pos="100000">
                    <a:srgbClr val="208ECD"/>
                  </a:gs>
                </a:gsLst>
                <a:lin ang="16200000" scaled="0"/>
              </a:gradFill>
              <a:ln w="9525" cap="flat" cmpd="sng" algn="ctr">
                <a:noFill/>
                <a:prstDash val="solid"/>
              </a:ln>
              <a:effectLst/>
            </p:spPr>
            <p:txBody>
              <a:bodyPr anchor="ctr"/>
              <a:lstStyle/>
              <a:p>
                <a:pPr algn="ctr" fontAlgn="auto">
                  <a:spcBef>
                    <a:spcPts val="0"/>
                  </a:spcBef>
                  <a:spcAft>
                    <a:spcPts val="0"/>
                  </a:spcAft>
                  <a:defRPr/>
                </a:pPr>
                <a:endParaRPr lang="da-DK" kern="0">
                  <a:solidFill>
                    <a:sysClr val="window" lastClr="FFFFFF"/>
                  </a:solidFill>
                  <a:latin typeface="Calibri"/>
                  <a:ea typeface="ＭＳ Ｐゴシック" pitchFamily="-109" charset="-128"/>
                  <a:cs typeface="ＭＳ Ｐゴシック" pitchFamily="-109" charset="-128"/>
                </a:endParaRPr>
              </a:p>
            </p:txBody>
          </p:sp>
          <p:sp>
            <p:nvSpPr>
              <p:cNvPr id="36" name="Rektangel 28"/>
              <p:cNvSpPr/>
              <p:nvPr/>
            </p:nvSpPr>
            <p:spPr bwMode="auto">
              <a:xfrm>
                <a:off x="3319464" y="962302"/>
                <a:ext cx="2703620" cy="64842"/>
              </a:xfrm>
              <a:prstGeom prst="rect">
                <a:avLst/>
              </a:prstGeom>
              <a:gradFill rotWithShape="1">
                <a:gsLst>
                  <a:gs pos="100000">
                    <a:srgbClr val="FFFCF9">
                      <a:alpha val="79000"/>
                    </a:srgbClr>
                  </a:gs>
                  <a:gs pos="0">
                    <a:srgbClr val="E6E6E6">
                      <a:tint val="50000"/>
                      <a:shade val="100000"/>
                      <a:satMod val="350000"/>
                      <a:alpha val="0"/>
                    </a:srgbClr>
                  </a:gs>
                </a:gsLst>
                <a:lin ang="16200000" scaled="0"/>
              </a:gradFill>
              <a:ln w="9525" cap="flat" cmpd="sng" algn="ctr">
                <a:noFill/>
                <a:prstDash val="solid"/>
              </a:ln>
              <a:effectLst/>
            </p:spPr>
            <p:txBody>
              <a:bodyPr anchor="ctr"/>
              <a:lstStyle/>
              <a:p>
                <a:pPr algn="ctr" defTabSz="914400" fontAlgn="auto">
                  <a:spcBef>
                    <a:spcPts val="0"/>
                  </a:spcBef>
                  <a:spcAft>
                    <a:spcPts val="0"/>
                  </a:spcAft>
                  <a:defRPr/>
                </a:pPr>
                <a:endParaRPr lang="da-DK" kern="0" dirty="0">
                  <a:solidFill>
                    <a:sysClr val="window" lastClr="FFFFFF"/>
                  </a:solidFill>
                  <a:latin typeface="Calibri"/>
                  <a:ea typeface="+mn-ea"/>
                </a:endParaRPr>
              </a:p>
            </p:txBody>
          </p:sp>
        </p:grpSp>
      </p:grpSp>
      <p:sp>
        <p:nvSpPr>
          <p:cNvPr id="13321" name="Text Box 52"/>
          <p:cNvSpPr txBox="1">
            <a:spLocks noChangeArrowheads="1"/>
          </p:cNvSpPr>
          <p:nvPr/>
        </p:nvSpPr>
        <p:spPr bwMode="gray">
          <a:xfrm>
            <a:off x="4960938" y="1289050"/>
            <a:ext cx="3351212" cy="1600200"/>
          </a:xfrm>
          <a:prstGeom prst="rect">
            <a:avLst/>
          </a:prstGeom>
          <a:noFill/>
          <a:ln w="9525">
            <a:noFill/>
            <a:miter lim="800000"/>
            <a:headEnd/>
            <a:tailEnd/>
          </a:ln>
        </p:spPr>
        <p:txBody>
          <a:bodyPr>
            <a:spAutoFit/>
          </a:bodyPr>
          <a:lstStyle/>
          <a:p>
            <a:r>
              <a:rPr lang="en-GB" sz="1400" b="1">
                <a:latin typeface="Calibri" pitchFamily="-105" charset="0"/>
              </a:rPr>
              <a:t>The typical business customer</a:t>
            </a:r>
          </a:p>
          <a:p>
            <a:endParaRPr lang="en-US" sz="1400">
              <a:latin typeface="Calibri" pitchFamily="-105" charset="0"/>
            </a:endParaRPr>
          </a:p>
          <a:p>
            <a:r>
              <a:rPr lang="en-GB" sz="1400">
                <a:latin typeface="Calibri" pitchFamily="-105" charset="0"/>
              </a:rPr>
              <a:t>Line of business:</a:t>
            </a:r>
            <a:endParaRPr lang="en-US" sz="1400">
              <a:latin typeface="Calibri" pitchFamily="-105" charset="0"/>
            </a:endParaRPr>
          </a:p>
          <a:p>
            <a:r>
              <a:rPr lang="en-GB" sz="1400">
                <a:latin typeface="Calibri" pitchFamily="-105" charset="0"/>
              </a:rPr>
              <a:t>Size/staff:</a:t>
            </a:r>
            <a:endParaRPr lang="en-US" sz="1400">
              <a:latin typeface="Calibri" pitchFamily="-105" charset="0"/>
            </a:endParaRPr>
          </a:p>
          <a:p>
            <a:r>
              <a:rPr lang="en-GB" sz="1400">
                <a:latin typeface="Calibri" pitchFamily="-105" charset="0"/>
              </a:rPr>
              <a:t>Age:</a:t>
            </a:r>
            <a:endParaRPr lang="en-US" sz="1400">
              <a:latin typeface="Calibri" pitchFamily="-105" charset="0"/>
            </a:endParaRPr>
          </a:p>
          <a:p>
            <a:endParaRPr lang="en-US" sz="1400">
              <a:latin typeface="Calibri" pitchFamily="-105" charset="0"/>
            </a:endParaRPr>
          </a:p>
          <a:p>
            <a:pPr>
              <a:spcBef>
                <a:spcPct val="20000"/>
              </a:spcBef>
              <a:buFont typeface="Arial" charset="0"/>
              <a:buChar char="•"/>
            </a:pPr>
            <a:endParaRPr lang="en-US" sz="1400" noProof="1">
              <a:solidFill>
                <a:srgbClr val="000000"/>
              </a:solidFill>
              <a:latin typeface="Calibri" pitchFamily="-105" charset="0"/>
              <a:cs typeface="Arial" charset="0"/>
            </a:endParaRPr>
          </a:p>
        </p:txBody>
      </p:sp>
      <p:grpSp>
        <p:nvGrpSpPr>
          <p:cNvPr id="9" name="Gruppe 11"/>
          <p:cNvGrpSpPr/>
          <p:nvPr/>
        </p:nvGrpSpPr>
        <p:grpSpPr>
          <a:xfrm>
            <a:off x="390297" y="3746500"/>
            <a:ext cx="4047442" cy="2578100"/>
            <a:chOff x="3328213" y="876282"/>
            <a:chExt cx="2684378" cy="4355036"/>
          </a:xfrm>
          <a:effectLst>
            <a:outerShdw blurRad="50800" dist="38100" dir="2700000" algn="tl" rotWithShape="0">
              <a:prstClr val="black">
                <a:alpha val="40000"/>
              </a:prstClr>
            </a:outerShdw>
          </a:effectLst>
        </p:grpSpPr>
        <p:sp>
          <p:nvSpPr>
            <p:cNvPr id="39" name="Rektangel 25"/>
            <p:cNvSpPr/>
            <p:nvPr/>
          </p:nvSpPr>
          <p:spPr bwMode="auto">
            <a:xfrm>
              <a:off x="3328213" y="1078135"/>
              <a:ext cx="2684378" cy="4153183"/>
            </a:xfrm>
            <a:prstGeom prst="rect">
              <a:avLst/>
            </a:prstGeom>
            <a:gradFill rotWithShape="1">
              <a:gsLst>
                <a:gs pos="0">
                  <a:schemeClr val="bg1"/>
                </a:gs>
                <a:gs pos="100000">
                  <a:schemeClr val="bg1">
                    <a:lumMod val="75000"/>
                  </a:schemeClr>
                </a:gs>
              </a:gsLst>
              <a:lin ang="16200000" scaled="0"/>
            </a:gradFill>
            <a:ln w="9525" cap="flat" cmpd="sng" algn="ctr">
              <a:solidFill>
                <a:schemeClr val="tx1">
                  <a:lumMod val="50000"/>
                  <a:lumOff val="50000"/>
                </a:schemeClr>
              </a:solidFill>
              <a:prstDash val="solid"/>
            </a:ln>
            <a:effectLst/>
          </p:spPr>
          <p:txBody>
            <a:bodyPr anchor="ctr"/>
            <a:lstStyle/>
            <a:p>
              <a:pPr algn="ctr" defTabSz="914400" fontAlgn="auto">
                <a:spcBef>
                  <a:spcPts val="0"/>
                </a:spcBef>
                <a:spcAft>
                  <a:spcPts val="0"/>
                </a:spcAft>
                <a:defRPr/>
              </a:pPr>
              <a:endParaRPr lang="da-DK" kern="0">
                <a:solidFill>
                  <a:sysClr val="window" lastClr="FFFFFF"/>
                </a:solidFill>
                <a:latin typeface="Calibri"/>
                <a:ea typeface="+mn-ea"/>
              </a:endParaRPr>
            </a:p>
          </p:txBody>
        </p:sp>
        <p:grpSp>
          <p:nvGrpSpPr>
            <p:cNvPr id="10" name="Gruppe 55"/>
            <p:cNvGrpSpPr/>
            <p:nvPr/>
          </p:nvGrpSpPr>
          <p:grpSpPr>
            <a:xfrm>
              <a:off x="3328213" y="876282"/>
              <a:ext cx="2676591" cy="220005"/>
              <a:chOff x="3319464" y="876282"/>
              <a:chExt cx="2703620" cy="220005"/>
            </a:xfrm>
          </p:grpSpPr>
          <p:sp>
            <p:nvSpPr>
              <p:cNvPr id="41" name="Rektangel 27"/>
              <p:cNvSpPr/>
              <p:nvPr/>
            </p:nvSpPr>
            <p:spPr bwMode="auto">
              <a:xfrm>
                <a:off x="3319464" y="876282"/>
                <a:ext cx="2703620" cy="220005"/>
              </a:xfrm>
              <a:prstGeom prst="rect">
                <a:avLst/>
              </a:prstGeom>
              <a:gradFill rotWithShape="1">
                <a:gsLst>
                  <a:gs pos="0">
                    <a:srgbClr val="74F4FF"/>
                  </a:gs>
                  <a:gs pos="100000">
                    <a:srgbClr val="208ECD"/>
                  </a:gs>
                </a:gsLst>
                <a:lin ang="16200000" scaled="0"/>
              </a:gradFill>
              <a:ln w="9525" cap="flat" cmpd="sng" algn="ctr">
                <a:noFill/>
                <a:prstDash val="solid"/>
              </a:ln>
              <a:effectLst/>
            </p:spPr>
            <p:txBody>
              <a:bodyPr anchor="ctr"/>
              <a:lstStyle/>
              <a:p>
                <a:pPr algn="ctr" fontAlgn="auto">
                  <a:spcBef>
                    <a:spcPts val="0"/>
                  </a:spcBef>
                  <a:spcAft>
                    <a:spcPts val="0"/>
                  </a:spcAft>
                  <a:defRPr/>
                </a:pPr>
                <a:endParaRPr lang="da-DK" kern="0">
                  <a:solidFill>
                    <a:sysClr val="window" lastClr="FFFFFF"/>
                  </a:solidFill>
                  <a:latin typeface="Calibri"/>
                  <a:ea typeface="ＭＳ Ｐゴシック" pitchFamily="-109" charset="-128"/>
                  <a:cs typeface="ＭＳ Ｐゴシック" pitchFamily="-109" charset="-128"/>
                </a:endParaRPr>
              </a:p>
            </p:txBody>
          </p:sp>
          <p:sp>
            <p:nvSpPr>
              <p:cNvPr id="42" name="Rektangel 28"/>
              <p:cNvSpPr/>
              <p:nvPr/>
            </p:nvSpPr>
            <p:spPr bwMode="auto">
              <a:xfrm>
                <a:off x="3319464" y="962302"/>
                <a:ext cx="2703620" cy="64842"/>
              </a:xfrm>
              <a:prstGeom prst="rect">
                <a:avLst/>
              </a:prstGeom>
              <a:gradFill rotWithShape="1">
                <a:gsLst>
                  <a:gs pos="100000">
                    <a:srgbClr val="FFFCF9">
                      <a:alpha val="79000"/>
                    </a:srgbClr>
                  </a:gs>
                  <a:gs pos="0">
                    <a:srgbClr val="E6E6E6">
                      <a:tint val="50000"/>
                      <a:shade val="100000"/>
                      <a:satMod val="350000"/>
                      <a:alpha val="0"/>
                    </a:srgbClr>
                  </a:gs>
                </a:gsLst>
                <a:lin ang="16200000" scaled="0"/>
              </a:gradFill>
              <a:ln w="9525" cap="flat" cmpd="sng" algn="ctr">
                <a:noFill/>
                <a:prstDash val="solid"/>
              </a:ln>
              <a:effectLst/>
            </p:spPr>
            <p:txBody>
              <a:bodyPr anchor="ctr"/>
              <a:lstStyle/>
              <a:p>
                <a:pPr algn="ctr" defTabSz="914400" fontAlgn="auto">
                  <a:spcBef>
                    <a:spcPts val="0"/>
                  </a:spcBef>
                  <a:spcAft>
                    <a:spcPts val="0"/>
                  </a:spcAft>
                  <a:defRPr/>
                </a:pPr>
                <a:endParaRPr lang="da-DK" kern="0" dirty="0">
                  <a:solidFill>
                    <a:sysClr val="window" lastClr="FFFFFF"/>
                  </a:solidFill>
                  <a:latin typeface="Calibri"/>
                  <a:ea typeface="+mn-ea"/>
                </a:endParaRPr>
              </a:p>
            </p:txBody>
          </p:sp>
        </p:grpSp>
      </p:grpSp>
      <p:sp>
        <p:nvSpPr>
          <p:cNvPr id="13323" name="Text Box 52"/>
          <p:cNvSpPr txBox="1">
            <a:spLocks noChangeArrowheads="1"/>
          </p:cNvSpPr>
          <p:nvPr/>
        </p:nvSpPr>
        <p:spPr bwMode="gray">
          <a:xfrm>
            <a:off x="609600" y="3917950"/>
            <a:ext cx="3351213" cy="1169988"/>
          </a:xfrm>
          <a:prstGeom prst="rect">
            <a:avLst/>
          </a:prstGeom>
          <a:noFill/>
          <a:ln w="9525">
            <a:noFill/>
            <a:miter lim="800000"/>
            <a:headEnd/>
            <a:tailEnd/>
          </a:ln>
        </p:spPr>
        <p:txBody>
          <a:bodyPr>
            <a:spAutoFit/>
          </a:bodyPr>
          <a:lstStyle/>
          <a:p>
            <a:r>
              <a:rPr lang="en-GB" sz="1400" b="1">
                <a:latin typeface="Calibri" pitchFamily="-105" charset="0"/>
              </a:rPr>
              <a:t>Geographical factors / limits</a:t>
            </a:r>
          </a:p>
          <a:p>
            <a:endParaRPr lang="en-US" sz="1400">
              <a:latin typeface="Calibri" pitchFamily="-105" charset="0"/>
            </a:endParaRPr>
          </a:p>
          <a:p>
            <a:r>
              <a:rPr lang="en-GB" sz="1400">
                <a:latin typeface="Calibri" pitchFamily="-105" charset="0"/>
              </a:rPr>
              <a:t>Domestic:</a:t>
            </a:r>
            <a:endParaRPr lang="en-US" sz="1400">
              <a:latin typeface="Calibri" pitchFamily="-105" charset="0"/>
            </a:endParaRPr>
          </a:p>
          <a:p>
            <a:r>
              <a:rPr lang="en-GB" sz="1400">
                <a:latin typeface="Calibri" pitchFamily="-105" charset="0"/>
              </a:rPr>
              <a:t>International:</a:t>
            </a:r>
          </a:p>
          <a:p>
            <a:r>
              <a:rPr lang="en-GB" sz="1400">
                <a:latin typeface="Calibri" pitchFamily="-105" charset="0"/>
              </a:rPr>
              <a:t>Physical or online?</a:t>
            </a:r>
          </a:p>
        </p:txBody>
      </p:sp>
      <p:grpSp>
        <p:nvGrpSpPr>
          <p:cNvPr id="11" name="Gruppe 11"/>
          <p:cNvGrpSpPr/>
          <p:nvPr/>
        </p:nvGrpSpPr>
        <p:grpSpPr>
          <a:xfrm>
            <a:off x="4740958" y="3746500"/>
            <a:ext cx="4047442" cy="2578100"/>
            <a:chOff x="3328213" y="876282"/>
            <a:chExt cx="2684378" cy="4355036"/>
          </a:xfrm>
          <a:effectLst>
            <a:outerShdw blurRad="50800" dist="38100" dir="2700000" algn="tl" rotWithShape="0">
              <a:prstClr val="black">
                <a:alpha val="40000"/>
              </a:prstClr>
            </a:outerShdw>
          </a:effectLst>
        </p:grpSpPr>
        <p:sp>
          <p:nvSpPr>
            <p:cNvPr id="45" name="Rektangel 25"/>
            <p:cNvSpPr/>
            <p:nvPr/>
          </p:nvSpPr>
          <p:spPr bwMode="auto">
            <a:xfrm>
              <a:off x="3328213" y="1078135"/>
              <a:ext cx="2684378" cy="4153183"/>
            </a:xfrm>
            <a:prstGeom prst="rect">
              <a:avLst/>
            </a:prstGeom>
            <a:gradFill rotWithShape="1">
              <a:gsLst>
                <a:gs pos="0">
                  <a:schemeClr val="bg1"/>
                </a:gs>
                <a:gs pos="100000">
                  <a:schemeClr val="bg1">
                    <a:lumMod val="75000"/>
                  </a:schemeClr>
                </a:gs>
              </a:gsLst>
              <a:lin ang="16200000" scaled="0"/>
            </a:gradFill>
            <a:ln w="9525" cap="flat" cmpd="sng" algn="ctr">
              <a:solidFill>
                <a:schemeClr val="tx1">
                  <a:lumMod val="50000"/>
                  <a:lumOff val="50000"/>
                </a:schemeClr>
              </a:solidFill>
              <a:prstDash val="solid"/>
            </a:ln>
            <a:effectLst/>
          </p:spPr>
          <p:txBody>
            <a:bodyPr anchor="ctr"/>
            <a:lstStyle/>
            <a:p>
              <a:pPr algn="ctr" defTabSz="914400" fontAlgn="auto">
                <a:spcBef>
                  <a:spcPts val="0"/>
                </a:spcBef>
                <a:spcAft>
                  <a:spcPts val="0"/>
                </a:spcAft>
                <a:defRPr/>
              </a:pPr>
              <a:endParaRPr lang="da-DK" kern="0">
                <a:solidFill>
                  <a:sysClr val="window" lastClr="FFFFFF"/>
                </a:solidFill>
                <a:latin typeface="Calibri"/>
                <a:ea typeface="+mn-ea"/>
              </a:endParaRPr>
            </a:p>
          </p:txBody>
        </p:sp>
        <p:grpSp>
          <p:nvGrpSpPr>
            <p:cNvPr id="12" name="Gruppe 55"/>
            <p:cNvGrpSpPr/>
            <p:nvPr/>
          </p:nvGrpSpPr>
          <p:grpSpPr>
            <a:xfrm>
              <a:off x="3328213" y="876282"/>
              <a:ext cx="2676591" cy="220005"/>
              <a:chOff x="3319464" y="876282"/>
              <a:chExt cx="2703620" cy="220005"/>
            </a:xfrm>
          </p:grpSpPr>
          <p:sp>
            <p:nvSpPr>
              <p:cNvPr id="47" name="Rektangel 27"/>
              <p:cNvSpPr/>
              <p:nvPr/>
            </p:nvSpPr>
            <p:spPr bwMode="auto">
              <a:xfrm>
                <a:off x="3319464" y="876282"/>
                <a:ext cx="2703620" cy="220005"/>
              </a:xfrm>
              <a:prstGeom prst="rect">
                <a:avLst/>
              </a:prstGeom>
              <a:gradFill rotWithShape="1">
                <a:gsLst>
                  <a:gs pos="0">
                    <a:srgbClr val="74F4FF"/>
                  </a:gs>
                  <a:gs pos="100000">
                    <a:srgbClr val="208ECD"/>
                  </a:gs>
                </a:gsLst>
                <a:lin ang="16200000" scaled="0"/>
              </a:gradFill>
              <a:ln w="9525" cap="flat" cmpd="sng" algn="ctr">
                <a:noFill/>
                <a:prstDash val="solid"/>
              </a:ln>
              <a:effectLst/>
            </p:spPr>
            <p:txBody>
              <a:bodyPr anchor="ctr"/>
              <a:lstStyle/>
              <a:p>
                <a:pPr algn="ctr" fontAlgn="auto">
                  <a:spcBef>
                    <a:spcPts val="0"/>
                  </a:spcBef>
                  <a:spcAft>
                    <a:spcPts val="0"/>
                  </a:spcAft>
                  <a:defRPr/>
                </a:pPr>
                <a:endParaRPr lang="da-DK" kern="0">
                  <a:solidFill>
                    <a:sysClr val="window" lastClr="FFFFFF"/>
                  </a:solidFill>
                  <a:latin typeface="Calibri"/>
                  <a:ea typeface="ＭＳ Ｐゴシック" pitchFamily="-109" charset="-128"/>
                  <a:cs typeface="ＭＳ Ｐゴシック" pitchFamily="-109" charset="-128"/>
                </a:endParaRPr>
              </a:p>
            </p:txBody>
          </p:sp>
          <p:sp>
            <p:nvSpPr>
              <p:cNvPr id="48" name="Rektangel 28"/>
              <p:cNvSpPr/>
              <p:nvPr/>
            </p:nvSpPr>
            <p:spPr bwMode="auto">
              <a:xfrm>
                <a:off x="3319464" y="962302"/>
                <a:ext cx="2703620" cy="64842"/>
              </a:xfrm>
              <a:prstGeom prst="rect">
                <a:avLst/>
              </a:prstGeom>
              <a:gradFill rotWithShape="1">
                <a:gsLst>
                  <a:gs pos="100000">
                    <a:srgbClr val="FFFCF9">
                      <a:alpha val="79000"/>
                    </a:srgbClr>
                  </a:gs>
                  <a:gs pos="0">
                    <a:srgbClr val="E6E6E6">
                      <a:tint val="50000"/>
                      <a:shade val="100000"/>
                      <a:satMod val="350000"/>
                      <a:alpha val="0"/>
                    </a:srgbClr>
                  </a:gs>
                </a:gsLst>
                <a:lin ang="16200000" scaled="0"/>
              </a:gradFill>
              <a:ln w="9525" cap="flat" cmpd="sng" algn="ctr">
                <a:noFill/>
                <a:prstDash val="solid"/>
              </a:ln>
              <a:effectLst/>
            </p:spPr>
            <p:txBody>
              <a:bodyPr anchor="ctr"/>
              <a:lstStyle/>
              <a:p>
                <a:pPr algn="ctr" defTabSz="914400" fontAlgn="auto">
                  <a:spcBef>
                    <a:spcPts val="0"/>
                  </a:spcBef>
                  <a:spcAft>
                    <a:spcPts val="0"/>
                  </a:spcAft>
                  <a:defRPr/>
                </a:pPr>
                <a:endParaRPr lang="da-DK" kern="0" dirty="0">
                  <a:solidFill>
                    <a:sysClr val="window" lastClr="FFFFFF"/>
                  </a:solidFill>
                  <a:latin typeface="Calibri"/>
                  <a:ea typeface="+mn-ea"/>
                </a:endParaRPr>
              </a:p>
            </p:txBody>
          </p:sp>
        </p:grpSp>
      </p:grpSp>
      <p:sp>
        <p:nvSpPr>
          <p:cNvPr id="13325" name="Text Box 52"/>
          <p:cNvSpPr txBox="1">
            <a:spLocks noChangeArrowheads="1"/>
          </p:cNvSpPr>
          <p:nvPr/>
        </p:nvSpPr>
        <p:spPr bwMode="gray">
          <a:xfrm>
            <a:off x="4960938" y="3917950"/>
            <a:ext cx="3351212" cy="2030413"/>
          </a:xfrm>
          <a:prstGeom prst="rect">
            <a:avLst/>
          </a:prstGeom>
          <a:noFill/>
          <a:ln w="9525">
            <a:noFill/>
            <a:miter lim="800000"/>
            <a:headEnd/>
            <a:tailEnd/>
          </a:ln>
        </p:spPr>
        <p:txBody>
          <a:bodyPr>
            <a:spAutoFit/>
          </a:bodyPr>
          <a:lstStyle/>
          <a:p>
            <a:r>
              <a:rPr lang="en-GB" sz="1400" b="1">
                <a:latin typeface="Calibri" pitchFamily="-105" charset="0"/>
              </a:rPr>
              <a:t>Assumed number of customers</a:t>
            </a:r>
          </a:p>
          <a:p>
            <a:endParaRPr lang="en-US" sz="1400">
              <a:latin typeface="Calibri" pitchFamily="-105" charset="0"/>
            </a:endParaRPr>
          </a:p>
          <a:p>
            <a:r>
              <a:rPr lang="en-GB" sz="1400">
                <a:latin typeface="Calibri" pitchFamily="-105" charset="0"/>
              </a:rPr>
              <a:t>Arguments and supportive facts:</a:t>
            </a:r>
          </a:p>
          <a:p>
            <a:endParaRPr lang="en-GB" sz="1400">
              <a:latin typeface="Calibri" pitchFamily="-105" charset="0"/>
            </a:endParaRPr>
          </a:p>
          <a:p>
            <a:endParaRPr lang="en-GB" sz="1400">
              <a:latin typeface="Calibri" pitchFamily="-105" charset="0"/>
            </a:endParaRPr>
          </a:p>
          <a:p>
            <a:r>
              <a:rPr lang="en-GB" sz="1400" b="1">
                <a:latin typeface="Calibri" pitchFamily="-105" charset="0"/>
              </a:rPr>
              <a:t>Average amount spend per customer?</a:t>
            </a:r>
          </a:p>
          <a:p>
            <a:endParaRPr lang="en-GB" sz="1400" b="1">
              <a:latin typeface="Calibri" pitchFamily="-105" charset="0"/>
            </a:endParaRPr>
          </a:p>
          <a:p>
            <a:r>
              <a:rPr lang="en-GB" sz="1400">
                <a:latin typeface="Calibri" pitchFamily="-105" charset="0"/>
              </a:rPr>
              <a:t>One or more items?</a:t>
            </a:r>
            <a:endParaRPr lang="en-US" sz="1400">
              <a:latin typeface="Calibri" pitchFamily="-105" charset="0"/>
            </a:endParaRPr>
          </a:p>
          <a:p>
            <a:pPr>
              <a:spcBef>
                <a:spcPct val="20000"/>
              </a:spcBef>
              <a:buFont typeface="Arial" charset="0"/>
              <a:buChar char="•"/>
            </a:pPr>
            <a:endParaRPr lang="en-US" sz="1400" noProof="1">
              <a:solidFill>
                <a:srgbClr val="000000"/>
              </a:solidFill>
              <a:latin typeface="Calibri" pitchFamily="-105" charset="0"/>
              <a:cs typeface="Arial" charset="0"/>
            </a:endParaRPr>
          </a:p>
        </p:txBody>
      </p:sp>
      <p:grpSp>
        <p:nvGrpSpPr>
          <p:cNvPr id="13326" name="Gruppe 91"/>
          <p:cNvGrpSpPr>
            <a:grpSpLocks/>
          </p:cNvGrpSpPr>
          <p:nvPr/>
        </p:nvGrpSpPr>
        <p:grpSpPr bwMode="auto">
          <a:xfrm>
            <a:off x="117475" y="565150"/>
            <a:ext cx="244475" cy="241300"/>
            <a:chOff x="1071835" y="2920232"/>
            <a:chExt cx="1427572" cy="1413777"/>
          </a:xfrm>
        </p:grpSpPr>
        <p:sp>
          <p:nvSpPr>
            <p:cNvPr id="52" name="Ellipse 44"/>
            <p:cNvSpPr/>
            <p:nvPr/>
          </p:nvSpPr>
          <p:spPr bwMode="auto">
            <a:xfrm rot="21052097">
              <a:off x="1085754" y="2920232"/>
              <a:ext cx="1413653" cy="1413777"/>
            </a:xfrm>
            <a:prstGeom prst="ellipse">
              <a:avLst/>
            </a:prstGeom>
            <a:gradFill flip="none" rotWithShape="1">
              <a:gsLst>
                <a:gs pos="0">
                  <a:schemeClr val="accent4">
                    <a:lumMod val="40000"/>
                    <a:lumOff val="60000"/>
                  </a:schemeClr>
                </a:gs>
                <a:gs pos="100000">
                  <a:schemeClr val="accent4">
                    <a:lumMod val="75000"/>
                  </a:schemeClr>
                </a:gs>
              </a:gsLst>
              <a:path path="shape">
                <a:fillToRect l="50000" t="50000" r="50000" b="50000"/>
              </a:path>
              <a:tileRect/>
            </a:gradFill>
            <a:ln w="9525" cap="flat" cmpd="sng" algn="ctr">
              <a:solidFill>
                <a:schemeClr val="accent4">
                  <a:lumMod val="75000"/>
                </a:scheme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53"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54"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4476744"/>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41" name="TextBox 4"/>
          <p:cNvSpPr txBox="1">
            <a:spLocks noChangeArrowheads="1"/>
          </p:cNvSpPr>
          <p:nvPr/>
        </p:nvSpPr>
        <p:spPr bwMode="auto">
          <a:xfrm>
            <a:off x="357188" y="203200"/>
            <a:ext cx="1763712"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The Market</a:t>
            </a:r>
          </a:p>
        </p:txBody>
      </p:sp>
      <p:grpSp>
        <p:nvGrpSpPr>
          <p:cNvPr id="14342" name="Gruppe 392"/>
          <p:cNvGrpSpPr>
            <a:grpSpLocks/>
          </p:cNvGrpSpPr>
          <p:nvPr/>
        </p:nvGrpSpPr>
        <p:grpSpPr bwMode="auto">
          <a:xfrm>
            <a:off x="1201738" y="1371600"/>
            <a:ext cx="2447925" cy="4368800"/>
            <a:chOff x="3390900" y="1257296"/>
            <a:chExt cx="2577193" cy="5257804"/>
          </a:xfrm>
        </p:grpSpPr>
        <p:sp>
          <p:nvSpPr>
            <p:cNvPr id="7" name="Rektangel 25"/>
            <p:cNvSpPr>
              <a:spLocks noChangeArrowheads="1"/>
            </p:cNvSpPr>
            <p:nvPr/>
          </p:nvSpPr>
          <p:spPr bwMode="auto">
            <a:xfrm>
              <a:off x="3390900" y="1257296"/>
              <a:ext cx="2573850" cy="5257804"/>
            </a:xfrm>
            <a:prstGeom prst="rect">
              <a:avLst/>
            </a:prstGeom>
            <a:solidFill>
              <a:srgbClr val="FFFFFF"/>
            </a:solidFill>
            <a:ln w="3175">
              <a:solidFill>
                <a:srgbClr val="BFBFBF"/>
              </a:solidFill>
              <a:miter lim="800000"/>
              <a:headEnd/>
              <a:tailEnd/>
            </a:ln>
            <a:effectLst>
              <a:outerShdw blurRad="63500" dist="38100" dir="2700000" algn="tl" rotWithShape="0">
                <a:srgbClr val="000000">
                  <a:alpha val="39998"/>
                </a:srgbClr>
              </a:outerShdw>
            </a:effectLst>
          </p:spPr>
          <p:txBody>
            <a:bodyPr anchor="ctr"/>
            <a:lstStyle/>
            <a:p>
              <a:pPr algn="ctr" fontAlgn="auto">
                <a:spcBef>
                  <a:spcPts val="0"/>
                </a:spcBef>
                <a:spcAft>
                  <a:spcPts val="0"/>
                </a:spcAft>
                <a:defRPr/>
              </a:pPr>
              <a:endParaRPr lang="en-US" kern="0">
                <a:solidFill>
                  <a:srgbClr val="FFFFFF"/>
                </a:solidFill>
                <a:latin typeface="Calibri" charset="0"/>
                <a:ea typeface="+mn-ea"/>
              </a:endParaRPr>
            </a:p>
          </p:txBody>
        </p:sp>
        <p:sp>
          <p:nvSpPr>
            <p:cNvPr id="8" name="Rektangel 25"/>
            <p:cNvSpPr/>
            <p:nvPr/>
          </p:nvSpPr>
          <p:spPr bwMode="auto">
            <a:xfrm>
              <a:off x="3394243" y="1257296"/>
              <a:ext cx="2573850" cy="147112"/>
            </a:xfrm>
            <a:prstGeom prst="rect">
              <a:avLst/>
            </a:prstGeom>
            <a:gradFill flip="none" rotWithShape="1">
              <a:gsLst>
                <a:gs pos="0">
                  <a:srgbClr val="74F4FF"/>
                </a:gs>
                <a:gs pos="100000">
                  <a:srgbClr val="208ECD"/>
                </a:gs>
              </a:gsLst>
              <a:lin ang="16200000" scaled="1"/>
              <a:tileRect/>
            </a:gradFill>
            <a:ln w="9525" cap="flat" cmpd="sng" algn="ctr">
              <a:solidFill>
                <a:srgbClr val="208ECD"/>
              </a:solidFill>
              <a:prstDash val="solid"/>
            </a:ln>
            <a:effectLst/>
          </p:spPr>
          <p:txBody>
            <a:bodyPr anchor="ctr"/>
            <a:lstStyle/>
            <a:p>
              <a:pPr algn="ctr" fontAlgn="auto">
                <a:spcBef>
                  <a:spcPts val="0"/>
                </a:spcBef>
                <a:spcAft>
                  <a:spcPts val="0"/>
                </a:spcAft>
                <a:defRPr/>
              </a:pPr>
              <a:endParaRPr lang="en-US" kern="0">
                <a:solidFill>
                  <a:srgbClr val="FFFFFF"/>
                </a:solidFill>
                <a:latin typeface="Calibri" charset="0"/>
                <a:ea typeface="+mn-ea"/>
              </a:endParaRPr>
            </a:p>
          </p:txBody>
        </p:sp>
      </p:grpSp>
      <p:sp>
        <p:nvSpPr>
          <p:cNvPr id="14343" name="Rektangel 150"/>
          <p:cNvSpPr>
            <a:spLocks noChangeArrowheads="1"/>
          </p:cNvSpPr>
          <p:nvPr/>
        </p:nvSpPr>
        <p:spPr bwMode="auto">
          <a:xfrm>
            <a:off x="1243013" y="1646238"/>
            <a:ext cx="2365375" cy="2997200"/>
          </a:xfrm>
          <a:prstGeom prst="rect">
            <a:avLst/>
          </a:prstGeom>
          <a:noFill/>
          <a:ln w="9525">
            <a:noFill/>
            <a:miter lim="800000"/>
            <a:headEnd/>
            <a:tailEnd/>
          </a:ln>
        </p:spPr>
        <p:txBody>
          <a:bodyPr>
            <a:spAutoFit/>
          </a:bodyPr>
          <a:lstStyle/>
          <a:p>
            <a:pPr defTabSz="801688">
              <a:spcBef>
                <a:spcPct val="20000"/>
              </a:spcBef>
            </a:pPr>
            <a:r>
              <a:rPr lang="en-US" sz="1600" b="1" noProof="1">
                <a:latin typeface="Calibri" pitchFamily="-105" charset="0"/>
                <a:cs typeface="Arial" charset="0"/>
              </a:rPr>
              <a:t>Important competitiors</a:t>
            </a:r>
          </a:p>
          <a:p>
            <a:pPr defTabSz="801688">
              <a:spcBef>
                <a:spcPct val="20000"/>
              </a:spcBef>
            </a:pPr>
            <a:endParaRPr lang="en-US" sz="1600" b="1" noProof="1">
              <a:latin typeface="Calibri" pitchFamily="-105" charset="0"/>
              <a:cs typeface="Arial" charset="0"/>
            </a:endParaRPr>
          </a:p>
          <a:p>
            <a:pPr defTabSz="801688">
              <a:spcBef>
                <a:spcPct val="20000"/>
              </a:spcBef>
            </a:pPr>
            <a:endParaRPr lang="en-US" sz="1600" b="1" noProof="1">
              <a:latin typeface="Calibri" pitchFamily="-105" charset="0"/>
              <a:cs typeface="Arial" charset="0"/>
            </a:endParaRP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r>
              <a:rPr lang="en-US" sz="1400" noProof="1">
                <a:solidFill>
                  <a:srgbClr val="000000"/>
                </a:solidFill>
                <a:latin typeface="Calibri" pitchFamily="-105" charset="0"/>
                <a:cs typeface="Arial" charset="0"/>
              </a:rPr>
              <a:t> Go ahead and replace it with your own text.</a:t>
            </a: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and replace it with your own text</a:t>
            </a:r>
          </a:p>
        </p:txBody>
      </p:sp>
      <p:grpSp>
        <p:nvGrpSpPr>
          <p:cNvPr id="14344" name="Gruppe 392"/>
          <p:cNvGrpSpPr>
            <a:grpSpLocks/>
          </p:cNvGrpSpPr>
          <p:nvPr/>
        </p:nvGrpSpPr>
        <p:grpSpPr bwMode="auto">
          <a:xfrm>
            <a:off x="3802063" y="1371600"/>
            <a:ext cx="2447925" cy="4368800"/>
            <a:chOff x="3390900" y="1257296"/>
            <a:chExt cx="2577193" cy="5257804"/>
          </a:xfrm>
        </p:grpSpPr>
        <p:sp>
          <p:nvSpPr>
            <p:cNvPr id="21" name="Rektangel 25"/>
            <p:cNvSpPr>
              <a:spLocks noChangeArrowheads="1"/>
            </p:cNvSpPr>
            <p:nvPr/>
          </p:nvSpPr>
          <p:spPr bwMode="auto">
            <a:xfrm>
              <a:off x="3390900" y="1257296"/>
              <a:ext cx="2573850" cy="5257804"/>
            </a:xfrm>
            <a:prstGeom prst="rect">
              <a:avLst/>
            </a:prstGeom>
            <a:solidFill>
              <a:srgbClr val="FFFFFF"/>
            </a:solidFill>
            <a:ln w="3175">
              <a:solidFill>
                <a:srgbClr val="BFBFBF"/>
              </a:solidFill>
              <a:miter lim="800000"/>
              <a:headEnd/>
              <a:tailEnd/>
            </a:ln>
            <a:effectLst>
              <a:outerShdw blurRad="63500" dist="38100" dir="2700000" algn="tl" rotWithShape="0">
                <a:srgbClr val="000000">
                  <a:alpha val="39998"/>
                </a:srgbClr>
              </a:outerShdw>
            </a:effectLst>
          </p:spPr>
          <p:txBody>
            <a:bodyPr anchor="ctr"/>
            <a:lstStyle/>
            <a:p>
              <a:pPr algn="ctr" fontAlgn="auto">
                <a:spcBef>
                  <a:spcPts val="0"/>
                </a:spcBef>
                <a:spcAft>
                  <a:spcPts val="0"/>
                </a:spcAft>
                <a:defRPr/>
              </a:pPr>
              <a:endParaRPr lang="en-US" kern="0">
                <a:solidFill>
                  <a:srgbClr val="FFFFFF"/>
                </a:solidFill>
                <a:latin typeface="Calibri" charset="0"/>
                <a:ea typeface="+mn-ea"/>
              </a:endParaRPr>
            </a:p>
          </p:txBody>
        </p:sp>
        <p:sp>
          <p:nvSpPr>
            <p:cNvPr id="22" name="Rektangel 25"/>
            <p:cNvSpPr/>
            <p:nvPr/>
          </p:nvSpPr>
          <p:spPr bwMode="auto">
            <a:xfrm>
              <a:off x="3394243" y="1257296"/>
              <a:ext cx="2573850" cy="147112"/>
            </a:xfrm>
            <a:prstGeom prst="rect">
              <a:avLst/>
            </a:prstGeom>
            <a:gradFill flip="none" rotWithShape="1">
              <a:gsLst>
                <a:gs pos="0">
                  <a:srgbClr val="74F4FF"/>
                </a:gs>
                <a:gs pos="100000">
                  <a:srgbClr val="208ECD"/>
                </a:gs>
              </a:gsLst>
              <a:lin ang="16200000" scaled="1"/>
              <a:tileRect/>
            </a:gradFill>
            <a:ln w="9525" cap="flat" cmpd="sng" algn="ctr">
              <a:solidFill>
                <a:srgbClr val="208ECD"/>
              </a:solidFill>
              <a:prstDash val="solid"/>
            </a:ln>
            <a:effectLst/>
          </p:spPr>
          <p:txBody>
            <a:bodyPr anchor="ctr"/>
            <a:lstStyle/>
            <a:p>
              <a:pPr algn="ctr" fontAlgn="auto">
                <a:spcBef>
                  <a:spcPts val="0"/>
                </a:spcBef>
                <a:spcAft>
                  <a:spcPts val="0"/>
                </a:spcAft>
                <a:defRPr/>
              </a:pPr>
              <a:endParaRPr lang="en-US" kern="0">
                <a:solidFill>
                  <a:srgbClr val="FFFFFF"/>
                </a:solidFill>
                <a:latin typeface="Calibri" charset="0"/>
                <a:ea typeface="+mn-ea"/>
              </a:endParaRPr>
            </a:p>
          </p:txBody>
        </p:sp>
      </p:grpSp>
      <p:sp>
        <p:nvSpPr>
          <p:cNvPr id="14345" name="Rektangel 150"/>
          <p:cNvSpPr>
            <a:spLocks noChangeArrowheads="1"/>
          </p:cNvSpPr>
          <p:nvPr/>
        </p:nvSpPr>
        <p:spPr bwMode="auto">
          <a:xfrm>
            <a:off x="3856038" y="1646238"/>
            <a:ext cx="2343150" cy="2947987"/>
          </a:xfrm>
          <a:prstGeom prst="rect">
            <a:avLst/>
          </a:prstGeom>
          <a:noFill/>
          <a:ln w="9525">
            <a:noFill/>
            <a:miter lim="800000"/>
            <a:headEnd/>
            <a:tailEnd/>
          </a:ln>
        </p:spPr>
        <p:txBody>
          <a:bodyPr>
            <a:spAutoFit/>
          </a:bodyPr>
          <a:lstStyle/>
          <a:p>
            <a:pPr defTabSz="801688">
              <a:spcBef>
                <a:spcPct val="20000"/>
              </a:spcBef>
            </a:pPr>
            <a:r>
              <a:rPr lang="en-US" sz="1600" b="1" noProof="1">
                <a:latin typeface="Calibri" pitchFamily="-105" charset="0"/>
                <a:cs typeface="Arial" charset="0"/>
              </a:rPr>
              <a:t>Competitive parameters on the market</a:t>
            </a:r>
          </a:p>
          <a:p>
            <a:pPr defTabSz="801688">
              <a:spcBef>
                <a:spcPct val="20000"/>
              </a:spcBef>
            </a:pPr>
            <a:endParaRPr lang="en-US" sz="1600" b="1" noProof="1">
              <a:latin typeface="Calibri" pitchFamily="-105" charset="0"/>
              <a:cs typeface="Arial" charset="0"/>
            </a:endParaRP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r>
              <a:rPr lang="en-US" sz="1400" noProof="1">
                <a:solidFill>
                  <a:srgbClr val="000000"/>
                </a:solidFill>
                <a:latin typeface="Calibri" pitchFamily="-105" charset="0"/>
                <a:cs typeface="Arial" charset="0"/>
              </a:rPr>
              <a:t> Go ahead and replace it with your own text.</a:t>
            </a: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and replace it with your own text</a:t>
            </a:r>
          </a:p>
        </p:txBody>
      </p:sp>
      <p:grpSp>
        <p:nvGrpSpPr>
          <p:cNvPr id="14346" name="Gruppe 392"/>
          <p:cNvGrpSpPr>
            <a:grpSpLocks/>
          </p:cNvGrpSpPr>
          <p:nvPr/>
        </p:nvGrpSpPr>
        <p:grpSpPr bwMode="auto">
          <a:xfrm>
            <a:off x="6418263" y="1371600"/>
            <a:ext cx="2447925" cy="4368800"/>
            <a:chOff x="3390900" y="1257296"/>
            <a:chExt cx="2577193" cy="5257804"/>
          </a:xfrm>
        </p:grpSpPr>
        <p:sp>
          <p:nvSpPr>
            <p:cNvPr id="25" name="Rektangel 25"/>
            <p:cNvSpPr>
              <a:spLocks noChangeArrowheads="1"/>
            </p:cNvSpPr>
            <p:nvPr/>
          </p:nvSpPr>
          <p:spPr bwMode="auto">
            <a:xfrm>
              <a:off x="3390900" y="1257296"/>
              <a:ext cx="2573850" cy="5257804"/>
            </a:xfrm>
            <a:prstGeom prst="rect">
              <a:avLst/>
            </a:prstGeom>
            <a:solidFill>
              <a:srgbClr val="FFFFFF"/>
            </a:solidFill>
            <a:ln w="3175">
              <a:solidFill>
                <a:srgbClr val="BFBFBF"/>
              </a:solidFill>
              <a:miter lim="800000"/>
              <a:headEnd/>
              <a:tailEnd/>
            </a:ln>
            <a:effectLst>
              <a:outerShdw blurRad="63500" dist="38100" dir="2700000" algn="tl" rotWithShape="0">
                <a:srgbClr val="000000">
                  <a:alpha val="39998"/>
                </a:srgbClr>
              </a:outerShdw>
            </a:effectLst>
          </p:spPr>
          <p:txBody>
            <a:bodyPr anchor="ctr"/>
            <a:lstStyle/>
            <a:p>
              <a:pPr algn="ctr" fontAlgn="auto">
                <a:spcBef>
                  <a:spcPts val="0"/>
                </a:spcBef>
                <a:spcAft>
                  <a:spcPts val="0"/>
                </a:spcAft>
                <a:defRPr/>
              </a:pPr>
              <a:endParaRPr lang="en-US" kern="0">
                <a:solidFill>
                  <a:srgbClr val="FFFFFF"/>
                </a:solidFill>
                <a:latin typeface="Calibri" charset="0"/>
                <a:ea typeface="+mn-ea"/>
              </a:endParaRPr>
            </a:p>
          </p:txBody>
        </p:sp>
        <p:sp>
          <p:nvSpPr>
            <p:cNvPr id="26" name="Rektangel 25"/>
            <p:cNvSpPr/>
            <p:nvPr/>
          </p:nvSpPr>
          <p:spPr bwMode="auto">
            <a:xfrm>
              <a:off x="3394243" y="1257296"/>
              <a:ext cx="2573850" cy="147112"/>
            </a:xfrm>
            <a:prstGeom prst="rect">
              <a:avLst/>
            </a:prstGeom>
            <a:gradFill flip="none" rotWithShape="1">
              <a:gsLst>
                <a:gs pos="0">
                  <a:srgbClr val="74F4FF"/>
                </a:gs>
                <a:gs pos="100000">
                  <a:srgbClr val="208ECD"/>
                </a:gs>
              </a:gsLst>
              <a:lin ang="16200000" scaled="1"/>
              <a:tileRect/>
            </a:gradFill>
            <a:ln w="9525" cap="flat" cmpd="sng" algn="ctr">
              <a:solidFill>
                <a:srgbClr val="208ECD"/>
              </a:solidFill>
              <a:prstDash val="solid"/>
            </a:ln>
            <a:effectLst/>
          </p:spPr>
          <p:txBody>
            <a:bodyPr anchor="ctr"/>
            <a:lstStyle/>
            <a:p>
              <a:pPr algn="ctr" fontAlgn="auto">
                <a:spcBef>
                  <a:spcPts val="0"/>
                </a:spcBef>
                <a:spcAft>
                  <a:spcPts val="0"/>
                </a:spcAft>
                <a:defRPr/>
              </a:pPr>
              <a:endParaRPr lang="en-US" kern="0">
                <a:solidFill>
                  <a:srgbClr val="FFFFFF"/>
                </a:solidFill>
                <a:latin typeface="Calibri" charset="0"/>
                <a:ea typeface="+mn-ea"/>
              </a:endParaRPr>
            </a:p>
          </p:txBody>
        </p:sp>
      </p:grpSp>
      <p:sp>
        <p:nvSpPr>
          <p:cNvPr id="14347" name="Rektangel 150"/>
          <p:cNvSpPr>
            <a:spLocks noChangeArrowheads="1"/>
          </p:cNvSpPr>
          <p:nvPr/>
        </p:nvSpPr>
        <p:spPr bwMode="auto">
          <a:xfrm>
            <a:off x="6472238" y="1676400"/>
            <a:ext cx="2343150" cy="2947988"/>
          </a:xfrm>
          <a:prstGeom prst="rect">
            <a:avLst/>
          </a:prstGeom>
          <a:noFill/>
          <a:ln w="9525">
            <a:noFill/>
            <a:miter lim="800000"/>
            <a:headEnd/>
            <a:tailEnd/>
          </a:ln>
        </p:spPr>
        <p:txBody>
          <a:bodyPr>
            <a:spAutoFit/>
          </a:bodyPr>
          <a:lstStyle/>
          <a:p>
            <a:pPr defTabSz="801688">
              <a:spcBef>
                <a:spcPct val="20000"/>
              </a:spcBef>
            </a:pPr>
            <a:r>
              <a:rPr lang="en-US" sz="1600" b="1" noProof="1">
                <a:latin typeface="Calibri" pitchFamily="-105" charset="0"/>
                <a:cs typeface="Arial" charset="0"/>
              </a:rPr>
              <a:t>Assesment of posibilities on the market</a:t>
            </a:r>
          </a:p>
          <a:p>
            <a:pPr defTabSz="801688">
              <a:spcBef>
                <a:spcPct val="20000"/>
              </a:spcBef>
            </a:pPr>
            <a:endParaRPr lang="en-US" sz="1600" b="1" noProof="1">
              <a:latin typeface="Calibri" pitchFamily="-105" charset="0"/>
              <a:cs typeface="Arial" charset="0"/>
            </a:endParaRP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r>
              <a:rPr lang="en-US" sz="1400" noProof="1">
                <a:solidFill>
                  <a:srgbClr val="000000"/>
                </a:solidFill>
                <a:latin typeface="Calibri" pitchFamily="-105" charset="0"/>
                <a:cs typeface="Arial" charset="0"/>
              </a:rPr>
              <a:t> Go ahead and replace it with your own text.</a:t>
            </a: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and replace it with your own text</a:t>
            </a:r>
          </a:p>
        </p:txBody>
      </p:sp>
      <p:pic>
        <p:nvPicPr>
          <p:cNvPr id="14348" name="Picture 69" descr="C:\Documents and Settings\camilla\Dokumenter\Billeder\Microsoft Clip Organizer\j0156335.wmf"/>
          <p:cNvPicPr>
            <a:picLocks noChangeAspect="1" noChangeArrowheads="1"/>
          </p:cNvPicPr>
          <p:nvPr/>
        </p:nvPicPr>
        <p:blipFill>
          <a:blip r:embed="rId2"/>
          <a:srcRect/>
          <a:stretch>
            <a:fillRect/>
          </a:stretch>
        </p:blipFill>
        <p:spPr bwMode="auto">
          <a:xfrm>
            <a:off x="230188" y="4643438"/>
            <a:ext cx="1289050" cy="1930400"/>
          </a:xfrm>
          <a:prstGeom prst="rect">
            <a:avLst/>
          </a:prstGeom>
          <a:noFill/>
          <a:ln w="9525">
            <a:noFill/>
            <a:miter lim="800000"/>
            <a:headEnd/>
            <a:tailEnd/>
          </a:ln>
        </p:spPr>
      </p:pic>
      <p:grpSp>
        <p:nvGrpSpPr>
          <p:cNvPr id="14349" name="Gruppe 91"/>
          <p:cNvGrpSpPr>
            <a:grpSpLocks/>
          </p:cNvGrpSpPr>
          <p:nvPr/>
        </p:nvGrpSpPr>
        <p:grpSpPr bwMode="auto">
          <a:xfrm>
            <a:off x="117475" y="565150"/>
            <a:ext cx="244475" cy="241300"/>
            <a:chOff x="1071835" y="2920232"/>
            <a:chExt cx="1427572" cy="1413777"/>
          </a:xfrm>
        </p:grpSpPr>
        <p:sp>
          <p:nvSpPr>
            <p:cNvPr id="29" name="Ellipse 44"/>
            <p:cNvSpPr/>
            <p:nvPr/>
          </p:nvSpPr>
          <p:spPr bwMode="auto">
            <a:xfrm rot="21052097">
              <a:off x="1085754" y="2920232"/>
              <a:ext cx="1413653" cy="1413777"/>
            </a:xfrm>
            <a:prstGeom prst="ellipse">
              <a:avLst/>
            </a:prstGeom>
            <a:gradFill flip="none" rotWithShape="1">
              <a:gsLst>
                <a:gs pos="0">
                  <a:schemeClr val="accent4">
                    <a:lumMod val="40000"/>
                    <a:lumOff val="60000"/>
                  </a:schemeClr>
                </a:gs>
                <a:gs pos="100000">
                  <a:schemeClr val="accent4">
                    <a:lumMod val="75000"/>
                  </a:schemeClr>
                </a:gs>
              </a:gsLst>
              <a:path path="shape">
                <a:fillToRect l="50000" t="50000" r="50000" b="50000"/>
              </a:path>
              <a:tileRect/>
            </a:gradFill>
            <a:ln w="9525" cap="flat" cmpd="sng" algn="ctr">
              <a:solidFill>
                <a:schemeClr val="accent4">
                  <a:lumMod val="75000"/>
                </a:scheme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30"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31"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5" name="TextBox 4"/>
          <p:cNvSpPr txBox="1">
            <a:spLocks noChangeArrowheads="1"/>
          </p:cNvSpPr>
          <p:nvPr/>
        </p:nvSpPr>
        <p:spPr bwMode="auto">
          <a:xfrm>
            <a:off x="357188" y="203200"/>
            <a:ext cx="1763712"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The Market</a:t>
            </a:r>
          </a:p>
        </p:txBody>
      </p:sp>
      <p:grpSp>
        <p:nvGrpSpPr>
          <p:cNvPr id="15366" name="Group 12"/>
          <p:cNvGrpSpPr>
            <a:grpSpLocks/>
          </p:cNvGrpSpPr>
          <p:nvPr/>
        </p:nvGrpSpPr>
        <p:grpSpPr bwMode="auto">
          <a:xfrm>
            <a:off x="1127125" y="3240088"/>
            <a:ext cx="6883400" cy="1174750"/>
            <a:chOff x="1930400" y="2108200"/>
            <a:chExt cx="6883400" cy="724513"/>
          </a:xfrm>
        </p:grpSpPr>
        <p:sp>
          <p:nvSpPr>
            <p:cNvPr id="13" name="Rectangle 12"/>
            <p:cNvSpPr/>
            <p:nvPr/>
          </p:nvSpPr>
          <p:spPr>
            <a:xfrm>
              <a:off x="1930400" y="2108200"/>
              <a:ext cx="6883400" cy="648145"/>
            </a:xfrm>
            <a:prstGeom prst="rect">
              <a:avLst/>
            </a:prstGeom>
            <a:gradFill>
              <a:gsLst>
                <a:gs pos="0">
                  <a:schemeClr val="bg1">
                    <a:lumMod val="65000"/>
                  </a:schemeClr>
                </a:gs>
                <a:gs pos="100000">
                  <a:schemeClr val="bg1">
                    <a:lumMod val="95000"/>
                  </a:schemeClr>
                </a:gs>
              </a:gsLst>
            </a:gradFill>
            <a:ln w="635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88" name="Rectangle 8"/>
            <p:cNvSpPr>
              <a:spLocks noChangeArrowheads="1"/>
            </p:cNvSpPr>
            <p:nvPr/>
          </p:nvSpPr>
          <p:spPr bwMode="auto">
            <a:xfrm>
              <a:off x="1943100" y="2164190"/>
              <a:ext cx="6858000" cy="668523"/>
            </a:xfrm>
            <a:prstGeom prst="rect">
              <a:avLst/>
            </a:prstGeom>
            <a:noFill/>
            <a:ln w="9525">
              <a:noFill/>
              <a:miter lim="800000"/>
              <a:headEnd/>
              <a:tailEnd/>
            </a:ln>
          </p:spPr>
          <p:txBody>
            <a:bodyPr>
              <a:spAutoFit/>
            </a:bodyPr>
            <a:lstStyle/>
            <a:p>
              <a:pPr defTabSz="801688">
                <a:spcBef>
                  <a:spcPct val="20000"/>
                </a:spcBef>
              </a:pPr>
              <a:r>
                <a:rPr lang="en-US" sz="1400" b="1">
                  <a:latin typeface="Calibri" pitchFamily="-105" charset="0"/>
                </a:rPr>
                <a:t>Industry Participants</a:t>
              </a:r>
              <a:endParaRPr lang="en-US" sz="1400" noProof="1">
                <a:latin typeface="Calibri" pitchFamily="-105" charset="0"/>
                <a:cs typeface="Arial" charset="0"/>
              </a:endParaRPr>
            </a:p>
            <a:p>
              <a:pPr defTabSz="801688">
                <a:spcBef>
                  <a:spcPct val="20000"/>
                </a:spcBef>
                <a:buFont typeface="Arial" charset="0"/>
                <a:buChar char="•"/>
              </a:pPr>
              <a:r>
                <a:rPr lang="en-US" sz="1400" noProof="1">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r>
                <a:rPr lang="en-US" sz="1400" noProof="1">
                  <a:latin typeface="Calibri" pitchFamily="-105" charset="0"/>
                  <a:cs typeface="Arial" charset="0"/>
                </a:rPr>
                <a:t>This is an example text. Go ahead an replace it with your own text. This is an example text.</a:t>
              </a:r>
            </a:p>
            <a:p>
              <a:pPr defTabSz="801688">
                <a:spcBef>
                  <a:spcPct val="20000"/>
                </a:spcBef>
              </a:pPr>
              <a:endParaRPr lang="en-US" sz="1400" noProof="1">
                <a:latin typeface="Calibri" pitchFamily="-105" charset="0"/>
                <a:cs typeface="Arial" charset="0"/>
              </a:endParaRPr>
            </a:p>
          </p:txBody>
        </p:sp>
      </p:grpSp>
      <p:grpSp>
        <p:nvGrpSpPr>
          <p:cNvPr id="15367" name="Group 11"/>
          <p:cNvGrpSpPr>
            <a:grpSpLocks/>
          </p:cNvGrpSpPr>
          <p:nvPr/>
        </p:nvGrpSpPr>
        <p:grpSpPr bwMode="auto">
          <a:xfrm>
            <a:off x="1127125" y="4302125"/>
            <a:ext cx="6883400" cy="1049338"/>
            <a:chOff x="1955800" y="3102554"/>
            <a:chExt cx="6883400" cy="648311"/>
          </a:xfrm>
        </p:grpSpPr>
        <p:sp>
          <p:nvSpPr>
            <p:cNvPr id="16" name="Rectangle 15"/>
            <p:cNvSpPr/>
            <p:nvPr/>
          </p:nvSpPr>
          <p:spPr>
            <a:xfrm>
              <a:off x="1955800" y="3102554"/>
              <a:ext cx="6883400" cy="648311"/>
            </a:xfrm>
            <a:prstGeom prst="rect">
              <a:avLst/>
            </a:prstGeom>
            <a:gradFill>
              <a:gsLst>
                <a:gs pos="51000">
                  <a:srgbClr val="208ECD"/>
                </a:gs>
                <a:gs pos="100000">
                  <a:srgbClr val="74F4FF"/>
                </a:gs>
              </a:gsLst>
            </a:gradFill>
            <a:ln w="6350" cmpd="sng">
              <a:solidFill>
                <a:srgbClr val="208ECD"/>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86" name="Rectangle 10"/>
            <p:cNvSpPr>
              <a:spLocks noChangeArrowheads="1"/>
            </p:cNvSpPr>
            <p:nvPr/>
          </p:nvSpPr>
          <p:spPr bwMode="auto">
            <a:xfrm>
              <a:off x="1968500" y="3158545"/>
              <a:ext cx="6858000" cy="510227"/>
            </a:xfrm>
            <a:prstGeom prst="rect">
              <a:avLst/>
            </a:prstGeom>
            <a:noFill/>
            <a:ln w="9525">
              <a:noFill/>
              <a:miter lim="800000"/>
              <a:headEnd/>
              <a:tailEnd/>
            </a:ln>
          </p:spPr>
          <p:txBody>
            <a:bodyPr>
              <a:spAutoFit/>
            </a:bodyPr>
            <a:lstStyle/>
            <a:p>
              <a:pPr defTabSz="801688">
                <a:spcBef>
                  <a:spcPct val="20000"/>
                </a:spcBef>
              </a:pPr>
              <a:r>
                <a:rPr lang="en-US" sz="1400" b="1">
                  <a:solidFill>
                    <a:schemeClr val="bg1"/>
                  </a:solidFill>
                  <a:latin typeface="Calibri" pitchFamily="-105" charset="0"/>
                </a:rPr>
                <a:t>Distribution Patterns</a:t>
              </a:r>
            </a:p>
            <a:p>
              <a:pPr defTabSz="801688">
                <a:spcBef>
                  <a:spcPct val="20000"/>
                </a:spcBef>
                <a:buFont typeface="Arial" charset="0"/>
                <a:buChar char="•"/>
              </a:pPr>
              <a:r>
                <a:rPr lang="en-US" sz="1400" noProof="1">
                  <a:solidFill>
                    <a:srgbClr val="FFFFFF"/>
                  </a:solidFill>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r>
                <a:rPr lang="en-US" sz="1400" noProof="1">
                  <a:solidFill>
                    <a:srgbClr val="FFFFFF"/>
                  </a:solidFill>
                  <a:latin typeface="Calibri" pitchFamily="-105" charset="0"/>
                  <a:cs typeface="Arial" charset="0"/>
                </a:rPr>
                <a:t>This is an example text. Go ahead an replace it with your own text. This is an example text.</a:t>
              </a:r>
            </a:p>
          </p:txBody>
        </p:sp>
      </p:grpSp>
      <p:grpSp>
        <p:nvGrpSpPr>
          <p:cNvPr id="15368" name="Group 139"/>
          <p:cNvGrpSpPr>
            <a:grpSpLocks/>
          </p:cNvGrpSpPr>
          <p:nvPr/>
        </p:nvGrpSpPr>
        <p:grpSpPr bwMode="auto">
          <a:xfrm>
            <a:off x="1127125" y="2181225"/>
            <a:ext cx="6915150" cy="1047750"/>
            <a:chOff x="1936750" y="1683738"/>
            <a:chExt cx="6915150" cy="1048071"/>
          </a:xfrm>
        </p:grpSpPr>
        <p:sp>
          <p:nvSpPr>
            <p:cNvPr id="10" name="Rectangle 9"/>
            <p:cNvSpPr/>
            <p:nvPr/>
          </p:nvSpPr>
          <p:spPr bwMode="auto">
            <a:xfrm>
              <a:off x="1936750" y="1683738"/>
              <a:ext cx="6883400" cy="1048071"/>
            </a:xfrm>
            <a:prstGeom prst="rect">
              <a:avLst/>
            </a:prstGeom>
            <a:gradFill>
              <a:gsLst>
                <a:gs pos="50000">
                  <a:srgbClr val="208ECD"/>
                </a:gs>
                <a:gs pos="100000">
                  <a:srgbClr val="74F4FF"/>
                </a:gs>
              </a:gsLst>
            </a:gradFill>
            <a:ln w="6350" cmpd="sng">
              <a:solidFill>
                <a:srgbClr val="208ECD"/>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endParaRPr>
            </a:p>
          </p:txBody>
        </p:sp>
        <p:sp>
          <p:nvSpPr>
            <p:cNvPr id="15384" name="Rectangle 10"/>
            <p:cNvSpPr>
              <a:spLocks noChangeArrowheads="1"/>
            </p:cNvSpPr>
            <p:nvPr/>
          </p:nvSpPr>
          <p:spPr bwMode="auto">
            <a:xfrm>
              <a:off x="1993900" y="1798449"/>
              <a:ext cx="6858000" cy="824841"/>
            </a:xfrm>
            <a:prstGeom prst="rect">
              <a:avLst/>
            </a:prstGeom>
            <a:noFill/>
            <a:ln w="9525">
              <a:noFill/>
              <a:miter lim="800000"/>
              <a:headEnd/>
              <a:tailEnd/>
            </a:ln>
          </p:spPr>
          <p:txBody>
            <a:bodyPr>
              <a:spAutoFit/>
            </a:bodyPr>
            <a:lstStyle/>
            <a:p>
              <a:pPr defTabSz="801688">
                <a:spcBef>
                  <a:spcPct val="20000"/>
                </a:spcBef>
              </a:pPr>
              <a:r>
                <a:rPr lang="en-US" sz="1400" b="1">
                  <a:solidFill>
                    <a:schemeClr val="bg1"/>
                  </a:solidFill>
                  <a:latin typeface="Calibri" pitchFamily="-105" charset="0"/>
                </a:rPr>
                <a:t>Market Needs</a:t>
              </a:r>
            </a:p>
            <a:p>
              <a:pPr defTabSz="801688">
                <a:spcBef>
                  <a:spcPct val="20000"/>
                </a:spcBef>
                <a:buFont typeface="Arial" charset="0"/>
                <a:buChar char="•"/>
              </a:pPr>
              <a:r>
                <a:rPr lang="en-US" sz="1400" noProof="1">
                  <a:solidFill>
                    <a:srgbClr val="FFFFFF"/>
                  </a:solidFill>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r>
                <a:rPr lang="en-US" sz="1400" noProof="1">
                  <a:solidFill>
                    <a:srgbClr val="FFFFFF"/>
                  </a:solidFill>
                  <a:latin typeface="Calibri" pitchFamily="-105" charset="0"/>
                  <a:cs typeface="Arial" charset="0"/>
                </a:rPr>
                <a:t>This is an example text. Go ahead an replace it with your own text. This is an example text.</a:t>
              </a:r>
            </a:p>
          </p:txBody>
        </p:sp>
      </p:grpSp>
      <p:grpSp>
        <p:nvGrpSpPr>
          <p:cNvPr id="15369" name="Group 140"/>
          <p:cNvGrpSpPr>
            <a:grpSpLocks/>
          </p:cNvGrpSpPr>
          <p:nvPr/>
        </p:nvGrpSpPr>
        <p:grpSpPr bwMode="auto">
          <a:xfrm>
            <a:off x="1127125" y="5349875"/>
            <a:ext cx="6915150" cy="1047750"/>
            <a:chOff x="1936750" y="5321358"/>
            <a:chExt cx="6915150" cy="1048071"/>
          </a:xfrm>
        </p:grpSpPr>
        <p:sp>
          <p:nvSpPr>
            <p:cNvPr id="22" name="Rectangle 21"/>
            <p:cNvSpPr/>
            <p:nvPr/>
          </p:nvSpPr>
          <p:spPr bwMode="auto">
            <a:xfrm>
              <a:off x="1936750" y="5321358"/>
              <a:ext cx="6883400" cy="1048071"/>
            </a:xfrm>
            <a:prstGeom prst="rect">
              <a:avLst/>
            </a:prstGeom>
            <a:gradFill>
              <a:gsLst>
                <a:gs pos="0">
                  <a:schemeClr val="bg1">
                    <a:lumMod val="65000"/>
                  </a:schemeClr>
                </a:gs>
                <a:gs pos="100000">
                  <a:schemeClr val="bg1">
                    <a:lumMod val="95000"/>
                  </a:schemeClr>
                </a:gs>
              </a:gsLst>
            </a:gradFill>
            <a:ln w="635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82" name="Rectangle 8"/>
            <p:cNvSpPr>
              <a:spLocks noChangeArrowheads="1"/>
            </p:cNvSpPr>
            <p:nvPr/>
          </p:nvSpPr>
          <p:spPr bwMode="auto">
            <a:xfrm>
              <a:off x="1993900" y="5429915"/>
              <a:ext cx="6858000" cy="824841"/>
            </a:xfrm>
            <a:prstGeom prst="rect">
              <a:avLst/>
            </a:prstGeom>
            <a:noFill/>
            <a:ln w="9525">
              <a:noFill/>
              <a:miter lim="800000"/>
              <a:headEnd/>
              <a:tailEnd/>
            </a:ln>
          </p:spPr>
          <p:txBody>
            <a:bodyPr>
              <a:spAutoFit/>
            </a:bodyPr>
            <a:lstStyle/>
            <a:p>
              <a:pPr defTabSz="801688">
                <a:spcBef>
                  <a:spcPct val="20000"/>
                </a:spcBef>
              </a:pPr>
              <a:r>
                <a:rPr lang="en-US" sz="1400" b="1">
                  <a:latin typeface="Calibri" pitchFamily="-105" charset="0"/>
                </a:rPr>
                <a:t>Buying Patterns</a:t>
              </a:r>
            </a:p>
            <a:p>
              <a:pPr defTabSz="801688">
                <a:spcBef>
                  <a:spcPct val="20000"/>
                </a:spcBef>
                <a:buFont typeface="Arial" charset="0"/>
                <a:buChar char="•"/>
              </a:pPr>
              <a:r>
                <a:rPr lang="en-US" sz="1400" noProof="1">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r>
                <a:rPr lang="en-US" sz="1400" noProof="1">
                  <a:latin typeface="Calibri" pitchFamily="-105" charset="0"/>
                  <a:cs typeface="Arial" charset="0"/>
                </a:rPr>
                <a:t>This is an example text. Go ahead an replace it with your own text. This is an example text</a:t>
              </a:r>
            </a:p>
          </p:txBody>
        </p:sp>
      </p:grpSp>
      <p:grpSp>
        <p:nvGrpSpPr>
          <p:cNvPr id="15370" name="Group 138"/>
          <p:cNvGrpSpPr>
            <a:grpSpLocks/>
          </p:cNvGrpSpPr>
          <p:nvPr/>
        </p:nvGrpSpPr>
        <p:grpSpPr bwMode="auto">
          <a:xfrm>
            <a:off x="1127125" y="1131888"/>
            <a:ext cx="6915150" cy="1050925"/>
            <a:chOff x="1936750" y="469485"/>
            <a:chExt cx="6915150" cy="1050639"/>
          </a:xfrm>
        </p:grpSpPr>
        <p:sp>
          <p:nvSpPr>
            <p:cNvPr id="7" name="Rectangle 6"/>
            <p:cNvSpPr/>
            <p:nvPr/>
          </p:nvSpPr>
          <p:spPr bwMode="auto">
            <a:xfrm>
              <a:off x="1936750" y="469485"/>
              <a:ext cx="6883400" cy="1050639"/>
            </a:xfrm>
            <a:prstGeom prst="rect">
              <a:avLst/>
            </a:prstGeom>
            <a:gradFill>
              <a:gsLst>
                <a:gs pos="0">
                  <a:schemeClr val="bg1">
                    <a:lumMod val="65000"/>
                  </a:schemeClr>
                </a:gs>
                <a:gs pos="100000">
                  <a:schemeClr val="bg1">
                    <a:lumMod val="95000"/>
                  </a:schemeClr>
                </a:gs>
              </a:gsLst>
            </a:gradFill>
            <a:ln w="635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80" name="Rectangle 8"/>
            <p:cNvSpPr>
              <a:spLocks noChangeArrowheads="1"/>
            </p:cNvSpPr>
            <p:nvPr/>
          </p:nvSpPr>
          <p:spPr bwMode="auto">
            <a:xfrm>
              <a:off x="1993900" y="571085"/>
              <a:ext cx="6858000" cy="824841"/>
            </a:xfrm>
            <a:prstGeom prst="rect">
              <a:avLst/>
            </a:prstGeom>
            <a:noFill/>
            <a:ln w="9525">
              <a:noFill/>
              <a:miter lim="800000"/>
              <a:headEnd/>
              <a:tailEnd/>
            </a:ln>
          </p:spPr>
          <p:txBody>
            <a:bodyPr>
              <a:spAutoFit/>
            </a:bodyPr>
            <a:lstStyle/>
            <a:p>
              <a:pPr defTabSz="801688">
                <a:spcBef>
                  <a:spcPct val="20000"/>
                </a:spcBef>
              </a:pPr>
              <a:r>
                <a:rPr lang="en-US" sz="1400" b="1">
                  <a:latin typeface="Calibri" pitchFamily="-105" charset="0"/>
                </a:rPr>
                <a:t>Market Segmentation</a:t>
              </a:r>
            </a:p>
            <a:p>
              <a:pPr defTabSz="801688">
                <a:spcBef>
                  <a:spcPct val="20000"/>
                </a:spcBef>
                <a:buFont typeface="Arial" charset="0"/>
                <a:buChar char="•"/>
              </a:pPr>
              <a:r>
                <a:rPr lang="en-US" sz="1400" noProof="1">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r>
                <a:rPr lang="en-US" sz="1400" noProof="1">
                  <a:latin typeface="Calibri" pitchFamily="-105" charset="0"/>
                  <a:cs typeface="Arial" charset="0"/>
                </a:rPr>
                <a:t>This is an example text. Go ahead an replace it with your own text. This is an example text</a:t>
              </a:r>
            </a:p>
          </p:txBody>
        </p:sp>
      </p:grpSp>
      <p:grpSp>
        <p:nvGrpSpPr>
          <p:cNvPr id="15371" name="Gruppe 91"/>
          <p:cNvGrpSpPr>
            <a:grpSpLocks/>
          </p:cNvGrpSpPr>
          <p:nvPr/>
        </p:nvGrpSpPr>
        <p:grpSpPr bwMode="auto">
          <a:xfrm>
            <a:off x="117475" y="565150"/>
            <a:ext cx="244475" cy="241300"/>
            <a:chOff x="1071835" y="2920232"/>
            <a:chExt cx="1427572" cy="1413777"/>
          </a:xfrm>
        </p:grpSpPr>
        <p:sp>
          <p:nvSpPr>
            <p:cNvPr id="143" name="Ellipse 44"/>
            <p:cNvSpPr/>
            <p:nvPr/>
          </p:nvSpPr>
          <p:spPr bwMode="auto">
            <a:xfrm rot="21052097">
              <a:off x="1085754" y="2920232"/>
              <a:ext cx="1413653" cy="1413777"/>
            </a:xfrm>
            <a:prstGeom prst="ellipse">
              <a:avLst/>
            </a:prstGeom>
            <a:gradFill flip="none" rotWithShape="1">
              <a:gsLst>
                <a:gs pos="0">
                  <a:schemeClr val="accent4">
                    <a:lumMod val="40000"/>
                    <a:lumOff val="60000"/>
                  </a:schemeClr>
                </a:gs>
                <a:gs pos="100000">
                  <a:schemeClr val="accent4">
                    <a:lumMod val="75000"/>
                  </a:schemeClr>
                </a:gs>
              </a:gsLst>
              <a:path path="shape">
                <a:fillToRect l="50000" t="50000" r="50000" b="50000"/>
              </a:path>
              <a:tileRect/>
            </a:gradFill>
            <a:ln w="9525" cap="flat" cmpd="sng" algn="ctr">
              <a:solidFill>
                <a:schemeClr val="accent4">
                  <a:lumMod val="75000"/>
                </a:scheme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144"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145"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4471624"/>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389" name="TextBox 4"/>
          <p:cNvSpPr txBox="1">
            <a:spLocks noChangeArrowheads="1"/>
          </p:cNvSpPr>
          <p:nvPr/>
        </p:nvSpPr>
        <p:spPr bwMode="auto">
          <a:xfrm>
            <a:off x="357188" y="203200"/>
            <a:ext cx="1763712"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The Market</a:t>
            </a:r>
          </a:p>
        </p:txBody>
      </p:sp>
      <p:sp>
        <p:nvSpPr>
          <p:cNvPr id="50" name="Rectangle 49"/>
          <p:cNvSpPr>
            <a:spLocks noChangeArrowheads="1"/>
          </p:cNvSpPr>
          <p:nvPr/>
        </p:nvSpPr>
        <p:spPr bwMode="auto">
          <a:xfrm>
            <a:off x="1565931" y="1171946"/>
            <a:ext cx="6769100" cy="4527556"/>
          </a:xfrm>
          <a:prstGeom prst="rect">
            <a:avLst/>
          </a:prstGeom>
          <a:gradFill flip="none" rotWithShape="1">
            <a:gsLst>
              <a:gs pos="0">
                <a:srgbClr val="74F4FF"/>
              </a:gs>
              <a:gs pos="100000">
                <a:srgbClr val="208ECD"/>
              </a:gs>
            </a:gsLst>
            <a:lin ang="5400000" scaled="1"/>
            <a:tileRect/>
          </a:gradFill>
          <a:ln w="9525" algn="ctr">
            <a:solidFill>
              <a:srgbClr val="208ECD"/>
            </a:solidFill>
            <a:miter lim="800000"/>
            <a:headEnd/>
            <a:tailEnd/>
          </a:ln>
          <a:scene3d>
            <a:camera prst="orthographicFront"/>
            <a:lightRig rig="balanced" dir="t"/>
          </a:scene3d>
          <a:sp3d prstMaterial="metal"/>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51" name="Rectangle 50"/>
          <p:cNvSpPr>
            <a:spLocks noChangeArrowheads="1"/>
          </p:cNvSpPr>
          <p:nvPr/>
        </p:nvSpPr>
        <p:spPr bwMode="auto">
          <a:xfrm>
            <a:off x="1673517" y="1250212"/>
            <a:ext cx="6553929" cy="4371024"/>
          </a:xfrm>
          <a:prstGeom prst="rect">
            <a:avLst/>
          </a:prstGeom>
          <a:gradFill>
            <a:gsLst>
              <a:gs pos="9000">
                <a:schemeClr val="bg1"/>
              </a:gs>
              <a:gs pos="100000">
                <a:schemeClr val="bg1">
                  <a:lumMod val="95000"/>
                </a:schemeClr>
              </a:gs>
            </a:gsLst>
            <a:lin ang="5400000" scaled="1"/>
          </a:gradFill>
          <a:ln w="9525" algn="ctr">
            <a:noFill/>
            <a:miter lim="800000"/>
            <a:headEnd/>
            <a:tailEnd/>
          </a:ln>
          <a:effectLst/>
          <a:scene3d>
            <a:camera prst="orthographicFront"/>
            <a:lightRig rig="balanced" dir="t"/>
          </a:scene3d>
          <a:sp3d prstMaterial="metal"/>
        </p:spPr>
        <p:txBody>
          <a:bodyPr/>
          <a:lstStyle/>
          <a:p>
            <a:pPr defTabSz="801688" fontAlgn="auto">
              <a:spcBef>
                <a:spcPct val="20000"/>
              </a:spcBef>
              <a:spcAft>
                <a:spcPts val="0"/>
              </a:spcAft>
              <a:defRPr/>
            </a:pPr>
            <a:endParaRPr sz="1100" noProof="1">
              <a:latin typeface="Calibri" charset="0"/>
              <a:ea typeface="Arial" charset="0"/>
              <a:cs typeface="Arial" charset="0"/>
            </a:endParaRPr>
          </a:p>
        </p:txBody>
      </p:sp>
      <p:sp>
        <p:nvSpPr>
          <p:cNvPr id="16396" name="Rektangel 23"/>
          <p:cNvSpPr>
            <a:spLocks noChangeArrowheads="1"/>
          </p:cNvSpPr>
          <p:nvPr/>
        </p:nvSpPr>
        <p:spPr bwMode="auto">
          <a:xfrm>
            <a:off x="2041525" y="1611313"/>
            <a:ext cx="6021388" cy="3009900"/>
          </a:xfrm>
          <a:prstGeom prst="rect">
            <a:avLst/>
          </a:prstGeom>
          <a:noFill/>
          <a:ln w="9525">
            <a:noFill/>
            <a:miter lim="800000"/>
            <a:headEnd/>
            <a:tailEnd/>
          </a:ln>
        </p:spPr>
        <p:txBody>
          <a:bodyPr>
            <a:spAutoFit/>
          </a:bodyPr>
          <a:lstStyle/>
          <a:p>
            <a:pPr defTabSz="801688">
              <a:spcBef>
                <a:spcPct val="20000"/>
              </a:spcBef>
            </a:pPr>
            <a:r>
              <a:rPr lang="en-US" sz="1600" b="1" noProof="1">
                <a:solidFill>
                  <a:srgbClr val="151616"/>
                </a:solidFill>
                <a:latin typeface="Calibri" pitchFamily="-105" charset="0"/>
                <a:cs typeface="Arial" charset="0"/>
              </a:rPr>
              <a:t>Market</a:t>
            </a:r>
          </a:p>
          <a:p>
            <a:pPr defTabSz="801688">
              <a:spcBef>
                <a:spcPct val="20000"/>
              </a:spcBef>
            </a:pPr>
            <a:endParaRPr lang="en-US" sz="1400" noProof="1">
              <a:solidFill>
                <a:srgbClr val="151616"/>
              </a:solidFill>
              <a:latin typeface="Calibri" pitchFamily="-105" charset="0"/>
              <a:cs typeface="Arial" charset="0"/>
            </a:endParaRPr>
          </a:p>
          <a:p>
            <a:pPr defTabSz="801688">
              <a:spcBef>
                <a:spcPct val="20000"/>
              </a:spcBef>
              <a:buFont typeface="Arial" charset="0"/>
              <a:buChar char="•"/>
            </a:pPr>
            <a:r>
              <a:rPr lang="en-US" sz="1400" noProof="1">
                <a:solidFill>
                  <a:srgbClr val="151616"/>
                </a:solidFill>
                <a:latin typeface="Calibri" pitchFamily="-105" charset="0"/>
                <a:cs typeface="Arial" charset="0"/>
              </a:rPr>
              <a:t>This is an example text.</a:t>
            </a:r>
          </a:p>
          <a:p>
            <a:pPr defTabSz="801688">
              <a:spcBef>
                <a:spcPct val="20000"/>
              </a:spcBef>
              <a:buFont typeface="Arial" charset="0"/>
              <a:buChar char="•"/>
            </a:pPr>
            <a:r>
              <a:rPr lang="en-US" sz="1400" noProof="1">
                <a:solidFill>
                  <a:srgbClr val="151616"/>
                </a:solidFill>
                <a:latin typeface="Calibri" pitchFamily="-105" charset="0"/>
                <a:cs typeface="Arial" charset="0"/>
              </a:rPr>
              <a:t> Go ahead an replace it with your own text.</a:t>
            </a:r>
          </a:p>
          <a:p>
            <a:pPr defTabSz="801688">
              <a:spcBef>
                <a:spcPct val="20000"/>
              </a:spcBef>
              <a:buFont typeface="Arial" charset="0"/>
              <a:buChar char="•"/>
            </a:pPr>
            <a:r>
              <a:rPr lang="en-US" sz="1400" noProof="1">
                <a:solidFill>
                  <a:srgbClr val="151616"/>
                </a:solidFill>
                <a:latin typeface="Calibri" pitchFamily="-105" charset="0"/>
                <a:cs typeface="Arial" charset="0"/>
              </a:rPr>
              <a:t>This is an example text.</a:t>
            </a:r>
          </a:p>
          <a:p>
            <a:pPr defTabSz="801688">
              <a:spcBef>
                <a:spcPct val="20000"/>
              </a:spcBef>
              <a:buFont typeface="Arial" charset="0"/>
              <a:buChar char="•"/>
            </a:pPr>
            <a:r>
              <a:rPr lang="en-US" sz="1400" noProof="1">
                <a:solidFill>
                  <a:srgbClr val="151616"/>
                </a:solidFill>
                <a:latin typeface="Calibri" pitchFamily="-105" charset="0"/>
                <a:cs typeface="Arial" charset="0"/>
              </a:rPr>
              <a:t> Go ahead an replace it with your own text</a:t>
            </a:r>
          </a:p>
          <a:p>
            <a:pPr defTabSz="801688">
              <a:spcBef>
                <a:spcPct val="20000"/>
              </a:spcBef>
              <a:buFont typeface="Arial" charset="0"/>
              <a:buChar char="•"/>
            </a:pPr>
            <a:endParaRPr lang="en-US" sz="1400" noProof="1">
              <a:solidFill>
                <a:srgbClr val="151616"/>
              </a:solidFill>
              <a:latin typeface="Calibri" pitchFamily="-105" charset="0"/>
              <a:cs typeface="Arial" charset="0"/>
            </a:endParaRPr>
          </a:p>
          <a:p>
            <a:pPr defTabSz="801688">
              <a:spcBef>
                <a:spcPct val="20000"/>
              </a:spcBef>
              <a:buFont typeface="Arial" charset="0"/>
              <a:buChar char="•"/>
            </a:pPr>
            <a:r>
              <a:rPr lang="en-US" sz="1400" noProof="1">
                <a:latin typeface="Calibri" pitchFamily="-105" charset="0"/>
                <a:cs typeface="Arial" charset="0"/>
              </a:rPr>
              <a:t>This is an example text. Go ahead an replace it with your own text. This is an example text. This is an example text. Go ahead an replace it with your own text. This is an example text. This is an example text. Go ahead an replace it with your own text. This is an example text. This is an example text. Go ahead an replace it with your own text. This is an example text.</a:t>
            </a:r>
            <a:endParaRPr lang="en-US" sz="1400">
              <a:latin typeface="Calibri" pitchFamily="-105" charset="0"/>
            </a:endParaRPr>
          </a:p>
        </p:txBody>
      </p:sp>
      <p:grpSp>
        <p:nvGrpSpPr>
          <p:cNvPr id="16397" name="Gruppe 291"/>
          <p:cNvGrpSpPr>
            <a:grpSpLocks/>
          </p:cNvGrpSpPr>
          <p:nvPr/>
        </p:nvGrpSpPr>
        <p:grpSpPr bwMode="auto">
          <a:xfrm>
            <a:off x="557213" y="3452813"/>
            <a:ext cx="1466850" cy="2706687"/>
            <a:chOff x="0" y="-1241698"/>
            <a:chExt cx="5000628" cy="9231488"/>
          </a:xfrm>
        </p:grpSpPr>
        <p:grpSp>
          <p:nvGrpSpPr>
            <p:cNvPr id="3" name="Gruppe 111"/>
            <p:cNvGrpSpPr/>
            <p:nvPr/>
          </p:nvGrpSpPr>
          <p:grpSpPr>
            <a:xfrm>
              <a:off x="26" y="-1241643"/>
              <a:ext cx="5000644" cy="9231529"/>
              <a:chOff x="3295650" y="3451225"/>
              <a:chExt cx="1392238" cy="2570163"/>
            </a:xfrm>
            <a:solidFill>
              <a:schemeClr val="tx1"/>
            </a:solidFill>
          </p:grpSpPr>
          <p:sp>
            <p:nvSpPr>
              <p:cNvPr id="58" name="Freeform 207"/>
              <p:cNvSpPr>
                <a:spLocks/>
              </p:cNvSpPr>
              <p:nvPr/>
            </p:nvSpPr>
            <p:spPr bwMode="auto">
              <a:xfrm>
                <a:off x="4586288" y="4176713"/>
                <a:ext cx="30162" cy="30162"/>
              </a:xfrm>
              <a:custGeom>
                <a:avLst/>
                <a:gdLst>
                  <a:gd name="T0" fmla="*/ 20637 w 19"/>
                  <a:gd name="T1" fmla="*/ 0 h 19"/>
                  <a:gd name="T2" fmla="*/ 20637 w 19"/>
                  <a:gd name="T3" fmla="*/ 0 h 19"/>
                  <a:gd name="T4" fmla="*/ 20637 w 19"/>
                  <a:gd name="T5" fmla="*/ 9525 h 19"/>
                  <a:gd name="T6" fmla="*/ 9525 w 19"/>
                  <a:gd name="T7" fmla="*/ 9525 h 19"/>
                  <a:gd name="T8" fmla="*/ 0 w 19"/>
                  <a:gd name="T9" fmla="*/ 0 h 19"/>
                  <a:gd name="T10" fmla="*/ 0 w 19"/>
                  <a:gd name="T11" fmla="*/ 0 h 19"/>
                  <a:gd name="T12" fmla="*/ 0 w 19"/>
                  <a:gd name="T13" fmla="*/ 30162 h 19"/>
                  <a:gd name="T14" fmla="*/ 0 w 19"/>
                  <a:gd name="T15" fmla="*/ 30162 h 19"/>
                  <a:gd name="T16" fmla="*/ 9525 w 19"/>
                  <a:gd name="T17" fmla="*/ 30162 h 19"/>
                  <a:gd name="T18" fmla="*/ 30162 w 19"/>
                  <a:gd name="T19" fmla="*/ 20637 h 19"/>
                  <a:gd name="T20" fmla="*/ 30162 w 19"/>
                  <a:gd name="T21" fmla="*/ 9525 h 19"/>
                  <a:gd name="T22" fmla="*/ 20637 w 19"/>
                  <a:gd name="T23" fmla="*/ 0 h 19"/>
                  <a:gd name="T24" fmla="*/ 20637 w 19"/>
                  <a:gd name="T25" fmla="*/ 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19"/>
                  <a:gd name="T41" fmla="*/ 19 w 19"/>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19">
                    <a:moveTo>
                      <a:pt x="13" y="0"/>
                    </a:moveTo>
                    <a:lnTo>
                      <a:pt x="13" y="0"/>
                    </a:lnTo>
                    <a:lnTo>
                      <a:pt x="13" y="6"/>
                    </a:lnTo>
                    <a:lnTo>
                      <a:pt x="6" y="6"/>
                    </a:lnTo>
                    <a:lnTo>
                      <a:pt x="0" y="0"/>
                    </a:lnTo>
                    <a:lnTo>
                      <a:pt x="0" y="19"/>
                    </a:lnTo>
                    <a:lnTo>
                      <a:pt x="6" y="19"/>
                    </a:lnTo>
                    <a:lnTo>
                      <a:pt x="19" y="13"/>
                    </a:lnTo>
                    <a:lnTo>
                      <a:pt x="19" y="6"/>
                    </a:lnTo>
                    <a:lnTo>
                      <a:pt x="13"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59" name="Freeform 212"/>
              <p:cNvSpPr>
                <a:spLocks/>
              </p:cNvSpPr>
              <p:nvPr/>
            </p:nvSpPr>
            <p:spPr bwMode="auto">
              <a:xfrm>
                <a:off x="4465638" y="4348163"/>
                <a:ext cx="80962" cy="20637"/>
              </a:xfrm>
              <a:custGeom>
                <a:avLst/>
                <a:gdLst>
                  <a:gd name="T0" fmla="*/ 0 w 51"/>
                  <a:gd name="T1" fmla="*/ 0 h 13"/>
                  <a:gd name="T2" fmla="*/ 0 w 51"/>
                  <a:gd name="T3" fmla="*/ 0 h 13"/>
                  <a:gd name="T4" fmla="*/ 0 w 51"/>
                  <a:gd name="T5" fmla="*/ 9525 h 13"/>
                  <a:gd name="T6" fmla="*/ 9525 w 51"/>
                  <a:gd name="T7" fmla="*/ 20637 h 13"/>
                  <a:gd name="T8" fmla="*/ 30162 w 51"/>
                  <a:gd name="T9" fmla="*/ 20637 h 13"/>
                  <a:gd name="T10" fmla="*/ 50800 w 51"/>
                  <a:gd name="T11" fmla="*/ 20637 h 13"/>
                  <a:gd name="T12" fmla="*/ 80962 w 51"/>
                  <a:gd name="T13" fmla="*/ 20637 h 13"/>
                  <a:gd name="T14" fmla="*/ 80962 w 51"/>
                  <a:gd name="T15" fmla="*/ 20637 h 13"/>
                  <a:gd name="T16" fmla="*/ 80962 w 51"/>
                  <a:gd name="T17" fmla="*/ 9525 h 13"/>
                  <a:gd name="T18" fmla="*/ 69850 w 51"/>
                  <a:gd name="T19" fmla="*/ 0 h 13"/>
                  <a:gd name="T20" fmla="*/ 39687 w 51"/>
                  <a:gd name="T21" fmla="*/ 0 h 13"/>
                  <a:gd name="T22" fmla="*/ 9525 w 51"/>
                  <a:gd name="T23" fmla="*/ 0 h 13"/>
                  <a:gd name="T24" fmla="*/ 0 w 51"/>
                  <a:gd name="T25" fmla="*/ 0 h 13"/>
                  <a:gd name="T26" fmla="*/ 0 w 51"/>
                  <a:gd name="T27" fmla="*/ 0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1"/>
                  <a:gd name="T43" fmla="*/ 0 h 13"/>
                  <a:gd name="T44" fmla="*/ 51 w 51"/>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1" h="13">
                    <a:moveTo>
                      <a:pt x="0" y="0"/>
                    </a:moveTo>
                    <a:lnTo>
                      <a:pt x="0" y="0"/>
                    </a:lnTo>
                    <a:lnTo>
                      <a:pt x="0" y="6"/>
                    </a:lnTo>
                    <a:lnTo>
                      <a:pt x="6" y="13"/>
                    </a:lnTo>
                    <a:lnTo>
                      <a:pt x="19" y="13"/>
                    </a:lnTo>
                    <a:lnTo>
                      <a:pt x="32" y="13"/>
                    </a:lnTo>
                    <a:lnTo>
                      <a:pt x="51" y="13"/>
                    </a:lnTo>
                    <a:lnTo>
                      <a:pt x="51" y="6"/>
                    </a:lnTo>
                    <a:lnTo>
                      <a:pt x="44" y="0"/>
                    </a:lnTo>
                    <a:lnTo>
                      <a:pt x="25" y="0"/>
                    </a:lnTo>
                    <a:lnTo>
                      <a:pt x="6"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60" name="Freeform 214"/>
              <p:cNvSpPr>
                <a:spLocks/>
              </p:cNvSpPr>
              <p:nvPr/>
            </p:nvSpPr>
            <p:spPr bwMode="auto">
              <a:xfrm>
                <a:off x="4475163" y="4378325"/>
                <a:ext cx="71437" cy="30163"/>
              </a:xfrm>
              <a:custGeom>
                <a:avLst/>
                <a:gdLst>
                  <a:gd name="T0" fmla="*/ 0 w 45"/>
                  <a:gd name="T1" fmla="*/ 0 h 19"/>
                  <a:gd name="T2" fmla="*/ 0 w 45"/>
                  <a:gd name="T3" fmla="*/ 0 h 19"/>
                  <a:gd name="T4" fmla="*/ 0 w 45"/>
                  <a:gd name="T5" fmla="*/ 30163 h 19"/>
                  <a:gd name="T6" fmla="*/ 0 w 45"/>
                  <a:gd name="T7" fmla="*/ 30163 h 19"/>
                  <a:gd name="T8" fmla="*/ 41275 w 45"/>
                  <a:gd name="T9" fmla="*/ 20638 h 19"/>
                  <a:gd name="T10" fmla="*/ 71437 w 45"/>
                  <a:gd name="T11" fmla="*/ 20638 h 19"/>
                  <a:gd name="T12" fmla="*/ 71437 w 45"/>
                  <a:gd name="T13" fmla="*/ 20638 h 19"/>
                  <a:gd name="T14" fmla="*/ 60325 w 45"/>
                  <a:gd name="T15" fmla="*/ 0 h 19"/>
                  <a:gd name="T16" fmla="*/ 41275 w 45"/>
                  <a:gd name="T17" fmla="*/ 0 h 19"/>
                  <a:gd name="T18" fmla="*/ 0 w 45"/>
                  <a:gd name="T19" fmla="*/ 0 h 19"/>
                  <a:gd name="T20" fmla="*/ 0 w 45"/>
                  <a:gd name="T21" fmla="*/ 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
                  <a:gd name="T34" fmla="*/ 0 h 19"/>
                  <a:gd name="T35" fmla="*/ 45 w 45"/>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 h="19">
                    <a:moveTo>
                      <a:pt x="0" y="0"/>
                    </a:moveTo>
                    <a:lnTo>
                      <a:pt x="0" y="0"/>
                    </a:lnTo>
                    <a:lnTo>
                      <a:pt x="0" y="19"/>
                    </a:lnTo>
                    <a:lnTo>
                      <a:pt x="26" y="13"/>
                    </a:lnTo>
                    <a:lnTo>
                      <a:pt x="45" y="13"/>
                    </a:lnTo>
                    <a:lnTo>
                      <a:pt x="38" y="0"/>
                    </a:lnTo>
                    <a:lnTo>
                      <a:pt x="26"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61" name="Freeform 216"/>
              <p:cNvSpPr>
                <a:spLocks/>
              </p:cNvSpPr>
              <p:nvPr/>
            </p:nvSpPr>
            <p:spPr bwMode="auto">
              <a:xfrm>
                <a:off x="4465638" y="4408488"/>
                <a:ext cx="60325" cy="20637"/>
              </a:xfrm>
              <a:custGeom>
                <a:avLst/>
                <a:gdLst>
                  <a:gd name="T0" fmla="*/ 60325 w 38"/>
                  <a:gd name="T1" fmla="*/ 20637 h 13"/>
                  <a:gd name="T2" fmla="*/ 60325 w 38"/>
                  <a:gd name="T3" fmla="*/ 20637 h 13"/>
                  <a:gd name="T4" fmla="*/ 60325 w 38"/>
                  <a:gd name="T5" fmla="*/ 11112 h 13"/>
                  <a:gd name="T6" fmla="*/ 50800 w 38"/>
                  <a:gd name="T7" fmla="*/ 0 h 13"/>
                  <a:gd name="T8" fmla="*/ 30163 w 38"/>
                  <a:gd name="T9" fmla="*/ 0 h 13"/>
                  <a:gd name="T10" fmla="*/ 0 w 38"/>
                  <a:gd name="T11" fmla="*/ 0 h 13"/>
                  <a:gd name="T12" fmla="*/ 0 w 38"/>
                  <a:gd name="T13" fmla="*/ 11112 h 13"/>
                  <a:gd name="T14" fmla="*/ 0 w 38"/>
                  <a:gd name="T15" fmla="*/ 20637 h 13"/>
                  <a:gd name="T16" fmla="*/ 0 w 38"/>
                  <a:gd name="T17" fmla="*/ 20637 h 13"/>
                  <a:gd name="T18" fmla="*/ 9525 w 38"/>
                  <a:gd name="T19" fmla="*/ 20637 h 13"/>
                  <a:gd name="T20" fmla="*/ 30163 w 38"/>
                  <a:gd name="T21" fmla="*/ 20637 h 13"/>
                  <a:gd name="T22" fmla="*/ 50800 w 38"/>
                  <a:gd name="T23" fmla="*/ 11112 h 13"/>
                  <a:gd name="T24" fmla="*/ 60325 w 38"/>
                  <a:gd name="T25" fmla="*/ 20637 h 13"/>
                  <a:gd name="T26" fmla="*/ 60325 w 38"/>
                  <a:gd name="T27" fmla="*/ 20637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
                  <a:gd name="T43" fmla="*/ 0 h 13"/>
                  <a:gd name="T44" fmla="*/ 38 w 38"/>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 h="13">
                    <a:moveTo>
                      <a:pt x="38" y="13"/>
                    </a:moveTo>
                    <a:lnTo>
                      <a:pt x="38" y="13"/>
                    </a:lnTo>
                    <a:lnTo>
                      <a:pt x="38" y="7"/>
                    </a:lnTo>
                    <a:lnTo>
                      <a:pt x="32" y="0"/>
                    </a:lnTo>
                    <a:lnTo>
                      <a:pt x="19" y="0"/>
                    </a:lnTo>
                    <a:lnTo>
                      <a:pt x="0" y="0"/>
                    </a:lnTo>
                    <a:lnTo>
                      <a:pt x="0" y="7"/>
                    </a:lnTo>
                    <a:lnTo>
                      <a:pt x="0" y="13"/>
                    </a:lnTo>
                    <a:lnTo>
                      <a:pt x="6" y="13"/>
                    </a:lnTo>
                    <a:lnTo>
                      <a:pt x="19" y="13"/>
                    </a:lnTo>
                    <a:lnTo>
                      <a:pt x="32" y="7"/>
                    </a:lnTo>
                    <a:lnTo>
                      <a:pt x="38" y="13"/>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62" name="Freeform 219"/>
              <p:cNvSpPr>
                <a:spLocks/>
              </p:cNvSpPr>
              <p:nvPr/>
            </p:nvSpPr>
            <p:spPr bwMode="auto">
              <a:xfrm>
                <a:off x="4475163" y="4176713"/>
                <a:ext cx="50800" cy="30162"/>
              </a:xfrm>
              <a:custGeom>
                <a:avLst/>
                <a:gdLst>
                  <a:gd name="T0" fmla="*/ 50800 w 32"/>
                  <a:gd name="T1" fmla="*/ 30162 h 19"/>
                  <a:gd name="T2" fmla="*/ 50800 w 32"/>
                  <a:gd name="T3" fmla="*/ 30162 h 19"/>
                  <a:gd name="T4" fmla="*/ 50800 w 32"/>
                  <a:gd name="T5" fmla="*/ 9525 h 19"/>
                  <a:gd name="T6" fmla="*/ 41275 w 32"/>
                  <a:gd name="T7" fmla="*/ 0 h 19"/>
                  <a:gd name="T8" fmla="*/ 41275 w 32"/>
                  <a:gd name="T9" fmla="*/ 0 h 19"/>
                  <a:gd name="T10" fmla="*/ 30162 w 32"/>
                  <a:gd name="T11" fmla="*/ 9525 h 19"/>
                  <a:gd name="T12" fmla="*/ 11112 w 32"/>
                  <a:gd name="T13" fmla="*/ 20637 h 19"/>
                  <a:gd name="T14" fmla="*/ 0 w 32"/>
                  <a:gd name="T15" fmla="*/ 20637 h 19"/>
                  <a:gd name="T16" fmla="*/ 0 w 32"/>
                  <a:gd name="T17" fmla="*/ 30162 h 19"/>
                  <a:gd name="T18" fmla="*/ 0 w 32"/>
                  <a:gd name="T19" fmla="*/ 30162 h 19"/>
                  <a:gd name="T20" fmla="*/ 11112 w 32"/>
                  <a:gd name="T21" fmla="*/ 30162 h 19"/>
                  <a:gd name="T22" fmla="*/ 20637 w 32"/>
                  <a:gd name="T23" fmla="*/ 30162 h 19"/>
                  <a:gd name="T24" fmla="*/ 50800 w 32"/>
                  <a:gd name="T25" fmla="*/ 30162 h 19"/>
                  <a:gd name="T26" fmla="*/ 50800 w 32"/>
                  <a:gd name="T27" fmla="*/ 30162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9"/>
                  <a:gd name="T44" fmla="*/ 32 w 3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9">
                    <a:moveTo>
                      <a:pt x="32" y="19"/>
                    </a:moveTo>
                    <a:lnTo>
                      <a:pt x="32" y="19"/>
                    </a:lnTo>
                    <a:lnTo>
                      <a:pt x="32" y="6"/>
                    </a:lnTo>
                    <a:lnTo>
                      <a:pt x="26" y="0"/>
                    </a:lnTo>
                    <a:lnTo>
                      <a:pt x="19" y="6"/>
                    </a:lnTo>
                    <a:lnTo>
                      <a:pt x="7" y="13"/>
                    </a:lnTo>
                    <a:lnTo>
                      <a:pt x="0" y="13"/>
                    </a:lnTo>
                    <a:lnTo>
                      <a:pt x="0" y="19"/>
                    </a:lnTo>
                    <a:lnTo>
                      <a:pt x="7" y="19"/>
                    </a:lnTo>
                    <a:lnTo>
                      <a:pt x="13" y="19"/>
                    </a:lnTo>
                    <a:lnTo>
                      <a:pt x="32" y="19"/>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63" name="Freeform 220"/>
              <p:cNvSpPr>
                <a:spLocks/>
              </p:cNvSpPr>
              <p:nvPr/>
            </p:nvSpPr>
            <p:spPr bwMode="auto">
              <a:xfrm>
                <a:off x="4586288" y="4176713"/>
                <a:ext cx="30162" cy="30162"/>
              </a:xfrm>
              <a:custGeom>
                <a:avLst/>
                <a:gdLst>
                  <a:gd name="T0" fmla="*/ 20637 w 19"/>
                  <a:gd name="T1" fmla="*/ 0 h 19"/>
                  <a:gd name="T2" fmla="*/ 20637 w 19"/>
                  <a:gd name="T3" fmla="*/ 0 h 19"/>
                  <a:gd name="T4" fmla="*/ 20637 w 19"/>
                  <a:gd name="T5" fmla="*/ 9525 h 19"/>
                  <a:gd name="T6" fmla="*/ 9525 w 19"/>
                  <a:gd name="T7" fmla="*/ 9525 h 19"/>
                  <a:gd name="T8" fmla="*/ 0 w 19"/>
                  <a:gd name="T9" fmla="*/ 0 h 19"/>
                  <a:gd name="T10" fmla="*/ 0 w 19"/>
                  <a:gd name="T11" fmla="*/ 0 h 19"/>
                  <a:gd name="T12" fmla="*/ 0 w 19"/>
                  <a:gd name="T13" fmla="*/ 30162 h 19"/>
                  <a:gd name="T14" fmla="*/ 0 w 19"/>
                  <a:gd name="T15" fmla="*/ 30162 h 19"/>
                  <a:gd name="T16" fmla="*/ 9525 w 19"/>
                  <a:gd name="T17" fmla="*/ 30162 h 19"/>
                  <a:gd name="T18" fmla="*/ 30162 w 19"/>
                  <a:gd name="T19" fmla="*/ 20637 h 19"/>
                  <a:gd name="T20" fmla="*/ 30162 w 19"/>
                  <a:gd name="T21" fmla="*/ 9525 h 19"/>
                  <a:gd name="T22" fmla="*/ 20637 w 19"/>
                  <a:gd name="T23" fmla="*/ 0 h 19"/>
                  <a:gd name="T24" fmla="*/ 20637 w 19"/>
                  <a:gd name="T25" fmla="*/ 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19"/>
                  <a:gd name="T41" fmla="*/ 19 w 19"/>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19">
                    <a:moveTo>
                      <a:pt x="13" y="0"/>
                    </a:moveTo>
                    <a:lnTo>
                      <a:pt x="13" y="0"/>
                    </a:lnTo>
                    <a:lnTo>
                      <a:pt x="13" y="6"/>
                    </a:lnTo>
                    <a:lnTo>
                      <a:pt x="6" y="6"/>
                    </a:lnTo>
                    <a:lnTo>
                      <a:pt x="0" y="0"/>
                    </a:lnTo>
                    <a:lnTo>
                      <a:pt x="0" y="19"/>
                    </a:lnTo>
                    <a:lnTo>
                      <a:pt x="6" y="19"/>
                    </a:lnTo>
                    <a:lnTo>
                      <a:pt x="19" y="13"/>
                    </a:lnTo>
                    <a:lnTo>
                      <a:pt x="19" y="6"/>
                    </a:lnTo>
                    <a:lnTo>
                      <a:pt x="13"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64" name="Freeform 226"/>
              <p:cNvSpPr>
                <a:spLocks/>
              </p:cNvSpPr>
              <p:nvPr/>
            </p:nvSpPr>
            <p:spPr bwMode="auto">
              <a:xfrm>
                <a:off x="4465638" y="4348163"/>
                <a:ext cx="80962" cy="20637"/>
              </a:xfrm>
              <a:custGeom>
                <a:avLst/>
                <a:gdLst>
                  <a:gd name="T0" fmla="*/ 0 w 51"/>
                  <a:gd name="T1" fmla="*/ 0 h 13"/>
                  <a:gd name="T2" fmla="*/ 0 w 51"/>
                  <a:gd name="T3" fmla="*/ 0 h 13"/>
                  <a:gd name="T4" fmla="*/ 0 w 51"/>
                  <a:gd name="T5" fmla="*/ 9525 h 13"/>
                  <a:gd name="T6" fmla="*/ 9525 w 51"/>
                  <a:gd name="T7" fmla="*/ 20637 h 13"/>
                  <a:gd name="T8" fmla="*/ 30162 w 51"/>
                  <a:gd name="T9" fmla="*/ 20637 h 13"/>
                  <a:gd name="T10" fmla="*/ 50800 w 51"/>
                  <a:gd name="T11" fmla="*/ 20637 h 13"/>
                  <a:gd name="T12" fmla="*/ 80962 w 51"/>
                  <a:gd name="T13" fmla="*/ 20637 h 13"/>
                  <a:gd name="T14" fmla="*/ 80962 w 51"/>
                  <a:gd name="T15" fmla="*/ 20637 h 13"/>
                  <a:gd name="T16" fmla="*/ 80962 w 51"/>
                  <a:gd name="T17" fmla="*/ 9525 h 13"/>
                  <a:gd name="T18" fmla="*/ 69850 w 51"/>
                  <a:gd name="T19" fmla="*/ 0 h 13"/>
                  <a:gd name="T20" fmla="*/ 39687 w 51"/>
                  <a:gd name="T21" fmla="*/ 0 h 13"/>
                  <a:gd name="T22" fmla="*/ 9525 w 51"/>
                  <a:gd name="T23" fmla="*/ 0 h 13"/>
                  <a:gd name="T24" fmla="*/ 0 w 51"/>
                  <a:gd name="T25" fmla="*/ 0 h 13"/>
                  <a:gd name="T26" fmla="*/ 0 w 51"/>
                  <a:gd name="T27" fmla="*/ 0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1"/>
                  <a:gd name="T43" fmla="*/ 0 h 13"/>
                  <a:gd name="T44" fmla="*/ 51 w 51"/>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1" h="13">
                    <a:moveTo>
                      <a:pt x="0" y="0"/>
                    </a:moveTo>
                    <a:lnTo>
                      <a:pt x="0" y="0"/>
                    </a:lnTo>
                    <a:lnTo>
                      <a:pt x="0" y="6"/>
                    </a:lnTo>
                    <a:lnTo>
                      <a:pt x="6" y="13"/>
                    </a:lnTo>
                    <a:lnTo>
                      <a:pt x="19" y="13"/>
                    </a:lnTo>
                    <a:lnTo>
                      <a:pt x="32" y="13"/>
                    </a:lnTo>
                    <a:lnTo>
                      <a:pt x="51" y="13"/>
                    </a:lnTo>
                    <a:lnTo>
                      <a:pt x="51" y="6"/>
                    </a:lnTo>
                    <a:lnTo>
                      <a:pt x="44" y="0"/>
                    </a:lnTo>
                    <a:lnTo>
                      <a:pt x="25" y="0"/>
                    </a:lnTo>
                    <a:lnTo>
                      <a:pt x="6"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65" name="Freeform 228"/>
              <p:cNvSpPr>
                <a:spLocks/>
              </p:cNvSpPr>
              <p:nvPr/>
            </p:nvSpPr>
            <p:spPr bwMode="auto">
              <a:xfrm>
                <a:off x="4475163" y="4378325"/>
                <a:ext cx="71437" cy="30163"/>
              </a:xfrm>
              <a:custGeom>
                <a:avLst/>
                <a:gdLst>
                  <a:gd name="T0" fmla="*/ 0 w 45"/>
                  <a:gd name="T1" fmla="*/ 0 h 19"/>
                  <a:gd name="T2" fmla="*/ 0 w 45"/>
                  <a:gd name="T3" fmla="*/ 0 h 19"/>
                  <a:gd name="T4" fmla="*/ 0 w 45"/>
                  <a:gd name="T5" fmla="*/ 30163 h 19"/>
                  <a:gd name="T6" fmla="*/ 0 w 45"/>
                  <a:gd name="T7" fmla="*/ 30163 h 19"/>
                  <a:gd name="T8" fmla="*/ 41275 w 45"/>
                  <a:gd name="T9" fmla="*/ 20638 h 19"/>
                  <a:gd name="T10" fmla="*/ 71437 w 45"/>
                  <a:gd name="T11" fmla="*/ 20638 h 19"/>
                  <a:gd name="T12" fmla="*/ 71437 w 45"/>
                  <a:gd name="T13" fmla="*/ 20638 h 19"/>
                  <a:gd name="T14" fmla="*/ 60325 w 45"/>
                  <a:gd name="T15" fmla="*/ 0 h 19"/>
                  <a:gd name="T16" fmla="*/ 41275 w 45"/>
                  <a:gd name="T17" fmla="*/ 0 h 19"/>
                  <a:gd name="T18" fmla="*/ 0 w 45"/>
                  <a:gd name="T19" fmla="*/ 0 h 19"/>
                  <a:gd name="T20" fmla="*/ 0 w 45"/>
                  <a:gd name="T21" fmla="*/ 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
                  <a:gd name="T34" fmla="*/ 0 h 19"/>
                  <a:gd name="T35" fmla="*/ 45 w 45"/>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 h="19">
                    <a:moveTo>
                      <a:pt x="0" y="0"/>
                    </a:moveTo>
                    <a:lnTo>
                      <a:pt x="0" y="0"/>
                    </a:lnTo>
                    <a:lnTo>
                      <a:pt x="0" y="19"/>
                    </a:lnTo>
                    <a:lnTo>
                      <a:pt x="26" y="13"/>
                    </a:lnTo>
                    <a:lnTo>
                      <a:pt x="45" y="13"/>
                    </a:lnTo>
                    <a:lnTo>
                      <a:pt x="38" y="0"/>
                    </a:lnTo>
                    <a:lnTo>
                      <a:pt x="26"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66" name="Freeform 231"/>
              <p:cNvSpPr>
                <a:spLocks/>
              </p:cNvSpPr>
              <p:nvPr/>
            </p:nvSpPr>
            <p:spPr bwMode="auto">
              <a:xfrm>
                <a:off x="4475163" y="4498975"/>
                <a:ext cx="50800" cy="30163"/>
              </a:xfrm>
              <a:custGeom>
                <a:avLst/>
                <a:gdLst>
                  <a:gd name="T0" fmla="*/ 50800 w 32"/>
                  <a:gd name="T1" fmla="*/ 30163 h 19"/>
                  <a:gd name="T2" fmla="*/ 50800 w 32"/>
                  <a:gd name="T3" fmla="*/ 30163 h 19"/>
                  <a:gd name="T4" fmla="*/ 50800 w 32"/>
                  <a:gd name="T5" fmla="*/ 11113 h 19"/>
                  <a:gd name="T6" fmla="*/ 41275 w 32"/>
                  <a:gd name="T7" fmla="*/ 0 h 19"/>
                  <a:gd name="T8" fmla="*/ 41275 w 32"/>
                  <a:gd name="T9" fmla="*/ 0 h 19"/>
                  <a:gd name="T10" fmla="*/ 30162 w 32"/>
                  <a:gd name="T11" fmla="*/ 11113 h 19"/>
                  <a:gd name="T12" fmla="*/ 11112 w 32"/>
                  <a:gd name="T13" fmla="*/ 20638 h 19"/>
                  <a:gd name="T14" fmla="*/ 0 w 32"/>
                  <a:gd name="T15" fmla="*/ 20638 h 19"/>
                  <a:gd name="T16" fmla="*/ 0 w 32"/>
                  <a:gd name="T17" fmla="*/ 30163 h 19"/>
                  <a:gd name="T18" fmla="*/ 0 w 32"/>
                  <a:gd name="T19" fmla="*/ 30163 h 19"/>
                  <a:gd name="T20" fmla="*/ 11112 w 32"/>
                  <a:gd name="T21" fmla="*/ 30163 h 19"/>
                  <a:gd name="T22" fmla="*/ 20637 w 32"/>
                  <a:gd name="T23" fmla="*/ 30163 h 19"/>
                  <a:gd name="T24" fmla="*/ 50800 w 32"/>
                  <a:gd name="T25" fmla="*/ 30163 h 19"/>
                  <a:gd name="T26" fmla="*/ 50800 w 32"/>
                  <a:gd name="T27" fmla="*/ 30163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9"/>
                  <a:gd name="T44" fmla="*/ 32 w 3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9">
                    <a:moveTo>
                      <a:pt x="32" y="19"/>
                    </a:moveTo>
                    <a:lnTo>
                      <a:pt x="32" y="19"/>
                    </a:lnTo>
                    <a:lnTo>
                      <a:pt x="32" y="7"/>
                    </a:lnTo>
                    <a:lnTo>
                      <a:pt x="26" y="0"/>
                    </a:lnTo>
                    <a:lnTo>
                      <a:pt x="19" y="7"/>
                    </a:lnTo>
                    <a:lnTo>
                      <a:pt x="7" y="13"/>
                    </a:lnTo>
                    <a:lnTo>
                      <a:pt x="0" y="13"/>
                    </a:lnTo>
                    <a:lnTo>
                      <a:pt x="0" y="19"/>
                    </a:lnTo>
                    <a:lnTo>
                      <a:pt x="7" y="19"/>
                    </a:lnTo>
                    <a:lnTo>
                      <a:pt x="13" y="19"/>
                    </a:lnTo>
                    <a:lnTo>
                      <a:pt x="32" y="19"/>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67" name="Freeform 234"/>
              <p:cNvSpPr>
                <a:spLocks/>
              </p:cNvSpPr>
              <p:nvPr/>
            </p:nvSpPr>
            <p:spPr bwMode="auto">
              <a:xfrm>
                <a:off x="4465638" y="4579938"/>
                <a:ext cx="80962" cy="20637"/>
              </a:xfrm>
              <a:custGeom>
                <a:avLst/>
                <a:gdLst>
                  <a:gd name="T0" fmla="*/ 80962 w 51"/>
                  <a:gd name="T1" fmla="*/ 0 h 13"/>
                  <a:gd name="T2" fmla="*/ 80962 w 51"/>
                  <a:gd name="T3" fmla="*/ 0 h 13"/>
                  <a:gd name="T4" fmla="*/ 39687 w 51"/>
                  <a:gd name="T5" fmla="*/ 0 h 13"/>
                  <a:gd name="T6" fmla="*/ 20637 w 51"/>
                  <a:gd name="T7" fmla="*/ 0 h 13"/>
                  <a:gd name="T8" fmla="*/ 0 w 51"/>
                  <a:gd name="T9" fmla="*/ 20637 h 13"/>
                  <a:gd name="T10" fmla="*/ 0 w 51"/>
                  <a:gd name="T11" fmla="*/ 20637 h 13"/>
                  <a:gd name="T12" fmla="*/ 50800 w 51"/>
                  <a:gd name="T13" fmla="*/ 20637 h 13"/>
                  <a:gd name="T14" fmla="*/ 69850 w 51"/>
                  <a:gd name="T15" fmla="*/ 9525 h 13"/>
                  <a:gd name="T16" fmla="*/ 80962 w 51"/>
                  <a:gd name="T17" fmla="*/ 0 h 13"/>
                  <a:gd name="T18" fmla="*/ 80962 w 51"/>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13"/>
                  <a:gd name="T32" fmla="*/ 51 w 51"/>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13">
                    <a:moveTo>
                      <a:pt x="51" y="0"/>
                    </a:moveTo>
                    <a:lnTo>
                      <a:pt x="51" y="0"/>
                    </a:lnTo>
                    <a:lnTo>
                      <a:pt x="25" y="0"/>
                    </a:lnTo>
                    <a:lnTo>
                      <a:pt x="13" y="0"/>
                    </a:lnTo>
                    <a:lnTo>
                      <a:pt x="0" y="13"/>
                    </a:lnTo>
                    <a:lnTo>
                      <a:pt x="32" y="13"/>
                    </a:lnTo>
                    <a:lnTo>
                      <a:pt x="44" y="6"/>
                    </a:lnTo>
                    <a:lnTo>
                      <a:pt x="51"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68" name="Freeform 236"/>
              <p:cNvSpPr>
                <a:spLocks/>
              </p:cNvSpPr>
              <p:nvPr/>
            </p:nvSpPr>
            <p:spPr bwMode="auto">
              <a:xfrm>
                <a:off x="4465638" y="4610100"/>
                <a:ext cx="60325" cy="20638"/>
              </a:xfrm>
              <a:custGeom>
                <a:avLst/>
                <a:gdLst>
                  <a:gd name="T0" fmla="*/ 9525 w 38"/>
                  <a:gd name="T1" fmla="*/ 20638 h 13"/>
                  <a:gd name="T2" fmla="*/ 9525 w 38"/>
                  <a:gd name="T3" fmla="*/ 20638 h 13"/>
                  <a:gd name="T4" fmla="*/ 30163 w 38"/>
                  <a:gd name="T5" fmla="*/ 20638 h 13"/>
                  <a:gd name="T6" fmla="*/ 60325 w 38"/>
                  <a:gd name="T7" fmla="*/ 20638 h 13"/>
                  <a:gd name="T8" fmla="*/ 60325 w 38"/>
                  <a:gd name="T9" fmla="*/ 20638 h 13"/>
                  <a:gd name="T10" fmla="*/ 60325 w 38"/>
                  <a:gd name="T11" fmla="*/ 0 h 13"/>
                  <a:gd name="T12" fmla="*/ 60325 w 38"/>
                  <a:gd name="T13" fmla="*/ 0 h 13"/>
                  <a:gd name="T14" fmla="*/ 60325 w 38"/>
                  <a:gd name="T15" fmla="*/ 0 h 13"/>
                  <a:gd name="T16" fmla="*/ 50800 w 38"/>
                  <a:gd name="T17" fmla="*/ 0 h 13"/>
                  <a:gd name="T18" fmla="*/ 50800 w 38"/>
                  <a:gd name="T19" fmla="*/ 0 h 13"/>
                  <a:gd name="T20" fmla="*/ 39687 w 38"/>
                  <a:gd name="T21" fmla="*/ 0 h 13"/>
                  <a:gd name="T22" fmla="*/ 20637 w 38"/>
                  <a:gd name="T23" fmla="*/ 11113 h 13"/>
                  <a:gd name="T24" fmla="*/ 0 w 38"/>
                  <a:gd name="T25" fmla="*/ 11113 h 13"/>
                  <a:gd name="T26" fmla="*/ 0 w 38"/>
                  <a:gd name="T27" fmla="*/ 11113 h 13"/>
                  <a:gd name="T28" fmla="*/ 9525 w 38"/>
                  <a:gd name="T29" fmla="*/ 20638 h 13"/>
                  <a:gd name="T30" fmla="*/ 9525 w 38"/>
                  <a:gd name="T31" fmla="*/ 20638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
                  <a:gd name="T49" fmla="*/ 0 h 13"/>
                  <a:gd name="T50" fmla="*/ 38 w 38"/>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 h="13">
                    <a:moveTo>
                      <a:pt x="6" y="13"/>
                    </a:moveTo>
                    <a:lnTo>
                      <a:pt x="6" y="13"/>
                    </a:lnTo>
                    <a:lnTo>
                      <a:pt x="19" y="13"/>
                    </a:lnTo>
                    <a:lnTo>
                      <a:pt x="38" y="13"/>
                    </a:lnTo>
                    <a:lnTo>
                      <a:pt x="38" y="0"/>
                    </a:lnTo>
                    <a:lnTo>
                      <a:pt x="32" y="0"/>
                    </a:lnTo>
                    <a:lnTo>
                      <a:pt x="25" y="0"/>
                    </a:lnTo>
                    <a:lnTo>
                      <a:pt x="13" y="7"/>
                    </a:lnTo>
                    <a:lnTo>
                      <a:pt x="0" y="7"/>
                    </a:lnTo>
                    <a:lnTo>
                      <a:pt x="6" y="13"/>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69" name="Freeform 238"/>
              <p:cNvSpPr>
                <a:spLocks/>
              </p:cNvSpPr>
              <p:nvPr/>
            </p:nvSpPr>
            <p:spPr bwMode="auto">
              <a:xfrm>
                <a:off x="4465638" y="4540250"/>
                <a:ext cx="60325" cy="30163"/>
              </a:xfrm>
              <a:custGeom>
                <a:avLst/>
                <a:gdLst>
                  <a:gd name="T0" fmla="*/ 50800 w 38"/>
                  <a:gd name="T1" fmla="*/ 0 h 19"/>
                  <a:gd name="T2" fmla="*/ 50800 w 38"/>
                  <a:gd name="T3" fmla="*/ 0 h 19"/>
                  <a:gd name="T4" fmla="*/ 50800 w 38"/>
                  <a:gd name="T5" fmla="*/ 9525 h 19"/>
                  <a:gd name="T6" fmla="*/ 50800 w 38"/>
                  <a:gd name="T7" fmla="*/ 9525 h 19"/>
                  <a:gd name="T8" fmla="*/ 30163 w 38"/>
                  <a:gd name="T9" fmla="*/ 9525 h 19"/>
                  <a:gd name="T10" fmla="*/ 9525 w 38"/>
                  <a:gd name="T11" fmla="*/ 9525 h 19"/>
                  <a:gd name="T12" fmla="*/ 0 w 38"/>
                  <a:gd name="T13" fmla="*/ 9525 h 19"/>
                  <a:gd name="T14" fmla="*/ 0 w 38"/>
                  <a:gd name="T15" fmla="*/ 30163 h 19"/>
                  <a:gd name="T16" fmla="*/ 0 w 38"/>
                  <a:gd name="T17" fmla="*/ 30163 h 19"/>
                  <a:gd name="T18" fmla="*/ 50800 w 38"/>
                  <a:gd name="T19" fmla="*/ 30163 h 19"/>
                  <a:gd name="T20" fmla="*/ 60325 w 38"/>
                  <a:gd name="T21" fmla="*/ 19050 h 19"/>
                  <a:gd name="T22" fmla="*/ 50800 w 38"/>
                  <a:gd name="T23" fmla="*/ 0 h 19"/>
                  <a:gd name="T24" fmla="*/ 50800 w 38"/>
                  <a:gd name="T25" fmla="*/ 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19"/>
                  <a:gd name="T41" fmla="*/ 38 w 38"/>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19">
                    <a:moveTo>
                      <a:pt x="32" y="0"/>
                    </a:moveTo>
                    <a:lnTo>
                      <a:pt x="32" y="0"/>
                    </a:lnTo>
                    <a:lnTo>
                      <a:pt x="32" y="6"/>
                    </a:lnTo>
                    <a:lnTo>
                      <a:pt x="19" y="6"/>
                    </a:lnTo>
                    <a:lnTo>
                      <a:pt x="6" y="6"/>
                    </a:lnTo>
                    <a:lnTo>
                      <a:pt x="0" y="6"/>
                    </a:lnTo>
                    <a:lnTo>
                      <a:pt x="0" y="19"/>
                    </a:lnTo>
                    <a:lnTo>
                      <a:pt x="32" y="19"/>
                    </a:lnTo>
                    <a:lnTo>
                      <a:pt x="38" y="12"/>
                    </a:lnTo>
                    <a:lnTo>
                      <a:pt x="32"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70" name="Freeform 241"/>
              <p:cNvSpPr>
                <a:spLocks/>
              </p:cNvSpPr>
              <p:nvPr/>
            </p:nvSpPr>
            <p:spPr bwMode="auto">
              <a:xfrm>
                <a:off x="4465638" y="4579938"/>
                <a:ext cx="80962" cy="20637"/>
              </a:xfrm>
              <a:custGeom>
                <a:avLst/>
                <a:gdLst>
                  <a:gd name="T0" fmla="*/ 80962 w 51"/>
                  <a:gd name="T1" fmla="*/ 0 h 13"/>
                  <a:gd name="T2" fmla="*/ 80962 w 51"/>
                  <a:gd name="T3" fmla="*/ 0 h 13"/>
                  <a:gd name="T4" fmla="*/ 39687 w 51"/>
                  <a:gd name="T5" fmla="*/ 0 h 13"/>
                  <a:gd name="T6" fmla="*/ 20637 w 51"/>
                  <a:gd name="T7" fmla="*/ 0 h 13"/>
                  <a:gd name="T8" fmla="*/ 0 w 51"/>
                  <a:gd name="T9" fmla="*/ 20637 h 13"/>
                  <a:gd name="T10" fmla="*/ 0 w 51"/>
                  <a:gd name="T11" fmla="*/ 20637 h 13"/>
                  <a:gd name="T12" fmla="*/ 50800 w 51"/>
                  <a:gd name="T13" fmla="*/ 20637 h 13"/>
                  <a:gd name="T14" fmla="*/ 69850 w 51"/>
                  <a:gd name="T15" fmla="*/ 9525 h 13"/>
                  <a:gd name="T16" fmla="*/ 80962 w 51"/>
                  <a:gd name="T17" fmla="*/ 0 h 13"/>
                  <a:gd name="T18" fmla="*/ 80962 w 51"/>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13"/>
                  <a:gd name="T32" fmla="*/ 51 w 51"/>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13">
                    <a:moveTo>
                      <a:pt x="51" y="0"/>
                    </a:moveTo>
                    <a:lnTo>
                      <a:pt x="51" y="0"/>
                    </a:lnTo>
                    <a:lnTo>
                      <a:pt x="25" y="0"/>
                    </a:lnTo>
                    <a:lnTo>
                      <a:pt x="13" y="0"/>
                    </a:lnTo>
                    <a:lnTo>
                      <a:pt x="0" y="13"/>
                    </a:lnTo>
                    <a:lnTo>
                      <a:pt x="32" y="13"/>
                    </a:lnTo>
                    <a:lnTo>
                      <a:pt x="44" y="6"/>
                    </a:lnTo>
                    <a:lnTo>
                      <a:pt x="51"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71" name="Freeform 243"/>
              <p:cNvSpPr>
                <a:spLocks/>
              </p:cNvSpPr>
              <p:nvPr/>
            </p:nvSpPr>
            <p:spPr bwMode="auto">
              <a:xfrm>
                <a:off x="4465638" y="4610100"/>
                <a:ext cx="60325" cy="20638"/>
              </a:xfrm>
              <a:custGeom>
                <a:avLst/>
                <a:gdLst>
                  <a:gd name="T0" fmla="*/ 9525 w 38"/>
                  <a:gd name="T1" fmla="*/ 20638 h 13"/>
                  <a:gd name="T2" fmla="*/ 9525 w 38"/>
                  <a:gd name="T3" fmla="*/ 20638 h 13"/>
                  <a:gd name="T4" fmla="*/ 30163 w 38"/>
                  <a:gd name="T5" fmla="*/ 20638 h 13"/>
                  <a:gd name="T6" fmla="*/ 60325 w 38"/>
                  <a:gd name="T7" fmla="*/ 20638 h 13"/>
                  <a:gd name="T8" fmla="*/ 60325 w 38"/>
                  <a:gd name="T9" fmla="*/ 20638 h 13"/>
                  <a:gd name="T10" fmla="*/ 60325 w 38"/>
                  <a:gd name="T11" fmla="*/ 0 h 13"/>
                  <a:gd name="T12" fmla="*/ 60325 w 38"/>
                  <a:gd name="T13" fmla="*/ 0 h 13"/>
                  <a:gd name="T14" fmla="*/ 60325 w 38"/>
                  <a:gd name="T15" fmla="*/ 0 h 13"/>
                  <a:gd name="T16" fmla="*/ 50800 w 38"/>
                  <a:gd name="T17" fmla="*/ 0 h 13"/>
                  <a:gd name="T18" fmla="*/ 50800 w 38"/>
                  <a:gd name="T19" fmla="*/ 0 h 13"/>
                  <a:gd name="T20" fmla="*/ 39687 w 38"/>
                  <a:gd name="T21" fmla="*/ 0 h 13"/>
                  <a:gd name="T22" fmla="*/ 20637 w 38"/>
                  <a:gd name="T23" fmla="*/ 11113 h 13"/>
                  <a:gd name="T24" fmla="*/ 0 w 38"/>
                  <a:gd name="T25" fmla="*/ 11113 h 13"/>
                  <a:gd name="T26" fmla="*/ 0 w 38"/>
                  <a:gd name="T27" fmla="*/ 11113 h 13"/>
                  <a:gd name="T28" fmla="*/ 9525 w 38"/>
                  <a:gd name="T29" fmla="*/ 20638 h 13"/>
                  <a:gd name="T30" fmla="*/ 9525 w 38"/>
                  <a:gd name="T31" fmla="*/ 20638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
                  <a:gd name="T49" fmla="*/ 0 h 13"/>
                  <a:gd name="T50" fmla="*/ 38 w 38"/>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 h="13">
                    <a:moveTo>
                      <a:pt x="6" y="13"/>
                    </a:moveTo>
                    <a:lnTo>
                      <a:pt x="6" y="13"/>
                    </a:lnTo>
                    <a:lnTo>
                      <a:pt x="19" y="13"/>
                    </a:lnTo>
                    <a:lnTo>
                      <a:pt x="38" y="13"/>
                    </a:lnTo>
                    <a:lnTo>
                      <a:pt x="38" y="0"/>
                    </a:lnTo>
                    <a:lnTo>
                      <a:pt x="32" y="0"/>
                    </a:lnTo>
                    <a:lnTo>
                      <a:pt x="25" y="0"/>
                    </a:lnTo>
                    <a:lnTo>
                      <a:pt x="13" y="7"/>
                    </a:lnTo>
                    <a:lnTo>
                      <a:pt x="0" y="7"/>
                    </a:lnTo>
                    <a:lnTo>
                      <a:pt x="6" y="13"/>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72" name="Freeform 245"/>
              <p:cNvSpPr>
                <a:spLocks/>
              </p:cNvSpPr>
              <p:nvPr/>
            </p:nvSpPr>
            <p:spPr bwMode="auto">
              <a:xfrm>
                <a:off x="4465638" y="4540250"/>
                <a:ext cx="60325" cy="30163"/>
              </a:xfrm>
              <a:custGeom>
                <a:avLst/>
                <a:gdLst>
                  <a:gd name="T0" fmla="*/ 50800 w 38"/>
                  <a:gd name="T1" fmla="*/ 0 h 19"/>
                  <a:gd name="T2" fmla="*/ 50800 w 38"/>
                  <a:gd name="T3" fmla="*/ 0 h 19"/>
                  <a:gd name="T4" fmla="*/ 50800 w 38"/>
                  <a:gd name="T5" fmla="*/ 9525 h 19"/>
                  <a:gd name="T6" fmla="*/ 50800 w 38"/>
                  <a:gd name="T7" fmla="*/ 9525 h 19"/>
                  <a:gd name="T8" fmla="*/ 30163 w 38"/>
                  <a:gd name="T9" fmla="*/ 9525 h 19"/>
                  <a:gd name="T10" fmla="*/ 9525 w 38"/>
                  <a:gd name="T11" fmla="*/ 9525 h 19"/>
                  <a:gd name="T12" fmla="*/ 0 w 38"/>
                  <a:gd name="T13" fmla="*/ 9525 h 19"/>
                  <a:gd name="T14" fmla="*/ 0 w 38"/>
                  <a:gd name="T15" fmla="*/ 30163 h 19"/>
                  <a:gd name="T16" fmla="*/ 0 w 38"/>
                  <a:gd name="T17" fmla="*/ 30163 h 19"/>
                  <a:gd name="T18" fmla="*/ 50800 w 38"/>
                  <a:gd name="T19" fmla="*/ 30163 h 19"/>
                  <a:gd name="T20" fmla="*/ 60325 w 38"/>
                  <a:gd name="T21" fmla="*/ 19050 h 19"/>
                  <a:gd name="T22" fmla="*/ 50800 w 38"/>
                  <a:gd name="T23" fmla="*/ 0 h 19"/>
                  <a:gd name="T24" fmla="*/ 50800 w 38"/>
                  <a:gd name="T25" fmla="*/ 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19"/>
                  <a:gd name="T41" fmla="*/ 38 w 38"/>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19">
                    <a:moveTo>
                      <a:pt x="32" y="0"/>
                    </a:moveTo>
                    <a:lnTo>
                      <a:pt x="32" y="0"/>
                    </a:lnTo>
                    <a:lnTo>
                      <a:pt x="32" y="6"/>
                    </a:lnTo>
                    <a:lnTo>
                      <a:pt x="19" y="6"/>
                    </a:lnTo>
                    <a:lnTo>
                      <a:pt x="6" y="6"/>
                    </a:lnTo>
                    <a:lnTo>
                      <a:pt x="0" y="6"/>
                    </a:lnTo>
                    <a:lnTo>
                      <a:pt x="0" y="19"/>
                    </a:lnTo>
                    <a:lnTo>
                      <a:pt x="32" y="19"/>
                    </a:lnTo>
                    <a:lnTo>
                      <a:pt x="38" y="12"/>
                    </a:lnTo>
                    <a:lnTo>
                      <a:pt x="32"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73" name="Freeform 281"/>
              <p:cNvSpPr>
                <a:spLocks/>
              </p:cNvSpPr>
              <p:nvPr/>
            </p:nvSpPr>
            <p:spPr bwMode="auto">
              <a:xfrm>
                <a:off x="3629025" y="34512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74" name="Freeform 282"/>
              <p:cNvSpPr>
                <a:spLocks/>
              </p:cNvSpPr>
              <p:nvPr/>
            </p:nvSpPr>
            <p:spPr bwMode="auto">
              <a:xfrm>
                <a:off x="3629025" y="3511550"/>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w 1588"/>
                  <a:gd name="T19" fmla="*/ 0 h 1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8"/>
                  <a:gd name="T31" fmla="*/ 0 h 1588"/>
                  <a:gd name="T32" fmla="*/ 1588 w 1588"/>
                  <a:gd name="T33" fmla="*/ 1588 h 15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75" name="Freeform 283"/>
              <p:cNvSpPr>
                <a:spLocks/>
              </p:cNvSpPr>
              <p:nvPr/>
            </p:nvSpPr>
            <p:spPr bwMode="auto">
              <a:xfrm>
                <a:off x="3629025" y="351155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76" name="Rectangle 284"/>
              <p:cNvSpPr>
                <a:spLocks noChangeArrowheads="1"/>
              </p:cNvSpPr>
              <p:nvPr/>
            </p:nvSpPr>
            <p:spPr bwMode="auto">
              <a:xfrm>
                <a:off x="3629025" y="3521075"/>
                <a:ext cx="1588" cy="1588"/>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77" name="Freeform 285"/>
              <p:cNvSpPr>
                <a:spLocks/>
              </p:cNvSpPr>
              <p:nvPr/>
            </p:nvSpPr>
            <p:spPr bwMode="auto">
              <a:xfrm>
                <a:off x="3608388" y="3532188"/>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78" name="Freeform 286"/>
              <p:cNvSpPr>
                <a:spLocks/>
              </p:cNvSpPr>
              <p:nvPr/>
            </p:nvSpPr>
            <p:spPr bwMode="auto">
              <a:xfrm>
                <a:off x="3629025" y="3532188"/>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79" name="Freeform 287"/>
              <p:cNvSpPr>
                <a:spLocks/>
              </p:cNvSpPr>
              <p:nvPr/>
            </p:nvSpPr>
            <p:spPr bwMode="auto">
              <a:xfrm>
                <a:off x="3648075" y="3551238"/>
                <a:ext cx="1588"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8"/>
                  <a:gd name="T28" fmla="*/ 0 h 1588"/>
                  <a:gd name="T29" fmla="*/ 1588 w 1588"/>
                  <a:gd name="T30" fmla="*/ 1588 h 15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80" name="Rectangle 290"/>
              <p:cNvSpPr>
                <a:spLocks noChangeArrowheads="1"/>
              </p:cNvSpPr>
              <p:nvPr/>
            </p:nvSpPr>
            <p:spPr bwMode="auto">
              <a:xfrm>
                <a:off x="3648075" y="3833813"/>
                <a:ext cx="1588" cy="1587"/>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81" name="Freeform 291"/>
              <p:cNvSpPr>
                <a:spLocks/>
              </p:cNvSpPr>
              <p:nvPr/>
            </p:nvSpPr>
            <p:spPr bwMode="auto">
              <a:xfrm>
                <a:off x="3659188" y="3833813"/>
                <a:ext cx="1587" cy="11112"/>
              </a:xfrm>
              <a:custGeom>
                <a:avLst/>
                <a:gdLst>
                  <a:gd name="T0" fmla="*/ 0 w 1588"/>
                  <a:gd name="T1" fmla="*/ 11112 h 7"/>
                  <a:gd name="T2" fmla="*/ 0 w 1588"/>
                  <a:gd name="T3" fmla="*/ 11112 h 7"/>
                  <a:gd name="T4" fmla="*/ 0 w 1588"/>
                  <a:gd name="T5" fmla="*/ 0 h 7"/>
                  <a:gd name="T6" fmla="*/ 0 w 1588"/>
                  <a:gd name="T7" fmla="*/ 11112 h 7"/>
                  <a:gd name="T8" fmla="*/ 0 w 1588"/>
                  <a:gd name="T9" fmla="*/ 11112 h 7"/>
                  <a:gd name="T10" fmla="*/ 0 60000 65536"/>
                  <a:gd name="T11" fmla="*/ 0 60000 65536"/>
                  <a:gd name="T12" fmla="*/ 0 60000 65536"/>
                  <a:gd name="T13" fmla="*/ 0 60000 65536"/>
                  <a:gd name="T14" fmla="*/ 0 60000 65536"/>
                  <a:gd name="T15" fmla="*/ 0 w 1588"/>
                  <a:gd name="T16" fmla="*/ 0 h 7"/>
                  <a:gd name="T17" fmla="*/ 1588 w 1588"/>
                  <a:gd name="T18" fmla="*/ 7 h 7"/>
                </a:gdLst>
                <a:ahLst/>
                <a:cxnLst>
                  <a:cxn ang="T10">
                    <a:pos x="T0" y="T1"/>
                  </a:cxn>
                  <a:cxn ang="T11">
                    <a:pos x="T2" y="T3"/>
                  </a:cxn>
                  <a:cxn ang="T12">
                    <a:pos x="T4" y="T5"/>
                  </a:cxn>
                  <a:cxn ang="T13">
                    <a:pos x="T6" y="T7"/>
                  </a:cxn>
                  <a:cxn ang="T14">
                    <a:pos x="T8" y="T9"/>
                  </a:cxn>
                </a:cxnLst>
                <a:rect l="T15" t="T16" r="T17" b="T18"/>
                <a:pathLst>
                  <a:path w="1588" h="7">
                    <a:moveTo>
                      <a:pt x="0" y="7"/>
                    </a:moveTo>
                    <a:lnTo>
                      <a:pt x="0" y="7"/>
                    </a:lnTo>
                    <a:lnTo>
                      <a:pt x="0" y="0"/>
                    </a:lnTo>
                    <a:lnTo>
                      <a:pt x="0" y="7"/>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82" name="Rectangle 292"/>
              <p:cNvSpPr>
                <a:spLocks noChangeArrowheads="1"/>
              </p:cNvSpPr>
              <p:nvPr/>
            </p:nvSpPr>
            <p:spPr bwMode="auto">
              <a:xfrm>
                <a:off x="3538538" y="3844925"/>
                <a:ext cx="1587" cy="1588"/>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83" name="Rectangle 293"/>
              <p:cNvSpPr>
                <a:spLocks noChangeArrowheads="1"/>
              </p:cNvSpPr>
              <p:nvPr/>
            </p:nvSpPr>
            <p:spPr bwMode="auto">
              <a:xfrm>
                <a:off x="3659188" y="3844925"/>
                <a:ext cx="1587" cy="1588"/>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84" name="Freeform 294"/>
              <p:cNvSpPr>
                <a:spLocks/>
              </p:cNvSpPr>
              <p:nvPr/>
            </p:nvSpPr>
            <p:spPr bwMode="auto">
              <a:xfrm>
                <a:off x="3648075" y="38449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85" name="Freeform 295"/>
              <p:cNvSpPr>
                <a:spLocks/>
              </p:cNvSpPr>
              <p:nvPr/>
            </p:nvSpPr>
            <p:spPr bwMode="auto">
              <a:xfrm>
                <a:off x="3648075" y="38449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86" name="Rectangle 296"/>
              <p:cNvSpPr>
                <a:spLocks noChangeArrowheads="1"/>
              </p:cNvSpPr>
              <p:nvPr/>
            </p:nvSpPr>
            <p:spPr bwMode="auto">
              <a:xfrm>
                <a:off x="3659188" y="3914775"/>
                <a:ext cx="1587" cy="1588"/>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87" name="Freeform 297"/>
              <p:cNvSpPr>
                <a:spLocks/>
              </p:cNvSpPr>
              <p:nvPr/>
            </p:nvSpPr>
            <p:spPr bwMode="auto">
              <a:xfrm>
                <a:off x="3638550" y="39147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88" name="Rectangle 298"/>
              <p:cNvSpPr>
                <a:spLocks noChangeArrowheads="1"/>
              </p:cNvSpPr>
              <p:nvPr/>
            </p:nvSpPr>
            <p:spPr bwMode="auto">
              <a:xfrm>
                <a:off x="3668713" y="3914775"/>
                <a:ext cx="1587" cy="1588"/>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89" name="Freeform 299"/>
              <p:cNvSpPr>
                <a:spLocks/>
              </p:cNvSpPr>
              <p:nvPr/>
            </p:nvSpPr>
            <p:spPr bwMode="auto">
              <a:xfrm>
                <a:off x="3679825" y="3914775"/>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90" name="Rectangle 300"/>
              <p:cNvSpPr>
                <a:spLocks noChangeArrowheads="1"/>
              </p:cNvSpPr>
              <p:nvPr/>
            </p:nvSpPr>
            <p:spPr bwMode="auto">
              <a:xfrm>
                <a:off x="3709988" y="3914775"/>
                <a:ext cx="1587" cy="1588"/>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91" name="Freeform 301"/>
              <p:cNvSpPr>
                <a:spLocks/>
              </p:cNvSpPr>
              <p:nvPr/>
            </p:nvSpPr>
            <p:spPr bwMode="auto">
              <a:xfrm>
                <a:off x="3587750" y="3914775"/>
                <a:ext cx="1588" cy="30163"/>
              </a:xfrm>
              <a:custGeom>
                <a:avLst/>
                <a:gdLst>
                  <a:gd name="T0" fmla="*/ 0 w 1588"/>
                  <a:gd name="T1" fmla="*/ 30163 h 19"/>
                  <a:gd name="T2" fmla="*/ 0 w 1588"/>
                  <a:gd name="T3" fmla="*/ 30163 h 19"/>
                  <a:gd name="T4" fmla="*/ 0 w 1588"/>
                  <a:gd name="T5" fmla="*/ 0 h 19"/>
                  <a:gd name="T6" fmla="*/ 0 w 1588"/>
                  <a:gd name="T7" fmla="*/ 0 h 19"/>
                  <a:gd name="T8" fmla="*/ 0 w 1588"/>
                  <a:gd name="T9" fmla="*/ 30163 h 19"/>
                  <a:gd name="T10" fmla="*/ 0 w 1588"/>
                  <a:gd name="T11" fmla="*/ 30163 h 19"/>
                  <a:gd name="T12" fmla="*/ 0 60000 65536"/>
                  <a:gd name="T13" fmla="*/ 0 60000 65536"/>
                  <a:gd name="T14" fmla="*/ 0 60000 65536"/>
                  <a:gd name="T15" fmla="*/ 0 60000 65536"/>
                  <a:gd name="T16" fmla="*/ 0 60000 65536"/>
                  <a:gd name="T17" fmla="*/ 0 60000 65536"/>
                  <a:gd name="T18" fmla="*/ 0 w 1588"/>
                  <a:gd name="T19" fmla="*/ 0 h 19"/>
                  <a:gd name="T20" fmla="*/ 1588 w 1588"/>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1588" h="19">
                    <a:moveTo>
                      <a:pt x="0" y="19"/>
                    </a:moveTo>
                    <a:lnTo>
                      <a:pt x="0" y="19"/>
                    </a:lnTo>
                    <a:lnTo>
                      <a:pt x="0" y="0"/>
                    </a:lnTo>
                    <a:lnTo>
                      <a:pt x="0" y="19"/>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92" name="Freeform 302"/>
              <p:cNvSpPr>
                <a:spLocks/>
              </p:cNvSpPr>
              <p:nvPr/>
            </p:nvSpPr>
            <p:spPr bwMode="auto">
              <a:xfrm>
                <a:off x="3698875" y="3914775"/>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9525 h 6"/>
                  <a:gd name="T12" fmla="*/ 0 w 1588"/>
                  <a:gd name="T13" fmla="*/ 0 h 6"/>
                  <a:gd name="T14" fmla="*/ 0 w 1588"/>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6"/>
                  <a:gd name="T26" fmla="*/ 1588 w 1588"/>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93" name="Freeform 303"/>
              <p:cNvSpPr>
                <a:spLocks/>
              </p:cNvSpPr>
              <p:nvPr/>
            </p:nvSpPr>
            <p:spPr bwMode="auto">
              <a:xfrm>
                <a:off x="3587750" y="3924300"/>
                <a:ext cx="1588"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11113 h 13"/>
                  <a:gd name="T10" fmla="*/ 0 w 1588"/>
                  <a:gd name="T11" fmla="*/ 20638 h 13"/>
                  <a:gd name="T12" fmla="*/ 0 w 1588"/>
                  <a:gd name="T13" fmla="*/ 20638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7"/>
                    </a:lnTo>
                    <a:lnTo>
                      <a:pt x="0" y="13"/>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94" name="Rectangle 304"/>
              <p:cNvSpPr>
                <a:spLocks noChangeArrowheads="1"/>
              </p:cNvSpPr>
              <p:nvPr/>
            </p:nvSpPr>
            <p:spPr bwMode="auto">
              <a:xfrm>
                <a:off x="3659188" y="3924300"/>
                <a:ext cx="1587" cy="1588"/>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95" name="Freeform 305"/>
              <p:cNvSpPr>
                <a:spLocks/>
              </p:cNvSpPr>
              <p:nvPr/>
            </p:nvSpPr>
            <p:spPr bwMode="auto">
              <a:xfrm>
                <a:off x="3578225" y="3924300"/>
                <a:ext cx="1588" cy="30163"/>
              </a:xfrm>
              <a:custGeom>
                <a:avLst/>
                <a:gdLst>
                  <a:gd name="T0" fmla="*/ 0 w 1588"/>
                  <a:gd name="T1" fmla="*/ 30163 h 19"/>
                  <a:gd name="T2" fmla="*/ 0 w 1588"/>
                  <a:gd name="T3" fmla="*/ 30163 h 19"/>
                  <a:gd name="T4" fmla="*/ 0 w 1588"/>
                  <a:gd name="T5" fmla="*/ 0 h 19"/>
                  <a:gd name="T6" fmla="*/ 0 w 1588"/>
                  <a:gd name="T7" fmla="*/ 0 h 19"/>
                  <a:gd name="T8" fmla="*/ 0 w 1588"/>
                  <a:gd name="T9" fmla="*/ 20638 h 19"/>
                  <a:gd name="T10" fmla="*/ 0 w 1588"/>
                  <a:gd name="T11" fmla="*/ 30163 h 19"/>
                  <a:gd name="T12" fmla="*/ 0 w 1588"/>
                  <a:gd name="T13" fmla="*/ 30163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0"/>
                    </a:lnTo>
                    <a:lnTo>
                      <a:pt x="0" y="13"/>
                    </a:lnTo>
                    <a:lnTo>
                      <a:pt x="0" y="19"/>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96" name="Freeform 306"/>
              <p:cNvSpPr>
                <a:spLocks/>
              </p:cNvSpPr>
              <p:nvPr/>
            </p:nvSpPr>
            <p:spPr bwMode="auto">
              <a:xfrm>
                <a:off x="3568700" y="3924300"/>
                <a:ext cx="9525" cy="30163"/>
              </a:xfrm>
              <a:custGeom>
                <a:avLst/>
                <a:gdLst>
                  <a:gd name="T0" fmla="*/ 0 w 6"/>
                  <a:gd name="T1" fmla="*/ 0 h 19"/>
                  <a:gd name="T2" fmla="*/ 0 w 6"/>
                  <a:gd name="T3" fmla="*/ 0 h 19"/>
                  <a:gd name="T4" fmla="*/ 0 w 6"/>
                  <a:gd name="T5" fmla="*/ 20638 h 19"/>
                  <a:gd name="T6" fmla="*/ 9525 w 6"/>
                  <a:gd name="T7" fmla="*/ 30163 h 19"/>
                  <a:gd name="T8" fmla="*/ 9525 w 6"/>
                  <a:gd name="T9" fmla="*/ 30163 h 19"/>
                  <a:gd name="T10" fmla="*/ 0 w 6"/>
                  <a:gd name="T11" fmla="*/ 0 h 19"/>
                  <a:gd name="T12" fmla="*/ 0 w 6"/>
                  <a:gd name="T13" fmla="*/ 0 h 19"/>
                  <a:gd name="T14" fmla="*/ 0 60000 65536"/>
                  <a:gd name="T15" fmla="*/ 0 60000 65536"/>
                  <a:gd name="T16" fmla="*/ 0 60000 65536"/>
                  <a:gd name="T17" fmla="*/ 0 60000 65536"/>
                  <a:gd name="T18" fmla="*/ 0 60000 65536"/>
                  <a:gd name="T19" fmla="*/ 0 60000 65536"/>
                  <a:gd name="T20" fmla="*/ 0 60000 65536"/>
                  <a:gd name="T21" fmla="*/ 0 w 6"/>
                  <a:gd name="T22" fmla="*/ 0 h 19"/>
                  <a:gd name="T23" fmla="*/ 6 w 6"/>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19">
                    <a:moveTo>
                      <a:pt x="0" y="0"/>
                    </a:moveTo>
                    <a:lnTo>
                      <a:pt x="0" y="0"/>
                    </a:lnTo>
                    <a:lnTo>
                      <a:pt x="0" y="13"/>
                    </a:lnTo>
                    <a:lnTo>
                      <a:pt x="6" y="19"/>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97" name="Rectangle 307"/>
              <p:cNvSpPr>
                <a:spLocks noChangeArrowheads="1"/>
              </p:cNvSpPr>
              <p:nvPr/>
            </p:nvSpPr>
            <p:spPr bwMode="auto">
              <a:xfrm>
                <a:off x="3648075" y="3935413"/>
                <a:ext cx="1588" cy="1587"/>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98" name="Rectangle 308"/>
              <p:cNvSpPr>
                <a:spLocks noChangeArrowheads="1"/>
              </p:cNvSpPr>
              <p:nvPr/>
            </p:nvSpPr>
            <p:spPr bwMode="auto">
              <a:xfrm>
                <a:off x="3648075" y="3935413"/>
                <a:ext cx="1588" cy="1587"/>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99" name="Freeform 309"/>
              <p:cNvSpPr>
                <a:spLocks/>
              </p:cNvSpPr>
              <p:nvPr/>
            </p:nvSpPr>
            <p:spPr bwMode="auto">
              <a:xfrm>
                <a:off x="3557588" y="3944938"/>
                <a:ext cx="1587" cy="9525"/>
              </a:xfrm>
              <a:custGeom>
                <a:avLst/>
                <a:gdLst>
                  <a:gd name="T0" fmla="*/ 0 w 1588"/>
                  <a:gd name="T1" fmla="*/ 0 h 6"/>
                  <a:gd name="T2" fmla="*/ 0 w 1588"/>
                  <a:gd name="T3" fmla="*/ 0 h 6"/>
                  <a:gd name="T4" fmla="*/ 0 w 1588"/>
                  <a:gd name="T5" fmla="*/ 0 h 6"/>
                  <a:gd name="T6" fmla="*/ 0 w 1588"/>
                  <a:gd name="T7" fmla="*/ 0 h 6"/>
                  <a:gd name="T8" fmla="*/ 0 w 1588"/>
                  <a:gd name="T9" fmla="*/ 9525 h 6"/>
                  <a:gd name="T10" fmla="*/ 0 w 1588"/>
                  <a:gd name="T11" fmla="*/ 9525 h 6"/>
                  <a:gd name="T12" fmla="*/ 0 w 1588"/>
                  <a:gd name="T13" fmla="*/ 0 h 6"/>
                  <a:gd name="T14" fmla="*/ 0 w 1588"/>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6"/>
                  <a:gd name="T26" fmla="*/ 1588 w 1588"/>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00" name="Freeform 310"/>
              <p:cNvSpPr>
                <a:spLocks/>
              </p:cNvSpPr>
              <p:nvPr/>
            </p:nvSpPr>
            <p:spPr bwMode="auto">
              <a:xfrm>
                <a:off x="3557588" y="3954463"/>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01" name="Freeform 311"/>
              <p:cNvSpPr>
                <a:spLocks/>
              </p:cNvSpPr>
              <p:nvPr/>
            </p:nvSpPr>
            <p:spPr bwMode="auto">
              <a:xfrm>
                <a:off x="3557588" y="3954463"/>
                <a:ext cx="11112" cy="11112"/>
              </a:xfrm>
              <a:custGeom>
                <a:avLst/>
                <a:gdLst>
                  <a:gd name="T0" fmla="*/ 11112 w 7"/>
                  <a:gd name="T1" fmla="*/ 0 h 7"/>
                  <a:gd name="T2" fmla="*/ 11112 w 7"/>
                  <a:gd name="T3" fmla="*/ 0 h 7"/>
                  <a:gd name="T4" fmla="*/ 0 w 7"/>
                  <a:gd name="T5" fmla="*/ 0 h 7"/>
                  <a:gd name="T6" fmla="*/ 0 w 7"/>
                  <a:gd name="T7" fmla="*/ 11112 h 7"/>
                  <a:gd name="T8" fmla="*/ 0 w 7"/>
                  <a:gd name="T9" fmla="*/ 11112 h 7"/>
                  <a:gd name="T10" fmla="*/ 11112 w 7"/>
                  <a:gd name="T11" fmla="*/ 11112 h 7"/>
                  <a:gd name="T12" fmla="*/ 11112 w 7"/>
                  <a:gd name="T13" fmla="*/ 0 h 7"/>
                  <a:gd name="T14" fmla="*/ 11112 w 7"/>
                  <a:gd name="T15" fmla="*/ 0 h 7"/>
                  <a:gd name="T16" fmla="*/ 11112 w 7"/>
                  <a:gd name="T17" fmla="*/ 0 h 7"/>
                  <a:gd name="T18" fmla="*/ 11112 w 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7"/>
                  <a:gd name="T32" fmla="*/ 7 w 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7">
                    <a:moveTo>
                      <a:pt x="7" y="0"/>
                    </a:moveTo>
                    <a:lnTo>
                      <a:pt x="7" y="0"/>
                    </a:lnTo>
                    <a:lnTo>
                      <a:pt x="0" y="0"/>
                    </a:lnTo>
                    <a:lnTo>
                      <a:pt x="0" y="7"/>
                    </a:lnTo>
                    <a:lnTo>
                      <a:pt x="7" y="7"/>
                    </a:lnTo>
                    <a:lnTo>
                      <a:pt x="7"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02" name="Freeform 312"/>
              <p:cNvSpPr>
                <a:spLocks/>
              </p:cNvSpPr>
              <p:nvPr/>
            </p:nvSpPr>
            <p:spPr bwMode="auto">
              <a:xfrm>
                <a:off x="3587750" y="3954463"/>
                <a:ext cx="1588" cy="20637"/>
              </a:xfrm>
              <a:custGeom>
                <a:avLst/>
                <a:gdLst>
                  <a:gd name="T0" fmla="*/ 0 w 1588"/>
                  <a:gd name="T1" fmla="*/ 20637 h 13"/>
                  <a:gd name="T2" fmla="*/ 0 w 1588"/>
                  <a:gd name="T3" fmla="*/ 20637 h 13"/>
                  <a:gd name="T4" fmla="*/ 0 w 1588"/>
                  <a:gd name="T5" fmla="*/ 11112 h 13"/>
                  <a:gd name="T6" fmla="*/ 0 w 1588"/>
                  <a:gd name="T7" fmla="*/ 0 h 13"/>
                  <a:gd name="T8" fmla="*/ 0 w 1588"/>
                  <a:gd name="T9" fmla="*/ 0 h 13"/>
                  <a:gd name="T10" fmla="*/ 0 w 1588"/>
                  <a:gd name="T11" fmla="*/ 20637 h 13"/>
                  <a:gd name="T12" fmla="*/ 0 w 1588"/>
                  <a:gd name="T13" fmla="*/ 20637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7"/>
                    </a:lnTo>
                    <a:lnTo>
                      <a:pt x="0" y="0"/>
                    </a:lnTo>
                    <a:lnTo>
                      <a:pt x="0" y="13"/>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03" name="Freeform 313"/>
              <p:cNvSpPr>
                <a:spLocks/>
              </p:cNvSpPr>
              <p:nvPr/>
            </p:nvSpPr>
            <p:spPr bwMode="auto">
              <a:xfrm>
                <a:off x="3587750" y="3954463"/>
                <a:ext cx="1588" cy="30162"/>
              </a:xfrm>
              <a:custGeom>
                <a:avLst/>
                <a:gdLst>
                  <a:gd name="T0" fmla="*/ 0 w 1588"/>
                  <a:gd name="T1" fmla="*/ 30162 h 19"/>
                  <a:gd name="T2" fmla="*/ 0 w 1588"/>
                  <a:gd name="T3" fmla="*/ 30162 h 19"/>
                  <a:gd name="T4" fmla="*/ 0 w 1588"/>
                  <a:gd name="T5" fmla="*/ 11112 h 19"/>
                  <a:gd name="T6" fmla="*/ 0 w 1588"/>
                  <a:gd name="T7" fmla="*/ 0 h 19"/>
                  <a:gd name="T8" fmla="*/ 0 w 1588"/>
                  <a:gd name="T9" fmla="*/ 0 h 19"/>
                  <a:gd name="T10" fmla="*/ 0 w 1588"/>
                  <a:gd name="T11" fmla="*/ 30162 h 19"/>
                  <a:gd name="T12" fmla="*/ 0 w 1588"/>
                  <a:gd name="T13" fmla="*/ 30162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7"/>
                    </a:lnTo>
                    <a:lnTo>
                      <a:pt x="0" y="0"/>
                    </a:lnTo>
                    <a:lnTo>
                      <a:pt x="0" y="19"/>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04" name="Freeform 314"/>
              <p:cNvSpPr>
                <a:spLocks/>
              </p:cNvSpPr>
              <p:nvPr/>
            </p:nvSpPr>
            <p:spPr bwMode="auto">
              <a:xfrm>
                <a:off x="3578225" y="3965575"/>
                <a:ext cx="1588" cy="19050"/>
              </a:xfrm>
              <a:custGeom>
                <a:avLst/>
                <a:gdLst>
                  <a:gd name="T0" fmla="*/ 0 w 1588"/>
                  <a:gd name="T1" fmla="*/ 0 h 12"/>
                  <a:gd name="T2" fmla="*/ 0 w 1588"/>
                  <a:gd name="T3" fmla="*/ 0 h 12"/>
                  <a:gd name="T4" fmla="*/ 0 w 1588"/>
                  <a:gd name="T5" fmla="*/ 9525 h 12"/>
                  <a:gd name="T6" fmla="*/ 0 w 1588"/>
                  <a:gd name="T7" fmla="*/ 19050 h 12"/>
                  <a:gd name="T8" fmla="*/ 0 w 1588"/>
                  <a:gd name="T9" fmla="*/ 19050 h 12"/>
                  <a:gd name="T10" fmla="*/ 0 w 1588"/>
                  <a:gd name="T11" fmla="*/ 9525 h 12"/>
                  <a:gd name="T12" fmla="*/ 0 w 1588"/>
                  <a:gd name="T13" fmla="*/ 0 h 12"/>
                  <a:gd name="T14" fmla="*/ 0 w 1588"/>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12"/>
                  <a:gd name="T26" fmla="*/ 1588 w 1588"/>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12">
                    <a:moveTo>
                      <a:pt x="0" y="0"/>
                    </a:moveTo>
                    <a:lnTo>
                      <a:pt x="0" y="0"/>
                    </a:lnTo>
                    <a:lnTo>
                      <a:pt x="0" y="6"/>
                    </a:lnTo>
                    <a:lnTo>
                      <a:pt x="0" y="12"/>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05" name="Freeform 315"/>
              <p:cNvSpPr>
                <a:spLocks/>
              </p:cNvSpPr>
              <p:nvPr/>
            </p:nvSpPr>
            <p:spPr bwMode="auto">
              <a:xfrm>
                <a:off x="3568700" y="3965575"/>
                <a:ext cx="9525" cy="19050"/>
              </a:xfrm>
              <a:custGeom>
                <a:avLst/>
                <a:gdLst>
                  <a:gd name="T0" fmla="*/ 9525 w 6"/>
                  <a:gd name="T1" fmla="*/ 19050 h 12"/>
                  <a:gd name="T2" fmla="*/ 9525 w 6"/>
                  <a:gd name="T3" fmla="*/ 19050 h 12"/>
                  <a:gd name="T4" fmla="*/ 0 w 6"/>
                  <a:gd name="T5" fmla="*/ 0 h 12"/>
                  <a:gd name="T6" fmla="*/ 0 w 6"/>
                  <a:gd name="T7" fmla="*/ 0 h 12"/>
                  <a:gd name="T8" fmla="*/ 9525 w 6"/>
                  <a:gd name="T9" fmla="*/ 19050 h 12"/>
                  <a:gd name="T10" fmla="*/ 9525 w 6"/>
                  <a:gd name="T11" fmla="*/ 19050 h 12"/>
                  <a:gd name="T12" fmla="*/ 0 60000 65536"/>
                  <a:gd name="T13" fmla="*/ 0 60000 65536"/>
                  <a:gd name="T14" fmla="*/ 0 60000 65536"/>
                  <a:gd name="T15" fmla="*/ 0 60000 65536"/>
                  <a:gd name="T16" fmla="*/ 0 60000 65536"/>
                  <a:gd name="T17" fmla="*/ 0 60000 65536"/>
                  <a:gd name="T18" fmla="*/ 0 w 6"/>
                  <a:gd name="T19" fmla="*/ 0 h 12"/>
                  <a:gd name="T20" fmla="*/ 6 w 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6" h="12">
                    <a:moveTo>
                      <a:pt x="6" y="12"/>
                    </a:moveTo>
                    <a:lnTo>
                      <a:pt x="6" y="12"/>
                    </a:lnTo>
                    <a:lnTo>
                      <a:pt x="0" y="0"/>
                    </a:lnTo>
                    <a:lnTo>
                      <a:pt x="6" y="12"/>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06" name="Freeform 316"/>
              <p:cNvSpPr>
                <a:spLocks/>
              </p:cNvSpPr>
              <p:nvPr/>
            </p:nvSpPr>
            <p:spPr bwMode="auto">
              <a:xfrm>
                <a:off x="3648075" y="39655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07" name="Freeform 317"/>
              <p:cNvSpPr>
                <a:spLocks/>
              </p:cNvSpPr>
              <p:nvPr/>
            </p:nvSpPr>
            <p:spPr bwMode="auto">
              <a:xfrm>
                <a:off x="3568700" y="3965575"/>
                <a:ext cx="1588" cy="30163"/>
              </a:xfrm>
              <a:custGeom>
                <a:avLst/>
                <a:gdLst>
                  <a:gd name="T0" fmla="*/ 0 w 1588"/>
                  <a:gd name="T1" fmla="*/ 30163 h 19"/>
                  <a:gd name="T2" fmla="*/ 0 w 1588"/>
                  <a:gd name="T3" fmla="*/ 30163 h 19"/>
                  <a:gd name="T4" fmla="*/ 0 w 1588"/>
                  <a:gd name="T5" fmla="*/ 19050 h 19"/>
                  <a:gd name="T6" fmla="*/ 0 w 1588"/>
                  <a:gd name="T7" fmla="*/ 0 h 19"/>
                  <a:gd name="T8" fmla="*/ 0 w 1588"/>
                  <a:gd name="T9" fmla="*/ 0 h 19"/>
                  <a:gd name="T10" fmla="*/ 0 w 1588"/>
                  <a:gd name="T11" fmla="*/ 30163 h 19"/>
                  <a:gd name="T12" fmla="*/ 0 w 1588"/>
                  <a:gd name="T13" fmla="*/ 30163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12"/>
                    </a:lnTo>
                    <a:lnTo>
                      <a:pt x="0" y="0"/>
                    </a:lnTo>
                    <a:lnTo>
                      <a:pt x="0" y="19"/>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08" name="Freeform 318"/>
              <p:cNvSpPr>
                <a:spLocks/>
              </p:cNvSpPr>
              <p:nvPr/>
            </p:nvSpPr>
            <p:spPr bwMode="auto">
              <a:xfrm>
                <a:off x="3557588" y="3975100"/>
                <a:ext cx="1587"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9525 h 13"/>
                  <a:gd name="T10" fmla="*/ 0 w 1588"/>
                  <a:gd name="T11" fmla="*/ 20638 h 13"/>
                  <a:gd name="T12" fmla="*/ 0 w 1588"/>
                  <a:gd name="T13" fmla="*/ 20638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6"/>
                    </a:lnTo>
                    <a:lnTo>
                      <a:pt x="0" y="13"/>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09" name="Freeform 319"/>
              <p:cNvSpPr>
                <a:spLocks/>
              </p:cNvSpPr>
              <p:nvPr/>
            </p:nvSpPr>
            <p:spPr bwMode="auto">
              <a:xfrm>
                <a:off x="3659188" y="3984625"/>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10" name="Freeform 320"/>
              <p:cNvSpPr>
                <a:spLocks/>
              </p:cNvSpPr>
              <p:nvPr/>
            </p:nvSpPr>
            <p:spPr bwMode="auto">
              <a:xfrm>
                <a:off x="3729038" y="3984625"/>
                <a:ext cx="1587"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20638 h 13"/>
                  <a:gd name="T10" fmla="*/ 0 w 1588"/>
                  <a:gd name="T11" fmla="*/ 20638 h 13"/>
                  <a:gd name="T12" fmla="*/ 0 60000 65536"/>
                  <a:gd name="T13" fmla="*/ 0 60000 65536"/>
                  <a:gd name="T14" fmla="*/ 0 60000 65536"/>
                  <a:gd name="T15" fmla="*/ 0 60000 65536"/>
                  <a:gd name="T16" fmla="*/ 0 60000 65536"/>
                  <a:gd name="T17" fmla="*/ 0 60000 65536"/>
                  <a:gd name="T18" fmla="*/ 0 w 1588"/>
                  <a:gd name="T19" fmla="*/ 0 h 13"/>
                  <a:gd name="T20" fmla="*/ 1588 w 1588"/>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588" h="13">
                    <a:moveTo>
                      <a:pt x="0" y="13"/>
                    </a:moveTo>
                    <a:lnTo>
                      <a:pt x="0" y="13"/>
                    </a:lnTo>
                    <a:lnTo>
                      <a:pt x="0" y="0"/>
                    </a:lnTo>
                    <a:lnTo>
                      <a:pt x="0" y="13"/>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11" name="Freeform 322"/>
              <p:cNvSpPr>
                <a:spLocks/>
              </p:cNvSpPr>
              <p:nvPr/>
            </p:nvSpPr>
            <p:spPr bwMode="auto">
              <a:xfrm>
                <a:off x="3659188" y="3995738"/>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12" name="Rectangle 323"/>
              <p:cNvSpPr>
                <a:spLocks noChangeArrowheads="1"/>
              </p:cNvSpPr>
              <p:nvPr/>
            </p:nvSpPr>
            <p:spPr bwMode="auto">
              <a:xfrm>
                <a:off x="3648075" y="3995738"/>
                <a:ext cx="1588" cy="1587"/>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113" name="Freeform 324"/>
              <p:cNvSpPr>
                <a:spLocks/>
              </p:cNvSpPr>
              <p:nvPr/>
            </p:nvSpPr>
            <p:spPr bwMode="auto">
              <a:xfrm>
                <a:off x="3538538" y="3995738"/>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14" name="Freeform 325"/>
              <p:cNvSpPr>
                <a:spLocks/>
              </p:cNvSpPr>
              <p:nvPr/>
            </p:nvSpPr>
            <p:spPr bwMode="auto">
              <a:xfrm>
                <a:off x="3587750" y="3995738"/>
                <a:ext cx="1588" cy="20637"/>
              </a:xfrm>
              <a:custGeom>
                <a:avLst/>
                <a:gdLst>
                  <a:gd name="T0" fmla="*/ 0 w 1588"/>
                  <a:gd name="T1" fmla="*/ 20637 h 13"/>
                  <a:gd name="T2" fmla="*/ 0 w 1588"/>
                  <a:gd name="T3" fmla="*/ 20637 h 13"/>
                  <a:gd name="T4" fmla="*/ 0 w 1588"/>
                  <a:gd name="T5" fmla="*/ 0 h 13"/>
                  <a:gd name="T6" fmla="*/ 0 w 1588"/>
                  <a:gd name="T7" fmla="*/ 0 h 13"/>
                  <a:gd name="T8" fmla="*/ 0 w 1588"/>
                  <a:gd name="T9" fmla="*/ 9525 h 13"/>
                  <a:gd name="T10" fmla="*/ 0 w 1588"/>
                  <a:gd name="T11" fmla="*/ 20637 h 13"/>
                  <a:gd name="T12" fmla="*/ 0 w 1588"/>
                  <a:gd name="T13" fmla="*/ 20637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6"/>
                    </a:lnTo>
                    <a:lnTo>
                      <a:pt x="0" y="13"/>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15" name="Rectangle 326"/>
              <p:cNvSpPr>
                <a:spLocks noChangeArrowheads="1"/>
              </p:cNvSpPr>
              <p:nvPr/>
            </p:nvSpPr>
            <p:spPr bwMode="auto">
              <a:xfrm>
                <a:off x="3538538" y="3995738"/>
                <a:ext cx="1587" cy="1587"/>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116" name="Freeform 327"/>
              <p:cNvSpPr>
                <a:spLocks/>
              </p:cNvSpPr>
              <p:nvPr/>
            </p:nvSpPr>
            <p:spPr bwMode="auto">
              <a:xfrm>
                <a:off x="3587750" y="4005263"/>
                <a:ext cx="11113" cy="11112"/>
              </a:xfrm>
              <a:custGeom>
                <a:avLst/>
                <a:gdLst>
                  <a:gd name="T0" fmla="*/ 0 w 7"/>
                  <a:gd name="T1" fmla="*/ 11112 h 7"/>
                  <a:gd name="T2" fmla="*/ 0 w 7"/>
                  <a:gd name="T3" fmla="*/ 11112 h 7"/>
                  <a:gd name="T4" fmla="*/ 11113 w 7"/>
                  <a:gd name="T5" fmla="*/ 0 h 7"/>
                  <a:gd name="T6" fmla="*/ 0 w 7"/>
                  <a:gd name="T7" fmla="*/ 0 h 7"/>
                  <a:gd name="T8" fmla="*/ 0 w 7"/>
                  <a:gd name="T9" fmla="*/ 0 h 7"/>
                  <a:gd name="T10" fmla="*/ 0 w 7"/>
                  <a:gd name="T11" fmla="*/ 11112 h 7"/>
                  <a:gd name="T12" fmla="*/ 0 w 7"/>
                  <a:gd name="T13" fmla="*/ 11112 h 7"/>
                  <a:gd name="T14" fmla="*/ 0 60000 65536"/>
                  <a:gd name="T15" fmla="*/ 0 60000 65536"/>
                  <a:gd name="T16" fmla="*/ 0 60000 65536"/>
                  <a:gd name="T17" fmla="*/ 0 60000 65536"/>
                  <a:gd name="T18" fmla="*/ 0 60000 65536"/>
                  <a:gd name="T19" fmla="*/ 0 60000 65536"/>
                  <a:gd name="T20" fmla="*/ 0 60000 65536"/>
                  <a:gd name="T21" fmla="*/ 0 w 7"/>
                  <a:gd name="T22" fmla="*/ 0 h 7"/>
                  <a:gd name="T23" fmla="*/ 7 w 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7">
                    <a:moveTo>
                      <a:pt x="0" y="7"/>
                    </a:moveTo>
                    <a:lnTo>
                      <a:pt x="0" y="7"/>
                    </a:lnTo>
                    <a:lnTo>
                      <a:pt x="7" y="0"/>
                    </a:lnTo>
                    <a:lnTo>
                      <a:pt x="0" y="0"/>
                    </a:lnTo>
                    <a:lnTo>
                      <a:pt x="0" y="7"/>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17" name="Rectangle 328"/>
              <p:cNvSpPr>
                <a:spLocks noChangeArrowheads="1"/>
              </p:cNvSpPr>
              <p:nvPr/>
            </p:nvSpPr>
            <p:spPr bwMode="auto">
              <a:xfrm>
                <a:off x="3527425" y="4005263"/>
                <a:ext cx="1588" cy="1587"/>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118" name="Freeform 329"/>
              <p:cNvSpPr>
                <a:spLocks/>
              </p:cNvSpPr>
              <p:nvPr/>
            </p:nvSpPr>
            <p:spPr bwMode="auto">
              <a:xfrm>
                <a:off x="3578225" y="4005263"/>
                <a:ext cx="1588" cy="11112"/>
              </a:xfrm>
              <a:custGeom>
                <a:avLst/>
                <a:gdLst>
                  <a:gd name="T0" fmla="*/ 0 w 1588"/>
                  <a:gd name="T1" fmla="*/ 0 h 7"/>
                  <a:gd name="T2" fmla="*/ 0 w 1588"/>
                  <a:gd name="T3" fmla="*/ 0 h 7"/>
                  <a:gd name="T4" fmla="*/ 0 w 1588"/>
                  <a:gd name="T5" fmla="*/ 0 h 7"/>
                  <a:gd name="T6" fmla="*/ 0 w 1588"/>
                  <a:gd name="T7" fmla="*/ 11112 h 7"/>
                  <a:gd name="T8" fmla="*/ 0 w 1588"/>
                  <a:gd name="T9" fmla="*/ 11112 h 7"/>
                  <a:gd name="T10" fmla="*/ 0 w 1588"/>
                  <a:gd name="T11" fmla="*/ 0 h 7"/>
                  <a:gd name="T12" fmla="*/ 0 w 1588"/>
                  <a:gd name="T13" fmla="*/ 0 h 7"/>
                  <a:gd name="T14" fmla="*/ 0 60000 65536"/>
                  <a:gd name="T15" fmla="*/ 0 60000 65536"/>
                  <a:gd name="T16" fmla="*/ 0 60000 65536"/>
                  <a:gd name="T17" fmla="*/ 0 60000 65536"/>
                  <a:gd name="T18" fmla="*/ 0 60000 65536"/>
                  <a:gd name="T19" fmla="*/ 0 60000 65536"/>
                  <a:gd name="T20" fmla="*/ 0 60000 65536"/>
                  <a:gd name="T21" fmla="*/ 0 w 1588"/>
                  <a:gd name="T22" fmla="*/ 0 h 7"/>
                  <a:gd name="T23" fmla="*/ 1588 w 158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7">
                    <a:moveTo>
                      <a:pt x="0" y="0"/>
                    </a:moveTo>
                    <a:lnTo>
                      <a:pt x="0" y="0"/>
                    </a:lnTo>
                    <a:lnTo>
                      <a:pt x="0" y="7"/>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19" name="Freeform 330"/>
              <p:cNvSpPr>
                <a:spLocks/>
              </p:cNvSpPr>
              <p:nvPr/>
            </p:nvSpPr>
            <p:spPr bwMode="auto">
              <a:xfrm>
                <a:off x="3568700" y="4005263"/>
                <a:ext cx="9525" cy="20637"/>
              </a:xfrm>
              <a:custGeom>
                <a:avLst/>
                <a:gdLst>
                  <a:gd name="T0" fmla="*/ 9525 w 6"/>
                  <a:gd name="T1" fmla="*/ 0 h 13"/>
                  <a:gd name="T2" fmla="*/ 9525 w 6"/>
                  <a:gd name="T3" fmla="*/ 0 h 13"/>
                  <a:gd name="T4" fmla="*/ 0 w 6"/>
                  <a:gd name="T5" fmla="*/ 0 h 13"/>
                  <a:gd name="T6" fmla="*/ 9525 w 6"/>
                  <a:gd name="T7" fmla="*/ 20637 h 13"/>
                  <a:gd name="T8" fmla="*/ 9525 w 6"/>
                  <a:gd name="T9" fmla="*/ 20637 h 13"/>
                  <a:gd name="T10" fmla="*/ 9525 w 6"/>
                  <a:gd name="T11" fmla="*/ 0 h 13"/>
                  <a:gd name="T12" fmla="*/ 9525 w 6"/>
                  <a:gd name="T13" fmla="*/ 0 h 13"/>
                  <a:gd name="T14" fmla="*/ 0 60000 65536"/>
                  <a:gd name="T15" fmla="*/ 0 60000 65536"/>
                  <a:gd name="T16" fmla="*/ 0 60000 65536"/>
                  <a:gd name="T17" fmla="*/ 0 60000 65536"/>
                  <a:gd name="T18" fmla="*/ 0 60000 65536"/>
                  <a:gd name="T19" fmla="*/ 0 60000 65536"/>
                  <a:gd name="T20" fmla="*/ 0 60000 65536"/>
                  <a:gd name="T21" fmla="*/ 0 w 6"/>
                  <a:gd name="T22" fmla="*/ 0 h 13"/>
                  <a:gd name="T23" fmla="*/ 6 w 6"/>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13">
                    <a:moveTo>
                      <a:pt x="6" y="0"/>
                    </a:moveTo>
                    <a:lnTo>
                      <a:pt x="6" y="0"/>
                    </a:lnTo>
                    <a:lnTo>
                      <a:pt x="0" y="0"/>
                    </a:lnTo>
                    <a:lnTo>
                      <a:pt x="6" y="13"/>
                    </a:lnTo>
                    <a:lnTo>
                      <a:pt x="6"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20" name="Freeform 331"/>
              <p:cNvSpPr>
                <a:spLocks/>
              </p:cNvSpPr>
              <p:nvPr/>
            </p:nvSpPr>
            <p:spPr bwMode="auto">
              <a:xfrm>
                <a:off x="3648075" y="4005263"/>
                <a:ext cx="11113" cy="11112"/>
              </a:xfrm>
              <a:custGeom>
                <a:avLst/>
                <a:gdLst>
                  <a:gd name="T0" fmla="*/ 0 w 7"/>
                  <a:gd name="T1" fmla="*/ 0 h 7"/>
                  <a:gd name="T2" fmla="*/ 0 w 7"/>
                  <a:gd name="T3" fmla="*/ 0 h 7"/>
                  <a:gd name="T4" fmla="*/ 0 w 7"/>
                  <a:gd name="T5" fmla="*/ 11112 h 7"/>
                  <a:gd name="T6" fmla="*/ 0 w 7"/>
                  <a:gd name="T7" fmla="*/ 11112 h 7"/>
                  <a:gd name="T8" fmla="*/ 0 w 7"/>
                  <a:gd name="T9" fmla="*/ 0 h 7"/>
                  <a:gd name="T10" fmla="*/ 0 w 7"/>
                  <a:gd name="T11" fmla="*/ 0 h 7"/>
                  <a:gd name="T12" fmla="*/ 11113 w 7"/>
                  <a:gd name="T13" fmla="*/ 0 h 7"/>
                  <a:gd name="T14" fmla="*/ 11113 w 7"/>
                  <a:gd name="T15" fmla="*/ 0 h 7"/>
                  <a:gd name="T16" fmla="*/ 0 w 7"/>
                  <a:gd name="T17" fmla="*/ 0 h 7"/>
                  <a:gd name="T18" fmla="*/ 0 w 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7"/>
                  <a:gd name="T32" fmla="*/ 7 w 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7">
                    <a:moveTo>
                      <a:pt x="0" y="0"/>
                    </a:moveTo>
                    <a:lnTo>
                      <a:pt x="0" y="0"/>
                    </a:lnTo>
                    <a:lnTo>
                      <a:pt x="0" y="7"/>
                    </a:lnTo>
                    <a:lnTo>
                      <a:pt x="0" y="0"/>
                    </a:lnTo>
                    <a:lnTo>
                      <a:pt x="7"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21" name="Rectangle 332"/>
              <p:cNvSpPr>
                <a:spLocks noChangeArrowheads="1"/>
              </p:cNvSpPr>
              <p:nvPr/>
            </p:nvSpPr>
            <p:spPr bwMode="auto">
              <a:xfrm>
                <a:off x="3648075" y="4005263"/>
                <a:ext cx="1588" cy="1587"/>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122" name="Rectangle 333"/>
              <p:cNvSpPr>
                <a:spLocks noChangeArrowheads="1"/>
              </p:cNvSpPr>
              <p:nvPr/>
            </p:nvSpPr>
            <p:spPr bwMode="auto">
              <a:xfrm>
                <a:off x="3779838" y="4005263"/>
                <a:ext cx="1587" cy="1587"/>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123" name="Freeform 334"/>
              <p:cNvSpPr>
                <a:spLocks/>
              </p:cNvSpPr>
              <p:nvPr/>
            </p:nvSpPr>
            <p:spPr bwMode="auto">
              <a:xfrm>
                <a:off x="3729038" y="4016375"/>
                <a:ext cx="1587"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w 1588"/>
                  <a:gd name="T13" fmla="*/ 9525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24" name="Rectangle 335"/>
              <p:cNvSpPr>
                <a:spLocks noChangeArrowheads="1"/>
              </p:cNvSpPr>
              <p:nvPr/>
            </p:nvSpPr>
            <p:spPr bwMode="auto">
              <a:xfrm>
                <a:off x="3648075" y="4016375"/>
                <a:ext cx="1588" cy="1588"/>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125" name="Freeform 336"/>
              <p:cNvSpPr>
                <a:spLocks/>
              </p:cNvSpPr>
              <p:nvPr/>
            </p:nvSpPr>
            <p:spPr bwMode="auto">
              <a:xfrm>
                <a:off x="3729038" y="4016375"/>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26" name="Freeform 337"/>
              <p:cNvSpPr>
                <a:spLocks/>
              </p:cNvSpPr>
              <p:nvPr/>
            </p:nvSpPr>
            <p:spPr bwMode="auto">
              <a:xfrm>
                <a:off x="3648075" y="40163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w 1588"/>
                  <a:gd name="T19" fmla="*/ 0 h 1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8"/>
                  <a:gd name="T31" fmla="*/ 0 h 1588"/>
                  <a:gd name="T32" fmla="*/ 1588 w 1588"/>
                  <a:gd name="T33" fmla="*/ 1588 h 15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27" name="Freeform 338"/>
              <p:cNvSpPr>
                <a:spLocks/>
              </p:cNvSpPr>
              <p:nvPr/>
            </p:nvSpPr>
            <p:spPr bwMode="auto">
              <a:xfrm>
                <a:off x="3648075" y="4016375"/>
                <a:ext cx="1588" cy="9525"/>
              </a:xfrm>
              <a:custGeom>
                <a:avLst/>
                <a:gdLst>
                  <a:gd name="T0" fmla="*/ 0 w 1588"/>
                  <a:gd name="T1" fmla="*/ 0 h 6"/>
                  <a:gd name="T2" fmla="*/ 0 w 1588"/>
                  <a:gd name="T3" fmla="*/ 0 h 6"/>
                  <a:gd name="T4" fmla="*/ 0 w 1588"/>
                  <a:gd name="T5" fmla="*/ 9525 h 6"/>
                  <a:gd name="T6" fmla="*/ 0 w 1588"/>
                  <a:gd name="T7" fmla="*/ 0 h 6"/>
                  <a:gd name="T8" fmla="*/ 0 w 1588"/>
                  <a:gd name="T9" fmla="*/ 0 h 6"/>
                  <a:gd name="T10" fmla="*/ 0 60000 65536"/>
                  <a:gd name="T11" fmla="*/ 0 60000 65536"/>
                  <a:gd name="T12" fmla="*/ 0 60000 65536"/>
                  <a:gd name="T13" fmla="*/ 0 60000 65536"/>
                  <a:gd name="T14" fmla="*/ 0 60000 65536"/>
                  <a:gd name="T15" fmla="*/ 0 w 1588"/>
                  <a:gd name="T16" fmla="*/ 0 h 6"/>
                  <a:gd name="T17" fmla="*/ 1588 w 1588"/>
                  <a:gd name="T18" fmla="*/ 6 h 6"/>
                </a:gdLst>
                <a:ahLst/>
                <a:cxnLst>
                  <a:cxn ang="T10">
                    <a:pos x="T0" y="T1"/>
                  </a:cxn>
                  <a:cxn ang="T11">
                    <a:pos x="T2" y="T3"/>
                  </a:cxn>
                  <a:cxn ang="T12">
                    <a:pos x="T4" y="T5"/>
                  </a:cxn>
                  <a:cxn ang="T13">
                    <a:pos x="T6" y="T7"/>
                  </a:cxn>
                  <a:cxn ang="T14">
                    <a:pos x="T8" y="T9"/>
                  </a:cxn>
                </a:cxnLst>
                <a:rect l="T15" t="T16" r="T17" b="T18"/>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28" name="Rectangle 339"/>
              <p:cNvSpPr>
                <a:spLocks noChangeArrowheads="1"/>
              </p:cNvSpPr>
              <p:nvPr/>
            </p:nvSpPr>
            <p:spPr bwMode="auto">
              <a:xfrm>
                <a:off x="3587750" y="4025900"/>
                <a:ext cx="1588" cy="1588"/>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129" name="Freeform 340"/>
              <p:cNvSpPr>
                <a:spLocks/>
              </p:cNvSpPr>
              <p:nvPr/>
            </p:nvSpPr>
            <p:spPr bwMode="auto">
              <a:xfrm>
                <a:off x="3587750" y="4025900"/>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30" name="Freeform 341"/>
              <p:cNvSpPr>
                <a:spLocks/>
              </p:cNvSpPr>
              <p:nvPr/>
            </p:nvSpPr>
            <p:spPr bwMode="auto">
              <a:xfrm>
                <a:off x="3587750" y="4025900"/>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31" name="Rectangle 342"/>
              <p:cNvSpPr>
                <a:spLocks noChangeArrowheads="1"/>
              </p:cNvSpPr>
              <p:nvPr/>
            </p:nvSpPr>
            <p:spPr bwMode="auto">
              <a:xfrm>
                <a:off x="3578225" y="4025900"/>
                <a:ext cx="1588" cy="1588"/>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132" name="Freeform 343"/>
              <p:cNvSpPr>
                <a:spLocks/>
              </p:cNvSpPr>
              <p:nvPr/>
            </p:nvSpPr>
            <p:spPr bwMode="auto">
              <a:xfrm>
                <a:off x="3578225" y="4025900"/>
                <a:ext cx="1588"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20638 h 13"/>
                  <a:gd name="T10" fmla="*/ 0 w 1588"/>
                  <a:gd name="T11" fmla="*/ 20638 h 13"/>
                  <a:gd name="T12" fmla="*/ 0 60000 65536"/>
                  <a:gd name="T13" fmla="*/ 0 60000 65536"/>
                  <a:gd name="T14" fmla="*/ 0 60000 65536"/>
                  <a:gd name="T15" fmla="*/ 0 60000 65536"/>
                  <a:gd name="T16" fmla="*/ 0 60000 65536"/>
                  <a:gd name="T17" fmla="*/ 0 60000 65536"/>
                  <a:gd name="T18" fmla="*/ 0 w 1588"/>
                  <a:gd name="T19" fmla="*/ 0 h 13"/>
                  <a:gd name="T20" fmla="*/ 1588 w 1588"/>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588" h="13">
                    <a:moveTo>
                      <a:pt x="0" y="13"/>
                    </a:moveTo>
                    <a:lnTo>
                      <a:pt x="0" y="13"/>
                    </a:lnTo>
                    <a:lnTo>
                      <a:pt x="0" y="0"/>
                    </a:lnTo>
                    <a:lnTo>
                      <a:pt x="0" y="13"/>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33" name="Freeform 344"/>
              <p:cNvSpPr>
                <a:spLocks/>
              </p:cNvSpPr>
              <p:nvPr/>
            </p:nvSpPr>
            <p:spPr bwMode="auto">
              <a:xfrm>
                <a:off x="3648075" y="402590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w 1588"/>
                  <a:gd name="T13" fmla="*/ 9525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34" name="Freeform 345"/>
              <p:cNvSpPr>
                <a:spLocks/>
              </p:cNvSpPr>
              <p:nvPr/>
            </p:nvSpPr>
            <p:spPr bwMode="auto">
              <a:xfrm>
                <a:off x="3568700" y="4025900"/>
                <a:ext cx="9525" cy="20638"/>
              </a:xfrm>
              <a:custGeom>
                <a:avLst/>
                <a:gdLst>
                  <a:gd name="T0" fmla="*/ 0 w 6"/>
                  <a:gd name="T1" fmla="*/ 0 h 13"/>
                  <a:gd name="T2" fmla="*/ 0 w 6"/>
                  <a:gd name="T3" fmla="*/ 0 h 13"/>
                  <a:gd name="T4" fmla="*/ 0 w 6"/>
                  <a:gd name="T5" fmla="*/ 9525 h 13"/>
                  <a:gd name="T6" fmla="*/ 9525 w 6"/>
                  <a:gd name="T7" fmla="*/ 20638 h 13"/>
                  <a:gd name="T8" fmla="*/ 9525 w 6"/>
                  <a:gd name="T9" fmla="*/ 20638 h 13"/>
                  <a:gd name="T10" fmla="*/ 9525 w 6"/>
                  <a:gd name="T11" fmla="*/ 9525 h 13"/>
                  <a:gd name="T12" fmla="*/ 0 w 6"/>
                  <a:gd name="T13" fmla="*/ 0 h 13"/>
                  <a:gd name="T14" fmla="*/ 0 w 6"/>
                  <a:gd name="T15" fmla="*/ 0 h 13"/>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3"/>
                  <a:gd name="T26" fmla="*/ 6 w 6"/>
                  <a:gd name="T27" fmla="*/ 13 h 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3">
                    <a:moveTo>
                      <a:pt x="0" y="0"/>
                    </a:moveTo>
                    <a:lnTo>
                      <a:pt x="0" y="0"/>
                    </a:lnTo>
                    <a:lnTo>
                      <a:pt x="0" y="6"/>
                    </a:lnTo>
                    <a:lnTo>
                      <a:pt x="6" y="13"/>
                    </a:lnTo>
                    <a:lnTo>
                      <a:pt x="6"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35" name="Freeform 346"/>
              <p:cNvSpPr>
                <a:spLocks/>
              </p:cNvSpPr>
              <p:nvPr/>
            </p:nvSpPr>
            <p:spPr bwMode="auto">
              <a:xfrm>
                <a:off x="3587750" y="402590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36" name="Freeform 347"/>
              <p:cNvSpPr>
                <a:spLocks/>
              </p:cNvSpPr>
              <p:nvPr/>
            </p:nvSpPr>
            <p:spPr bwMode="auto">
              <a:xfrm>
                <a:off x="3527425" y="4035425"/>
                <a:ext cx="11113" cy="11113"/>
              </a:xfrm>
              <a:custGeom>
                <a:avLst/>
                <a:gdLst>
                  <a:gd name="T0" fmla="*/ 11113 w 7"/>
                  <a:gd name="T1" fmla="*/ 11113 h 7"/>
                  <a:gd name="T2" fmla="*/ 11113 w 7"/>
                  <a:gd name="T3" fmla="*/ 11113 h 7"/>
                  <a:gd name="T4" fmla="*/ 11113 w 7"/>
                  <a:gd name="T5" fmla="*/ 0 h 7"/>
                  <a:gd name="T6" fmla="*/ 11113 w 7"/>
                  <a:gd name="T7" fmla="*/ 0 h 7"/>
                  <a:gd name="T8" fmla="*/ 0 w 7"/>
                  <a:gd name="T9" fmla="*/ 0 h 7"/>
                  <a:gd name="T10" fmla="*/ 0 w 7"/>
                  <a:gd name="T11" fmla="*/ 0 h 7"/>
                  <a:gd name="T12" fmla="*/ 0 w 7"/>
                  <a:gd name="T13" fmla="*/ 11113 h 7"/>
                  <a:gd name="T14" fmla="*/ 0 w 7"/>
                  <a:gd name="T15" fmla="*/ 11113 h 7"/>
                  <a:gd name="T16" fmla="*/ 11113 w 7"/>
                  <a:gd name="T17" fmla="*/ 11113 h 7"/>
                  <a:gd name="T18" fmla="*/ 11113 w 7"/>
                  <a:gd name="T19" fmla="*/ 11113 h 7"/>
                  <a:gd name="T20" fmla="*/ 11113 w 7"/>
                  <a:gd name="T21" fmla="*/ 11113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
                  <a:gd name="T34" fmla="*/ 0 h 7"/>
                  <a:gd name="T35" fmla="*/ 7 w 7"/>
                  <a:gd name="T36" fmla="*/ 7 h 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 h="7">
                    <a:moveTo>
                      <a:pt x="7" y="7"/>
                    </a:moveTo>
                    <a:lnTo>
                      <a:pt x="7" y="7"/>
                    </a:lnTo>
                    <a:lnTo>
                      <a:pt x="7" y="0"/>
                    </a:lnTo>
                    <a:lnTo>
                      <a:pt x="0" y="0"/>
                    </a:lnTo>
                    <a:lnTo>
                      <a:pt x="0" y="7"/>
                    </a:lnTo>
                    <a:lnTo>
                      <a:pt x="7" y="7"/>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37" name="Rectangle 348"/>
              <p:cNvSpPr>
                <a:spLocks noChangeArrowheads="1"/>
              </p:cNvSpPr>
              <p:nvPr/>
            </p:nvSpPr>
            <p:spPr bwMode="auto">
              <a:xfrm>
                <a:off x="3648075" y="4035425"/>
                <a:ext cx="1588" cy="1588"/>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138" name="Freeform 349"/>
              <p:cNvSpPr>
                <a:spLocks/>
              </p:cNvSpPr>
              <p:nvPr/>
            </p:nvSpPr>
            <p:spPr bwMode="auto">
              <a:xfrm>
                <a:off x="3648075" y="40354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39" name="Freeform 350"/>
              <p:cNvSpPr>
                <a:spLocks/>
              </p:cNvSpPr>
              <p:nvPr/>
            </p:nvSpPr>
            <p:spPr bwMode="auto">
              <a:xfrm>
                <a:off x="3729038" y="4035425"/>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40" name="Freeform 351"/>
              <p:cNvSpPr>
                <a:spLocks/>
              </p:cNvSpPr>
              <p:nvPr/>
            </p:nvSpPr>
            <p:spPr bwMode="auto">
              <a:xfrm>
                <a:off x="3587750" y="4046538"/>
                <a:ext cx="11113" cy="19050"/>
              </a:xfrm>
              <a:custGeom>
                <a:avLst/>
                <a:gdLst>
                  <a:gd name="T0" fmla="*/ 0 w 7"/>
                  <a:gd name="T1" fmla="*/ 0 h 12"/>
                  <a:gd name="T2" fmla="*/ 0 w 7"/>
                  <a:gd name="T3" fmla="*/ 0 h 12"/>
                  <a:gd name="T4" fmla="*/ 0 w 7"/>
                  <a:gd name="T5" fmla="*/ 9525 h 12"/>
                  <a:gd name="T6" fmla="*/ 11113 w 7"/>
                  <a:gd name="T7" fmla="*/ 19050 h 12"/>
                  <a:gd name="T8" fmla="*/ 11113 w 7"/>
                  <a:gd name="T9" fmla="*/ 19050 h 12"/>
                  <a:gd name="T10" fmla="*/ 0 w 7"/>
                  <a:gd name="T11" fmla="*/ 0 h 12"/>
                  <a:gd name="T12" fmla="*/ 0 w 7"/>
                  <a:gd name="T13" fmla="*/ 0 h 12"/>
                  <a:gd name="T14" fmla="*/ 0 60000 65536"/>
                  <a:gd name="T15" fmla="*/ 0 60000 65536"/>
                  <a:gd name="T16" fmla="*/ 0 60000 65536"/>
                  <a:gd name="T17" fmla="*/ 0 60000 65536"/>
                  <a:gd name="T18" fmla="*/ 0 60000 65536"/>
                  <a:gd name="T19" fmla="*/ 0 60000 65536"/>
                  <a:gd name="T20" fmla="*/ 0 60000 65536"/>
                  <a:gd name="T21" fmla="*/ 0 w 7"/>
                  <a:gd name="T22" fmla="*/ 0 h 12"/>
                  <a:gd name="T23" fmla="*/ 7 w 7"/>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12">
                    <a:moveTo>
                      <a:pt x="0" y="0"/>
                    </a:moveTo>
                    <a:lnTo>
                      <a:pt x="0" y="0"/>
                    </a:lnTo>
                    <a:lnTo>
                      <a:pt x="0" y="6"/>
                    </a:lnTo>
                    <a:lnTo>
                      <a:pt x="7" y="12"/>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41" name="Freeform 352"/>
              <p:cNvSpPr>
                <a:spLocks/>
              </p:cNvSpPr>
              <p:nvPr/>
            </p:nvSpPr>
            <p:spPr bwMode="auto">
              <a:xfrm>
                <a:off x="3729038" y="4046538"/>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42" name="Freeform 353"/>
              <p:cNvSpPr>
                <a:spLocks/>
              </p:cNvSpPr>
              <p:nvPr/>
            </p:nvSpPr>
            <p:spPr bwMode="auto">
              <a:xfrm>
                <a:off x="3729038" y="4046538"/>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43" name="Freeform 354"/>
              <p:cNvSpPr>
                <a:spLocks/>
              </p:cNvSpPr>
              <p:nvPr/>
            </p:nvSpPr>
            <p:spPr bwMode="auto">
              <a:xfrm>
                <a:off x="3578225" y="4056063"/>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w 1588"/>
                  <a:gd name="T13" fmla="*/ 9525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44" name="Freeform 355"/>
              <p:cNvSpPr>
                <a:spLocks/>
              </p:cNvSpPr>
              <p:nvPr/>
            </p:nvSpPr>
            <p:spPr bwMode="auto">
              <a:xfrm>
                <a:off x="3587750" y="4056063"/>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45" name="Freeform 356"/>
              <p:cNvSpPr>
                <a:spLocks/>
              </p:cNvSpPr>
              <p:nvPr/>
            </p:nvSpPr>
            <p:spPr bwMode="auto">
              <a:xfrm>
                <a:off x="3568700" y="4056063"/>
                <a:ext cx="9525" cy="9525"/>
              </a:xfrm>
              <a:custGeom>
                <a:avLst/>
                <a:gdLst>
                  <a:gd name="T0" fmla="*/ 0 w 6"/>
                  <a:gd name="T1" fmla="*/ 0 h 6"/>
                  <a:gd name="T2" fmla="*/ 0 w 6"/>
                  <a:gd name="T3" fmla="*/ 0 h 6"/>
                  <a:gd name="T4" fmla="*/ 0 w 6"/>
                  <a:gd name="T5" fmla="*/ 9525 h 6"/>
                  <a:gd name="T6" fmla="*/ 9525 w 6"/>
                  <a:gd name="T7" fmla="*/ 9525 h 6"/>
                  <a:gd name="T8" fmla="*/ 9525 w 6"/>
                  <a:gd name="T9" fmla="*/ 9525 h 6"/>
                  <a:gd name="T10" fmla="*/ 9525 w 6"/>
                  <a:gd name="T11" fmla="*/ 0 h 6"/>
                  <a:gd name="T12" fmla="*/ 0 w 6"/>
                  <a:gd name="T13" fmla="*/ 0 h 6"/>
                  <a:gd name="T14" fmla="*/ 0 w 6"/>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6"/>
                  <a:gd name="T26" fmla="*/ 6 w 6"/>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6">
                    <a:moveTo>
                      <a:pt x="0" y="0"/>
                    </a:moveTo>
                    <a:lnTo>
                      <a:pt x="0" y="0"/>
                    </a:lnTo>
                    <a:lnTo>
                      <a:pt x="0" y="6"/>
                    </a:lnTo>
                    <a:lnTo>
                      <a:pt x="6" y="6"/>
                    </a:lnTo>
                    <a:lnTo>
                      <a:pt x="6"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46" name="Freeform 357"/>
              <p:cNvSpPr>
                <a:spLocks/>
              </p:cNvSpPr>
              <p:nvPr/>
            </p:nvSpPr>
            <p:spPr bwMode="auto">
              <a:xfrm>
                <a:off x="3568700" y="4056063"/>
                <a:ext cx="1588" cy="20637"/>
              </a:xfrm>
              <a:custGeom>
                <a:avLst/>
                <a:gdLst>
                  <a:gd name="T0" fmla="*/ 0 w 1588"/>
                  <a:gd name="T1" fmla="*/ 20637 h 13"/>
                  <a:gd name="T2" fmla="*/ 0 w 1588"/>
                  <a:gd name="T3" fmla="*/ 20637 h 13"/>
                  <a:gd name="T4" fmla="*/ 0 w 1588"/>
                  <a:gd name="T5" fmla="*/ 9525 h 13"/>
                  <a:gd name="T6" fmla="*/ 0 w 1588"/>
                  <a:gd name="T7" fmla="*/ 0 h 13"/>
                  <a:gd name="T8" fmla="*/ 0 w 1588"/>
                  <a:gd name="T9" fmla="*/ 0 h 13"/>
                  <a:gd name="T10" fmla="*/ 0 w 1588"/>
                  <a:gd name="T11" fmla="*/ 9525 h 13"/>
                  <a:gd name="T12" fmla="*/ 0 w 1588"/>
                  <a:gd name="T13" fmla="*/ 20637 h 13"/>
                  <a:gd name="T14" fmla="*/ 0 w 1588"/>
                  <a:gd name="T15" fmla="*/ 20637 h 13"/>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13"/>
                  <a:gd name="T26" fmla="*/ 1588 w 1588"/>
                  <a:gd name="T27" fmla="*/ 13 h 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13">
                    <a:moveTo>
                      <a:pt x="0" y="13"/>
                    </a:moveTo>
                    <a:lnTo>
                      <a:pt x="0" y="13"/>
                    </a:lnTo>
                    <a:lnTo>
                      <a:pt x="0" y="6"/>
                    </a:lnTo>
                    <a:lnTo>
                      <a:pt x="0" y="0"/>
                    </a:lnTo>
                    <a:lnTo>
                      <a:pt x="0" y="6"/>
                    </a:lnTo>
                    <a:lnTo>
                      <a:pt x="0" y="13"/>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47" name="Freeform 358"/>
              <p:cNvSpPr>
                <a:spLocks/>
              </p:cNvSpPr>
              <p:nvPr/>
            </p:nvSpPr>
            <p:spPr bwMode="auto">
              <a:xfrm>
                <a:off x="3557588" y="4056063"/>
                <a:ext cx="1587" cy="20637"/>
              </a:xfrm>
              <a:custGeom>
                <a:avLst/>
                <a:gdLst>
                  <a:gd name="T0" fmla="*/ 0 w 1588"/>
                  <a:gd name="T1" fmla="*/ 20637 h 13"/>
                  <a:gd name="T2" fmla="*/ 0 w 1588"/>
                  <a:gd name="T3" fmla="*/ 20637 h 13"/>
                  <a:gd name="T4" fmla="*/ 0 w 1588"/>
                  <a:gd name="T5" fmla="*/ 9525 h 13"/>
                  <a:gd name="T6" fmla="*/ 0 w 1588"/>
                  <a:gd name="T7" fmla="*/ 0 h 13"/>
                  <a:gd name="T8" fmla="*/ 0 w 1588"/>
                  <a:gd name="T9" fmla="*/ 0 h 13"/>
                  <a:gd name="T10" fmla="*/ 0 w 1588"/>
                  <a:gd name="T11" fmla="*/ 20637 h 13"/>
                  <a:gd name="T12" fmla="*/ 0 w 1588"/>
                  <a:gd name="T13" fmla="*/ 20637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6"/>
                    </a:lnTo>
                    <a:lnTo>
                      <a:pt x="0" y="0"/>
                    </a:lnTo>
                    <a:lnTo>
                      <a:pt x="0" y="13"/>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48" name="Rectangle 359"/>
              <p:cNvSpPr>
                <a:spLocks noChangeArrowheads="1"/>
              </p:cNvSpPr>
              <p:nvPr/>
            </p:nvSpPr>
            <p:spPr bwMode="auto">
              <a:xfrm>
                <a:off x="3729038" y="4065588"/>
                <a:ext cx="1587" cy="1587"/>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149" name="Freeform 360"/>
              <p:cNvSpPr>
                <a:spLocks/>
              </p:cNvSpPr>
              <p:nvPr/>
            </p:nvSpPr>
            <p:spPr bwMode="auto">
              <a:xfrm>
                <a:off x="3729038" y="4065588"/>
                <a:ext cx="1587" cy="11112"/>
              </a:xfrm>
              <a:custGeom>
                <a:avLst/>
                <a:gdLst>
                  <a:gd name="T0" fmla="*/ 0 w 1588"/>
                  <a:gd name="T1" fmla="*/ 0 h 7"/>
                  <a:gd name="T2" fmla="*/ 0 w 1588"/>
                  <a:gd name="T3" fmla="*/ 0 h 7"/>
                  <a:gd name="T4" fmla="*/ 0 w 1588"/>
                  <a:gd name="T5" fmla="*/ 11112 h 7"/>
                  <a:gd name="T6" fmla="*/ 0 w 1588"/>
                  <a:gd name="T7" fmla="*/ 11112 h 7"/>
                  <a:gd name="T8" fmla="*/ 0 w 1588"/>
                  <a:gd name="T9" fmla="*/ 0 h 7"/>
                  <a:gd name="T10" fmla="*/ 0 w 1588"/>
                  <a:gd name="T11" fmla="*/ 0 h 7"/>
                  <a:gd name="T12" fmla="*/ 0 60000 65536"/>
                  <a:gd name="T13" fmla="*/ 0 60000 65536"/>
                  <a:gd name="T14" fmla="*/ 0 60000 65536"/>
                  <a:gd name="T15" fmla="*/ 0 60000 65536"/>
                  <a:gd name="T16" fmla="*/ 0 60000 65536"/>
                  <a:gd name="T17" fmla="*/ 0 60000 65536"/>
                  <a:gd name="T18" fmla="*/ 0 w 1588"/>
                  <a:gd name="T19" fmla="*/ 0 h 7"/>
                  <a:gd name="T20" fmla="*/ 1588 w 1588"/>
                  <a:gd name="T21" fmla="*/ 7 h 7"/>
                </a:gdLst>
                <a:ahLst/>
                <a:cxnLst>
                  <a:cxn ang="T12">
                    <a:pos x="T0" y="T1"/>
                  </a:cxn>
                  <a:cxn ang="T13">
                    <a:pos x="T2" y="T3"/>
                  </a:cxn>
                  <a:cxn ang="T14">
                    <a:pos x="T4" y="T5"/>
                  </a:cxn>
                  <a:cxn ang="T15">
                    <a:pos x="T6" y="T7"/>
                  </a:cxn>
                  <a:cxn ang="T16">
                    <a:pos x="T8" y="T9"/>
                  </a:cxn>
                  <a:cxn ang="T17">
                    <a:pos x="T10" y="T11"/>
                  </a:cxn>
                </a:cxnLst>
                <a:rect l="T18" t="T19" r="T20" b="T21"/>
                <a:pathLst>
                  <a:path w="1588" h="7">
                    <a:moveTo>
                      <a:pt x="0" y="0"/>
                    </a:moveTo>
                    <a:lnTo>
                      <a:pt x="0" y="0"/>
                    </a:lnTo>
                    <a:lnTo>
                      <a:pt x="0" y="7"/>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50" name="Freeform 361"/>
              <p:cNvSpPr>
                <a:spLocks/>
              </p:cNvSpPr>
              <p:nvPr/>
            </p:nvSpPr>
            <p:spPr bwMode="auto">
              <a:xfrm>
                <a:off x="3729038" y="4076700"/>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51" name="Freeform 362"/>
              <p:cNvSpPr>
                <a:spLocks/>
              </p:cNvSpPr>
              <p:nvPr/>
            </p:nvSpPr>
            <p:spPr bwMode="auto">
              <a:xfrm>
                <a:off x="3578225" y="4076700"/>
                <a:ext cx="1588" cy="19050"/>
              </a:xfrm>
              <a:custGeom>
                <a:avLst/>
                <a:gdLst>
                  <a:gd name="T0" fmla="*/ 0 w 1588"/>
                  <a:gd name="T1" fmla="*/ 0 h 12"/>
                  <a:gd name="T2" fmla="*/ 0 w 1588"/>
                  <a:gd name="T3" fmla="*/ 0 h 12"/>
                  <a:gd name="T4" fmla="*/ 0 w 1588"/>
                  <a:gd name="T5" fmla="*/ 19050 h 12"/>
                  <a:gd name="T6" fmla="*/ 0 w 1588"/>
                  <a:gd name="T7" fmla="*/ 19050 h 12"/>
                  <a:gd name="T8" fmla="*/ 0 w 1588"/>
                  <a:gd name="T9" fmla="*/ 9525 h 12"/>
                  <a:gd name="T10" fmla="*/ 0 w 1588"/>
                  <a:gd name="T11" fmla="*/ 0 h 12"/>
                  <a:gd name="T12" fmla="*/ 0 w 1588"/>
                  <a:gd name="T13" fmla="*/ 0 h 12"/>
                  <a:gd name="T14" fmla="*/ 0 60000 65536"/>
                  <a:gd name="T15" fmla="*/ 0 60000 65536"/>
                  <a:gd name="T16" fmla="*/ 0 60000 65536"/>
                  <a:gd name="T17" fmla="*/ 0 60000 65536"/>
                  <a:gd name="T18" fmla="*/ 0 60000 65536"/>
                  <a:gd name="T19" fmla="*/ 0 60000 65536"/>
                  <a:gd name="T20" fmla="*/ 0 60000 65536"/>
                  <a:gd name="T21" fmla="*/ 0 w 1588"/>
                  <a:gd name="T22" fmla="*/ 0 h 12"/>
                  <a:gd name="T23" fmla="*/ 1588 w 158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2">
                    <a:moveTo>
                      <a:pt x="0" y="0"/>
                    </a:moveTo>
                    <a:lnTo>
                      <a:pt x="0" y="0"/>
                    </a:lnTo>
                    <a:lnTo>
                      <a:pt x="0" y="12"/>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52" name="Rectangle 363"/>
              <p:cNvSpPr>
                <a:spLocks noChangeArrowheads="1"/>
              </p:cNvSpPr>
              <p:nvPr/>
            </p:nvSpPr>
            <p:spPr bwMode="auto">
              <a:xfrm>
                <a:off x="3568700" y="4076700"/>
                <a:ext cx="1588" cy="1588"/>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153" name="Freeform 364"/>
              <p:cNvSpPr>
                <a:spLocks/>
              </p:cNvSpPr>
              <p:nvPr/>
            </p:nvSpPr>
            <p:spPr bwMode="auto">
              <a:xfrm>
                <a:off x="3578225" y="4076700"/>
                <a:ext cx="1588" cy="19050"/>
              </a:xfrm>
              <a:custGeom>
                <a:avLst/>
                <a:gdLst>
                  <a:gd name="T0" fmla="*/ 0 w 1588"/>
                  <a:gd name="T1" fmla="*/ 0 h 12"/>
                  <a:gd name="T2" fmla="*/ 0 w 1588"/>
                  <a:gd name="T3" fmla="*/ 0 h 12"/>
                  <a:gd name="T4" fmla="*/ 0 w 1588"/>
                  <a:gd name="T5" fmla="*/ 19050 h 12"/>
                  <a:gd name="T6" fmla="*/ 0 w 1588"/>
                  <a:gd name="T7" fmla="*/ 19050 h 12"/>
                  <a:gd name="T8" fmla="*/ 0 w 1588"/>
                  <a:gd name="T9" fmla="*/ 19050 h 12"/>
                  <a:gd name="T10" fmla="*/ 0 w 1588"/>
                  <a:gd name="T11" fmla="*/ 0 h 12"/>
                  <a:gd name="T12" fmla="*/ 0 w 1588"/>
                  <a:gd name="T13" fmla="*/ 0 h 12"/>
                  <a:gd name="T14" fmla="*/ 0 60000 65536"/>
                  <a:gd name="T15" fmla="*/ 0 60000 65536"/>
                  <a:gd name="T16" fmla="*/ 0 60000 65536"/>
                  <a:gd name="T17" fmla="*/ 0 60000 65536"/>
                  <a:gd name="T18" fmla="*/ 0 60000 65536"/>
                  <a:gd name="T19" fmla="*/ 0 60000 65536"/>
                  <a:gd name="T20" fmla="*/ 0 60000 65536"/>
                  <a:gd name="T21" fmla="*/ 0 w 1588"/>
                  <a:gd name="T22" fmla="*/ 0 h 12"/>
                  <a:gd name="T23" fmla="*/ 1588 w 158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2">
                    <a:moveTo>
                      <a:pt x="0" y="0"/>
                    </a:moveTo>
                    <a:lnTo>
                      <a:pt x="0" y="0"/>
                    </a:lnTo>
                    <a:lnTo>
                      <a:pt x="0" y="12"/>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54" name="Freeform 365"/>
              <p:cNvSpPr>
                <a:spLocks/>
              </p:cNvSpPr>
              <p:nvPr/>
            </p:nvSpPr>
            <p:spPr bwMode="auto">
              <a:xfrm>
                <a:off x="3527425" y="4076700"/>
                <a:ext cx="11113" cy="9525"/>
              </a:xfrm>
              <a:custGeom>
                <a:avLst/>
                <a:gdLst>
                  <a:gd name="T0" fmla="*/ 11113 w 7"/>
                  <a:gd name="T1" fmla="*/ 9525 h 6"/>
                  <a:gd name="T2" fmla="*/ 11113 w 7"/>
                  <a:gd name="T3" fmla="*/ 9525 h 6"/>
                  <a:gd name="T4" fmla="*/ 0 w 7"/>
                  <a:gd name="T5" fmla="*/ 9525 h 6"/>
                  <a:gd name="T6" fmla="*/ 0 w 7"/>
                  <a:gd name="T7" fmla="*/ 9525 h 6"/>
                  <a:gd name="T8" fmla="*/ 0 w 7"/>
                  <a:gd name="T9" fmla="*/ 9525 h 6"/>
                  <a:gd name="T10" fmla="*/ 0 w 7"/>
                  <a:gd name="T11" fmla="*/ 9525 h 6"/>
                  <a:gd name="T12" fmla="*/ 0 w 7"/>
                  <a:gd name="T13" fmla="*/ 9525 h 6"/>
                  <a:gd name="T14" fmla="*/ 11113 w 7"/>
                  <a:gd name="T15" fmla="*/ 9525 h 6"/>
                  <a:gd name="T16" fmla="*/ 11113 w 7"/>
                  <a:gd name="T17" fmla="*/ 9525 h 6"/>
                  <a:gd name="T18" fmla="*/ 11113 w 7"/>
                  <a:gd name="T19" fmla="*/ 0 h 6"/>
                  <a:gd name="T20" fmla="*/ 11113 w 7"/>
                  <a:gd name="T21" fmla="*/ 0 h 6"/>
                  <a:gd name="T22" fmla="*/ 11113 w 7"/>
                  <a:gd name="T23" fmla="*/ 9525 h 6"/>
                  <a:gd name="T24" fmla="*/ 11113 w 7"/>
                  <a:gd name="T25" fmla="*/ 9525 h 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6"/>
                  <a:gd name="T41" fmla="*/ 7 w 7"/>
                  <a:gd name="T42" fmla="*/ 6 h 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6">
                    <a:moveTo>
                      <a:pt x="7" y="6"/>
                    </a:moveTo>
                    <a:lnTo>
                      <a:pt x="7" y="6"/>
                    </a:lnTo>
                    <a:lnTo>
                      <a:pt x="0" y="6"/>
                    </a:lnTo>
                    <a:lnTo>
                      <a:pt x="7" y="6"/>
                    </a:lnTo>
                    <a:lnTo>
                      <a:pt x="7" y="0"/>
                    </a:lnTo>
                    <a:lnTo>
                      <a:pt x="7" y="6"/>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55" name="Freeform 366"/>
              <p:cNvSpPr>
                <a:spLocks/>
              </p:cNvSpPr>
              <p:nvPr/>
            </p:nvSpPr>
            <p:spPr bwMode="auto">
              <a:xfrm>
                <a:off x="3587750" y="407670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56" name="Freeform 367"/>
              <p:cNvSpPr>
                <a:spLocks/>
              </p:cNvSpPr>
              <p:nvPr/>
            </p:nvSpPr>
            <p:spPr bwMode="auto">
              <a:xfrm>
                <a:off x="3587750" y="4076700"/>
                <a:ext cx="11113" cy="9525"/>
              </a:xfrm>
              <a:custGeom>
                <a:avLst/>
                <a:gdLst>
                  <a:gd name="T0" fmla="*/ 0 w 7"/>
                  <a:gd name="T1" fmla="*/ 0 h 6"/>
                  <a:gd name="T2" fmla="*/ 0 w 7"/>
                  <a:gd name="T3" fmla="*/ 0 h 6"/>
                  <a:gd name="T4" fmla="*/ 11113 w 7"/>
                  <a:gd name="T5" fmla="*/ 9525 h 6"/>
                  <a:gd name="T6" fmla="*/ 11113 w 7"/>
                  <a:gd name="T7" fmla="*/ 9525 h 6"/>
                  <a:gd name="T8" fmla="*/ 11113 w 7"/>
                  <a:gd name="T9" fmla="*/ 9525 h 6"/>
                  <a:gd name="T10" fmla="*/ 0 w 7"/>
                  <a:gd name="T11" fmla="*/ 0 h 6"/>
                  <a:gd name="T12" fmla="*/ 0 w 7"/>
                  <a:gd name="T13" fmla="*/ 0 h 6"/>
                  <a:gd name="T14" fmla="*/ 0 60000 65536"/>
                  <a:gd name="T15" fmla="*/ 0 60000 65536"/>
                  <a:gd name="T16" fmla="*/ 0 60000 65536"/>
                  <a:gd name="T17" fmla="*/ 0 60000 65536"/>
                  <a:gd name="T18" fmla="*/ 0 60000 65536"/>
                  <a:gd name="T19" fmla="*/ 0 60000 65536"/>
                  <a:gd name="T20" fmla="*/ 0 60000 65536"/>
                  <a:gd name="T21" fmla="*/ 0 w 7"/>
                  <a:gd name="T22" fmla="*/ 0 h 6"/>
                  <a:gd name="T23" fmla="*/ 7 w 7"/>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6">
                    <a:moveTo>
                      <a:pt x="0" y="0"/>
                    </a:moveTo>
                    <a:lnTo>
                      <a:pt x="0" y="0"/>
                    </a:lnTo>
                    <a:lnTo>
                      <a:pt x="7"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57" name="Freeform 368"/>
              <p:cNvSpPr>
                <a:spLocks/>
              </p:cNvSpPr>
              <p:nvPr/>
            </p:nvSpPr>
            <p:spPr bwMode="auto">
              <a:xfrm>
                <a:off x="3557588" y="4086225"/>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58" name="Freeform 369"/>
              <p:cNvSpPr>
                <a:spLocks/>
              </p:cNvSpPr>
              <p:nvPr/>
            </p:nvSpPr>
            <p:spPr bwMode="auto">
              <a:xfrm>
                <a:off x="3568700" y="4086225"/>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59" name="Freeform 370"/>
              <p:cNvSpPr>
                <a:spLocks/>
              </p:cNvSpPr>
              <p:nvPr/>
            </p:nvSpPr>
            <p:spPr bwMode="auto">
              <a:xfrm>
                <a:off x="3729038" y="4086225"/>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60" name="Oval 371"/>
              <p:cNvSpPr>
                <a:spLocks noChangeArrowheads="1"/>
              </p:cNvSpPr>
              <p:nvPr/>
            </p:nvSpPr>
            <p:spPr bwMode="auto">
              <a:xfrm>
                <a:off x="3538538" y="4086225"/>
                <a:ext cx="1587" cy="9525"/>
              </a:xfrm>
              <a:prstGeom prst="ellipse">
                <a:avLst/>
              </a:pr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61" name="Freeform 372"/>
              <p:cNvSpPr>
                <a:spLocks/>
              </p:cNvSpPr>
              <p:nvPr/>
            </p:nvSpPr>
            <p:spPr bwMode="auto">
              <a:xfrm>
                <a:off x="3729038" y="4095750"/>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62" name="Rectangle 373"/>
              <p:cNvSpPr>
                <a:spLocks noChangeArrowheads="1"/>
              </p:cNvSpPr>
              <p:nvPr/>
            </p:nvSpPr>
            <p:spPr bwMode="auto">
              <a:xfrm>
                <a:off x="3598863" y="4095750"/>
                <a:ext cx="1587" cy="1588"/>
              </a:xfrm>
              <a:prstGeom prst="rect">
                <a:avLst/>
              </a:prstGeom>
              <a:grpFill/>
              <a:ln w="9525">
                <a:noFill/>
                <a:miter lim="800000"/>
                <a:headEnd/>
                <a:tailEnd/>
              </a:ln>
            </p:spPr>
            <p:txBody>
              <a:bodyPr/>
              <a:lstStyle/>
              <a:p>
                <a:pPr fontAlgn="auto">
                  <a:spcBef>
                    <a:spcPts val="0"/>
                  </a:spcBef>
                  <a:spcAft>
                    <a:spcPts val="0"/>
                  </a:spcAft>
                  <a:defRPr/>
                </a:pPr>
                <a:endParaRPr lang="da-DK">
                  <a:latin typeface="+mn-lt"/>
                  <a:ea typeface="+mn-ea"/>
                </a:endParaRPr>
              </a:p>
            </p:txBody>
          </p:sp>
          <p:sp>
            <p:nvSpPr>
              <p:cNvPr id="163" name="Freeform 380"/>
              <p:cNvSpPr>
                <a:spLocks/>
              </p:cNvSpPr>
              <p:nvPr/>
            </p:nvSpPr>
            <p:spPr bwMode="auto">
              <a:xfrm>
                <a:off x="4264025" y="3824288"/>
                <a:ext cx="261938" cy="331787"/>
              </a:xfrm>
              <a:custGeom>
                <a:avLst/>
                <a:gdLst>
                  <a:gd name="T0" fmla="*/ 141288 w 165"/>
                  <a:gd name="T1" fmla="*/ 9525 h 209"/>
                  <a:gd name="T2" fmla="*/ 141288 w 165"/>
                  <a:gd name="T3" fmla="*/ 9525 h 209"/>
                  <a:gd name="T4" fmla="*/ 100013 w 165"/>
                  <a:gd name="T5" fmla="*/ 0 h 209"/>
                  <a:gd name="T6" fmla="*/ 100013 w 165"/>
                  <a:gd name="T7" fmla="*/ 0 h 209"/>
                  <a:gd name="T8" fmla="*/ 90488 w 165"/>
                  <a:gd name="T9" fmla="*/ 9525 h 209"/>
                  <a:gd name="T10" fmla="*/ 80963 w 165"/>
                  <a:gd name="T11" fmla="*/ 20637 h 209"/>
                  <a:gd name="T12" fmla="*/ 80963 w 165"/>
                  <a:gd name="T13" fmla="*/ 20637 h 209"/>
                  <a:gd name="T14" fmla="*/ 50800 w 165"/>
                  <a:gd name="T15" fmla="*/ 60325 h 209"/>
                  <a:gd name="T16" fmla="*/ 39688 w 165"/>
                  <a:gd name="T17" fmla="*/ 111125 h 209"/>
                  <a:gd name="T18" fmla="*/ 39688 w 165"/>
                  <a:gd name="T19" fmla="*/ 111125 h 209"/>
                  <a:gd name="T20" fmla="*/ 39688 w 165"/>
                  <a:gd name="T21" fmla="*/ 160337 h 209"/>
                  <a:gd name="T22" fmla="*/ 30163 w 165"/>
                  <a:gd name="T23" fmla="*/ 211137 h 209"/>
                  <a:gd name="T24" fmla="*/ 30163 w 165"/>
                  <a:gd name="T25" fmla="*/ 211137 h 209"/>
                  <a:gd name="T26" fmla="*/ 9525 w 165"/>
                  <a:gd name="T27" fmla="*/ 252412 h 209"/>
                  <a:gd name="T28" fmla="*/ 0 w 165"/>
                  <a:gd name="T29" fmla="*/ 282575 h 209"/>
                  <a:gd name="T30" fmla="*/ 9525 w 165"/>
                  <a:gd name="T31" fmla="*/ 312737 h 209"/>
                  <a:gd name="T32" fmla="*/ 9525 w 165"/>
                  <a:gd name="T33" fmla="*/ 312737 h 209"/>
                  <a:gd name="T34" fmla="*/ 39688 w 165"/>
                  <a:gd name="T35" fmla="*/ 331787 h 209"/>
                  <a:gd name="T36" fmla="*/ 39688 w 165"/>
                  <a:gd name="T37" fmla="*/ 331787 h 209"/>
                  <a:gd name="T38" fmla="*/ 60325 w 165"/>
                  <a:gd name="T39" fmla="*/ 331787 h 209"/>
                  <a:gd name="T40" fmla="*/ 80963 w 165"/>
                  <a:gd name="T41" fmla="*/ 322262 h 209"/>
                  <a:gd name="T42" fmla="*/ 80963 w 165"/>
                  <a:gd name="T43" fmla="*/ 322262 h 209"/>
                  <a:gd name="T44" fmla="*/ 160338 w 165"/>
                  <a:gd name="T45" fmla="*/ 322262 h 209"/>
                  <a:gd name="T46" fmla="*/ 241300 w 165"/>
                  <a:gd name="T47" fmla="*/ 322262 h 209"/>
                  <a:gd name="T48" fmla="*/ 241300 w 165"/>
                  <a:gd name="T49" fmla="*/ 322262 h 209"/>
                  <a:gd name="T50" fmla="*/ 261938 w 165"/>
                  <a:gd name="T51" fmla="*/ 312737 h 209"/>
                  <a:gd name="T52" fmla="*/ 261938 w 165"/>
                  <a:gd name="T53" fmla="*/ 312737 h 209"/>
                  <a:gd name="T54" fmla="*/ 261938 w 165"/>
                  <a:gd name="T55" fmla="*/ 282575 h 209"/>
                  <a:gd name="T56" fmla="*/ 261938 w 165"/>
                  <a:gd name="T57" fmla="*/ 282575 h 209"/>
                  <a:gd name="T58" fmla="*/ 252413 w 165"/>
                  <a:gd name="T59" fmla="*/ 252412 h 209"/>
                  <a:gd name="T60" fmla="*/ 241300 w 165"/>
                  <a:gd name="T61" fmla="*/ 222250 h 209"/>
                  <a:gd name="T62" fmla="*/ 241300 w 165"/>
                  <a:gd name="T63" fmla="*/ 222250 h 209"/>
                  <a:gd name="T64" fmla="*/ 231775 w 165"/>
                  <a:gd name="T65" fmla="*/ 201612 h 209"/>
                  <a:gd name="T66" fmla="*/ 222250 w 165"/>
                  <a:gd name="T67" fmla="*/ 171450 h 209"/>
                  <a:gd name="T68" fmla="*/ 222250 w 165"/>
                  <a:gd name="T69" fmla="*/ 120650 h 209"/>
                  <a:gd name="T70" fmla="*/ 222250 w 165"/>
                  <a:gd name="T71" fmla="*/ 120650 h 209"/>
                  <a:gd name="T72" fmla="*/ 211138 w 165"/>
                  <a:gd name="T73" fmla="*/ 60325 h 209"/>
                  <a:gd name="T74" fmla="*/ 211138 w 165"/>
                  <a:gd name="T75" fmla="*/ 60325 h 209"/>
                  <a:gd name="T76" fmla="*/ 211138 w 165"/>
                  <a:gd name="T77" fmla="*/ 39687 h 209"/>
                  <a:gd name="T78" fmla="*/ 201613 w 165"/>
                  <a:gd name="T79" fmla="*/ 20637 h 209"/>
                  <a:gd name="T80" fmla="*/ 201613 w 165"/>
                  <a:gd name="T81" fmla="*/ 20637 h 209"/>
                  <a:gd name="T82" fmla="*/ 171450 w 165"/>
                  <a:gd name="T83" fmla="*/ 9525 h 209"/>
                  <a:gd name="T84" fmla="*/ 171450 w 165"/>
                  <a:gd name="T85" fmla="*/ 9525 h 209"/>
                  <a:gd name="T86" fmla="*/ 150813 w 165"/>
                  <a:gd name="T87" fmla="*/ 0 h 209"/>
                  <a:gd name="T88" fmla="*/ 141288 w 165"/>
                  <a:gd name="T89" fmla="*/ 0 h 209"/>
                  <a:gd name="T90" fmla="*/ 141288 w 165"/>
                  <a:gd name="T91" fmla="*/ 9525 h 20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5"/>
                  <a:gd name="T139" fmla="*/ 0 h 209"/>
                  <a:gd name="T140" fmla="*/ 165 w 165"/>
                  <a:gd name="T141" fmla="*/ 209 h 20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5" h="209">
                    <a:moveTo>
                      <a:pt x="89" y="6"/>
                    </a:moveTo>
                    <a:lnTo>
                      <a:pt x="89" y="6"/>
                    </a:lnTo>
                    <a:lnTo>
                      <a:pt x="63" y="0"/>
                    </a:lnTo>
                    <a:lnTo>
                      <a:pt x="57" y="6"/>
                    </a:lnTo>
                    <a:lnTo>
                      <a:pt x="51" y="13"/>
                    </a:lnTo>
                    <a:lnTo>
                      <a:pt x="32" y="38"/>
                    </a:lnTo>
                    <a:lnTo>
                      <a:pt x="25" y="70"/>
                    </a:lnTo>
                    <a:lnTo>
                      <a:pt x="25" y="101"/>
                    </a:lnTo>
                    <a:lnTo>
                      <a:pt x="19" y="133"/>
                    </a:lnTo>
                    <a:lnTo>
                      <a:pt x="6" y="159"/>
                    </a:lnTo>
                    <a:lnTo>
                      <a:pt x="0" y="178"/>
                    </a:lnTo>
                    <a:lnTo>
                      <a:pt x="6" y="197"/>
                    </a:lnTo>
                    <a:lnTo>
                      <a:pt x="25" y="209"/>
                    </a:lnTo>
                    <a:lnTo>
                      <a:pt x="38" y="209"/>
                    </a:lnTo>
                    <a:lnTo>
                      <a:pt x="51" y="203"/>
                    </a:lnTo>
                    <a:lnTo>
                      <a:pt x="101" y="203"/>
                    </a:lnTo>
                    <a:lnTo>
                      <a:pt x="152" y="203"/>
                    </a:lnTo>
                    <a:lnTo>
                      <a:pt x="165" y="197"/>
                    </a:lnTo>
                    <a:lnTo>
                      <a:pt x="165" y="178"/>
                    </a:lnTo>
                    <a:lnTo>
                      <a:pt x="159" y="159"/>
                    </a:lnTo>
                    <a:lnTo>
                      <a:pt x="152" y="140"/>
                    </a:lnTo>
                    <a:lnTo>
                      <a:pt x="146" y="127"/>
                    </a:lnTo>
                    <a:lnTo>
                      <a:pt x="140" y="108"/>
                    </a:lnTo>
                    <a:lnTo>
                      <a:pt x="140" y="76"/>
                    </a:lnTo>
                    <a:lnTo>
                      <a:pt x="133" y="38"/>
                    </a:lnTo>
                    <a:lnTo>
                      <a:pt x="133" y="25"/>
                    </a:lnTo>
                    <a:lnTo>
                      <a:pt x="127" y="13"/>
                    </a:lnTo>
                    <a:lnTo>
                      <a:pt x="108" y="6"/>
                    </a:lnTo>
                    <a:lnTo>
                      <a:pt x="95" y="0"/>
                    </a:lnTo>
                    <a:lnTo>
                      <a:pt x="89" y="0"/>
                    </a:lnTo>
                    <a:lnTo>
                      <a:pt x="89" y="6"/>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sp>
            <p:nvSpPr>
              <p:cNvPr id="164" name="Freeform 381"/>
              <p:cNvSpPr>
                <a:spLocks/>
              </p:cNvSpPr>
              <p:nvPr/>
            </p:nvSpPr>
            <p:spPr bwMode="auto">
              <a:xfrm>
                <a:off x="3295650" y="3733800"/>
                <a:ext cx="1392238" cy="2287588"/>
              </a:xfrm>
              <a:custGeom>
                <a:avLst/>
                <a:gdLst>
                  <a:gd name="T0" fmla="*/ 161925 w 877"/>
                  <a:gd name="T1" fmla="*/ 211138 h 1441"/>
                  <a:gd name="T2" fmla="*/ 242888 w 877"/>
                  <a:gd name="T3" fmla="*/ 90488 h 1441"/>
                  <a:gd name="T4" fmla="*/ 333375 w 877"/>
                  <a:gd name="T5" fmla="*/ 201613 h 1441"/>
                  <a:gd name="T6" fmla="*/ 342900 w 877"/>
                  <a:gd name="T7" fmla="*/ 271463 h 1441"/>
                  <a:gd name="T8" fmla="*/ 463550 w 877"/>
                  <a:gd name="T9" fmla="*/ 422275 h 1441"/>
                  <a:gd name="T10" fmla="*/ 685800 w 877"/>
                  <a:gd name="T11" fmla="*/ 292100 h 1441"/>
                  <a:gd name="T12" fmla="*/ 685800 w 877"/>
                  <a:gd name="T13" fmla="*/ 141288 h 1441"/>
                  <a:gd name="T14" fmla="*/ 736600 w 877"/>
                  <a:gd name="T15" fmla="*/ 19050 h 1441"/>
                  <a:gd name="T16" fmla="*/ 847725 w 877"/>
                  <a:gd name="T17" fmla="*/ 19050 h 1441"/>
                  <a:gd name="T18" fmla="*/ 887413 w 877"/>
                  <a:gd name="T19" fmla="*/ 171450 h 1441"/>
                  <a:gd name="T20" fmla="*/ 836613 w 877"/>
                  <a:gd name="T21" fmla="*/ 301625 h 1441"/>
                  <a:gd name="T22" fmla="*/ 1049338 w 877"/>
                  <a:gd name="T23" fmla="*/ 331788 h 1441"/>
                  <a:gd name="T24" fmla="*/ 1028700 w 877"/>
                  <a:gd name="T25" fmla="*/ 282575 h 1441"/>
                  <a:gd name="T26" fmla="*/ 1049338 w 877"/>
                  <a:gd name="T27" fmla="*/ 120650 h 1441"/>
                  <a:gd name="T28" fmla="*/ 1179513 w 877"/>
                  <a:gd name="T29" fmla="*/ 211138 h 1441"/>
                  <a:gd name="T30" fmla="*/ 1169988 w 877"/>
                  <a:gd name="T31" fmla="*/ 312738 h 1441"/>
                  <a:gd name="T32" fmla="*/ 1160463 w 877"/>
                  <a:gd name="T33" fmla="*/ 342900 h 1441"/>
                  <a:gd name="T34" fmla="*/ 1320800 w 877"/>
                  <a:gd name="T35" fmla="*/ 433388 h 1441"/>
                  <a:gd name="T36" fmla="*/ 1290638 w 877"/>
                  <a:gd name="T37" fmla="*/ 584200 h 1441"/>
                  <a:gd name="T38" fmla="*/ 1281113 w 877"/>
                  <a:gd name="T39" fmla="*/ 1411288 h 1441"/>
                  <a:gd name="T40" fmla="*/ 1270000 w 877"/>
                  <a:gd name="T41" fmla="*/ 1522413 h 1441"/>
                  <a:gd name="T42" fmla="*/ 1350963 w 877"/>
                  <a:gd name="T43" fmla="*/ 1944688 h 1441"/>
                  <a:gd name="T44" fmla="*/ 1239838 w 877"/>
                  <a:gd name="T45" fmla="*/ 1955801 h 1441"/>
                  <a:gd name="T46" fmla="*/ 1160463 w 877"/>
                  <a:gd name="T47" fmla="*/ 1874838 h 1441"/>
                  <a:gd name="T48" fmla="*/ 1160463 w 877"/>
                  <a:gd name="T49" fmla="*/ 1511300 h 1441"/>
                  <a:gd name="T50" fmla="*/ 1058863 w 877"/>
                  <a:gd name="T51" fmla="*/ 1077913 h 1441"/>
                  <a:gd name="T52" fmla="*/ 1068388 w 877"/>
                  <a:gd name="T53" fmla="*/ 1450975 h 1441"/>
                  <a:gd name="T54" fmla="*/ 1139825 w 877"/>
                  <a:gd name="T55" fmla="*/ 1814513 h 1441"/>
                  <a:gd name="T56" fmla="*/ 1089025 w 877"/>
                  <a:gd name="T57" fmla="*/ 1865313 h 1441"/>
                  <a:gd name="T58" fmla="*/ 989013 w 877"/>
                  <a:gd name="T59" fmla="*/ 1874838 h 1441"/>
                  <a:gd name="T60" fmla="*/ 977900 w 877"/>
                  <a:gd name="T61" fmla="*/ 1592263 h 1441"/>
                  <a:gd name="T62" fmla="*/ 908050 w 877"/>
                  <a:gd name="T63" fmla="*/ 1784351 h 1441"/>
                  <a:gd name="T64" fmla="*/ 817563 w 877"/>
                  <a:gd name="T65" fmla="*/ 2046288 h 1441"/>
                  <a:gd name="T66" fmla="*/ 787400 w 877"/>
                  <a:gd name="T67" fmla="*/ 1965326 h 1441"/>
                  <a:gd name="T68" fmla="*/ 787400 w 877"/>
                  <a:gd name="T69" fmla="*/ 1712913 h 1441"/>
                  <a:gd name="T70" fmla="*/ 766763 w 877"/>
                  <a:gd name="T71" fmla="*/ 1279525 h 1441"/>
                  <a:gd name="T72" fmla="*/ 715963 w 877"/>
                  <a:gd name="T73" fmla="*/ 1481138 h 1441"/>
                  <a:gd name="T74" fmla="*/ 695325 w 877"/>
                  <a:gd name="T75" fmla="*/ 2016126 h 1441"/>
                  <a:gd name="T76" fmla="*/ 685800 w 877"/>
                  <a:gd name="T77" fmla="*/ 2097088 h 1441"/>
                  <a:gd name="T78" fmla="*/ 646113 w 877"/>
                  <a:gd name="T79" fmla="*/ 2206626 h 1441"/>
                  <a:gd name="T80" fmla="*/ 514350 w 877"/>
                  <a:gd name="T81" fmla="*/ 2278063 h 1441"/>
                  <a:gd name="T82" fmla="*/ 554038 w 877"/>
                  <a:gd name="T83" fmla="*/ 1925638 h 1441"/>
                  <a:gd name="T84" fmla="*/ 554038 w 877"/>
                  <a:gd name="T85" fmla="*/ 1370013 h 1441"/>
                  <a:gd name="T86" fmla="*/ 544513 w 877"/>
                  <a:gd name="T87" fmla="*/ 1089025 h 1441"/>
                  <a:gd name="T88" fmla="*/ 463550 w 877"/>
                  <a:gd name="T89" fmla="*/ 1179513 h 1441"/>
                  <a:gd name="T90" fmla="*/ 523875 w 877"/>
                  <a:gd name="T91" fmla="*/ 1733551 h 1441"/>
                  <a:gd name="T92" fmla="*/ 514350 w 877"/>
                  <a:gd name="T93" fmla="*/ 2025651 h 1441"/>
                  <a:gd name="T94" fmla="*/ 423863 w 877"/>
                  <a:gd name="T95" fmla="*/ 2076451 h 1441"/>
                  <a:gd name="T96" fmla="*/ 403225 w 877"/>
                  <a:gd name="T97" fmla="*/ 1884363 h 1441"/>
                  <a:gd name="T98" fmla="*/ 292100 w 877"/>
                  <a:gd name="T99" fmla="*/ 1309688 h 1441"/>
                  <a:gd name="T100" fmla="*/ 292100 w 877"/>
                  <a:gd name="T101" fmla="*/ 1582738 h 1441"/>
                  <a:gd name="T102" fmla="*/ 303213 w 877"/>
                  <a:gd name="T103" fmla="*/ 1895476 h 1441"/>
                  <a:gd name="T104" fmla="*/ 212725 w 877"/>
                  <a:gd name="T105" fmla="*/ 1974851 h 1441"/>
                  <a:gd name="T106" fmla="*/ 171450 w 877"/>
                  <a:gd name="T107" fmla="*/ 1874838 h 1441"/>
                  <a:gd name="T108" fmla="*/ 141288 w 877"/>
                  <a:gd name="T109" fmla="*/ 1622425 h 1441"/>
                  <a:gd name="T110" fmla="*/ 11113 w 877"/>
                  <a:gd name="T111" fmla="*/ 1098550 h 1441"/>
                  <a:gd name="T112" fmla="*/ 50800 w 877"/>
                  <a:gd name="T113" fmla="*/ 533400 h 14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77"/>
                  <a:gd name="T172" fmla="*/ 0 h 1441"/>
                  <a:gd name="T173" fmla="*/ 877 w 877"/>
                  <a:gd name="T174" fmla="*/ 1441 h 14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77" h="1441">
                    <a:moveTo>
                      <a:pt x="57" y="279"/>
                    </a:moveTo>
                    <a:lnTo>
                      <a:pt x="127" y="247"/>
                    </a:lnTo>
                    <a:lnTo>
                      <a:pt x="134" y="222"/>
                    </a:lnTo>
                    <a:lnTo>
                      <a:pt x="121" y="216"/>
                    </a:lnTo>
                    <a:lnTo>
                      <a:pt x="108" y="184"/>
                    </a:lnTo>
                    <a:lnTo>
                      <a:pt x="102" y="133"/>
                    </a:lnTo>
                    <a:lnTo>
                      <a:pt x="102" y="101"/>
                    </a:lnTo>
                    <a:lnTo>
                      <a:pt x="108" y="89"/>
                    </a:lnTo>
                    <a:lnTo>
                      <a:pt x="121" y="70"/>
                    </a:lnTo>
                    <a:lnTo>
                      <a:pt x="134" y="63"/>
                    </a:lnTo>
                    <a:lnTo>
                      <a:pt x="153" y="57"/>
                    </a:lnTo>
                    <a:lnTo>
                      <a:pt x="172" y="70"/>
                    </a:lnTo>
                    <a:lnTo>
                      <a:pt x="197" y="89"/>
                    </a:lnTo>
                    <a:lnTo>
                      <a:pt x="203" y="101"/>
                    </a:lnTo>
                    <a:lnTo>
                      <a:pt x="210" y="127"/>
                    </a:lnTo>
                    <a:lnTo>
                      <a:pt x="216" y="127"/>
                    </a:lnTo>
                    <a:lnTo>
                      <a:pt x="216" y="133"/>
                    </a:lnTo>
                    <a:lnTo>
                      <a:pt x="216" y="146"/>
                    </a:lnTo>
                    <a:lnTo>
                      <a:pt x="216" y="165"/>
                    </a:lnTo>
                    <a:lnTo>
                      <a:pt x="216" y="171"/>
                    </a:lnTo>
                    <a:lnTo>
                      <a:pt x="210" y="165"/>
                    </a:lnTo>
                    <a:lnTo>
                      <a:pt x="210" y="197"/>
                    </a:lnTo>
                    <a:lnTo>
                      <a:pt x="216" y="216"/>
                    </a:lnTo>
                    <a:lnTo>
                      <a:pt x="222" y="228"/>
                    </a:lnTo>
                    <a:lnTo>
                      <a:pt x="248" y="247"/>
                    </a:lnTo>
                    <a:lnTo>
                      <a:pt x="292" y="266"/>
                    </a:lnTo>
                    <a:lnTo>
                      <a:pt x="343" y="235"/>
                    </a:lnTo>
                    <a:lnTo>
                      <a:pt x="381" y="216"/>
                    </a:lnTo>
                    <a:lnTo>
                      <a:pt x="419" y="209"/>
                    </a:lnTo>
                    <a:lnTo>
                      <a:pt x="426" y="190"/>
                    </a:lnTo>
                    <a:lnTo>
                      <a:pt x="432" y="184"/>
                    </a:lnTo>
                    <a:lnTo>
                      <a:pt x="432" y="133"/>
                    </a:lnTo>
                    <a:lnTo>
                      <a:pt x="426" y="114"/>
                    </a:lnTo>
                    <a:lnTo>
                      <a:pt x="419" y="95"/>
                    </a:lnTo>
                    <a:lnTo>
                      <a:pt x="426" y="89"/>
                    </a:lnTo>
                    <a:lnTo>
                      <a:pt x="432" y="89"/>
                    </a:lnTo>
                    <a:lnTo>
                      <a:pt x="438" y="57"/>
                    </a:lnTo>
                    <a:lnTo>
                      <a:pt x="445" y="31"/>
                    </a:lnTo>
                    <a:lnTo>
                      <a:pt x="451" y="19"/>
                    </a:lnTo>
                    <a:lnTo>
                      <a:pt x="464" y="12"/>
                    </a:lnTo>
                    <a:lnTo>
                      <a:pt x="470" y="12"/>
                    </a:lnTo>
                    <a:lnTo>
                      <a:pt x="489" y="6"/>
                    </a:lnTo>
                    <a:lnTo>
                      <a:pt x="508" y="0"/>
                    </a:lnTo>
                    <a:lnTo>
                      <a:pt x="521" y="6"/>
                    </a:lnTo>
                    <a:lnTo>
                      <a:pt x="534" y="12"/>
                    </a:lnTo>
                    <a:lnTo>
                      <a:pt x="546" y="25"/>
                    </a:lnTo>
                    <a:lnTo>
                      <a:pt x="559" y="44"/>
                    </a:lnTo>
                    <a:lnTo>
                      <a:pt x="559" y="57"/>
                    </a:lnTo>
                    <a:lnTo>
                      <a:pt x="559" y="70"/>
                    </a:lnTo>
                    <a:lnTo>
                      <a:pt x="559" y="108"/>
                    </a:lnTo>
                    <a:lnTo>
                      <a:pt x="559" y="127"/>
                    </a:lnTo>
                    <a:lnTo>
                      <a:pt x="553" y="146"/>
                    </a:lnTo>
                    <a:lnTo>
                      <a:pt x="546" y="152"/>
                    </a:lnTo>
                    <a:lnTo>
                      <a:pt x="527" y="190"/>
                    </a:lnTo>
                    <a:lnTo>
                      <a:pt x="521" y="222"/>
                    </a:lnTo>
                    <a:lnTo>
                      <a:pt x="527" y="241"/>
                    </a:lnTo>
                    <a:lnTo>
                      <a:pt x="584" y="260"/>
                    </a:lnTo>
                    <a:lnTo>
                      <a:pt x="635" y="254"/>
                    </a:lnTo>
                    <a:lnTo>
                      <a:pt x="661" y="222"/>
                    </a:lnTo>
                    <a:lnTo>
                      <a:pt x="661" y="209"/>
                    </a:lnTo>
                    <a:lnTo>
                      <a:pt x="654" y="203"/>
                    </a:lnTo>
                    <a:lnTo>
                      <a:pt x="642" y="209"/>
                    </a:lnTo>
                    <a:lnTo>
                      <a:pt x="648" y="190"/>
                    </a:lnTo>
                    <a:lnTo>
                      <a:pt x="648" y="178"/>
                    </a:lnTo>
                    <a:lnTo>
                      <a:pt x="642" y="165"/>
                    </a:lnTo>
                    <a:lnTo>
                      <a:pt x="642" y="152"/>
                    </a:lnTo>
                    <a:lnTo>
                      <a:pt x="642" y="133"/>
                    </a:lnTo>
                    <a:lnTo>
                      <a:pt x="642" y="108"/>
                    </a:lnTo>
                    <a:lnTo>
                      <a:pt x="661" y="76"/>
                    </a:lnTo>
                    <a:lnTo>
                      <a:pt x="667" y="63"/>
                    </a:lnTo>
                    <a:lnTo>
                      <a:pt x="686" y="63"/>
                    </a:lnTo>
                    <a:lnTo>
                      <a:pt x="699" y="63"/>
                    </a:lnTo>
                    <a:lnTo>
                      <a:pt x="724" y="70"/>
                    </a:lnTo>
                    <a:lnTo>
                      <a:pt x="743" y="101"/>
                    </a:lnTo>
                    <a:lnTo>
                      <a:pt x="743" y="133"/>
                    </a:lnTo>
                    <a:lnTo>
                      <a:pt x="743" y="146"/>
                    </a:lnTo>
                    <a:lnTo>
                      <a:pt x="743" y="158"/>
                    </a:lnTo>
                    <a:lnTo>
                      <a:pt x="737" y="171"/>
                    </a:lnTo>
                    <a:lnTo>
                      <a:pt x="737" y="197"/>
                    </a:lnTo>
                    <a:lnTo>
                      <a:pt x="731" y="197"/>
                    </a:lnTo>
                    <a:lnTo>
                      <a:pt x="724" y="197"/>
                    </a:lnTo>
                    <a:lnTo>
                      <a:pt x="724" y="209"/>
                    </a:lnTo>
                    <a:lnTo>
                      <a:pt x="731" y="216"/>
                    </a:lnTo>
                    <a:lnTo>
                      <a:pt x="756" y="235"/>
                    </a:lnTo>
                    <a:lnTo>
                      <a:pt x="800" y="235"/>
                    </a:lnTo>
                    <a:lnTo>
                      <a:pt x="819" y="247"/>
                    </a:lnTo>
                    <a:lnTo>
                      <a:pt x="832" y="260"/>
                    </a:lnTo>
                    <a:lnTo>
                      <a:pt x="832" y="273"/>
                    </a:lnTo>
                    <a:lnTo>
                      <a:pt x="832" y="279"/>
                    </a:lnTo>
                    <a:lnTo>
                      <a:pt x="832" y="292"/>
                    </a:lnTo>
                    <a:lnTo>
                      <a:pt x="819" y="324"/>
                    </a:lnTo>
                    <a:lnTo>
                      <a:pt x="813" y="368"/>
                    </a:lnTo>
                    <a:lnTo>
                      <a:pt x="800" y="406"/>
                    </a:lnTo>
                    <a:lnTo>
                      <a:pt x="788" y="444"/>
                    </a:lnTo>
                    <a:lnTo>
                      <a:pt x="826" y="597"/>
                    </a:lnTo>
                    <a:lnTo>
                      <a:pt x="794" y="609"/>
                    </a:lnTo>
                    <a:lnTo>
                      <a:pt x="807" y="889"/>
                    </a:lnTo>
                    <a:lnTo>
                      <a:pt x="807" y="895"/>
                    </a:lnTo>
                    <a:lnTo>
                      <a:pt x="807" y="901"/>
                    </a:lnTo>
                    <a:lnTo>
                      <a:pt x="807" y="914"/>
                    </a:lnTo>
                    <a:lnTo>
                      <a:pt x="800" y="940"/>
                    </a:lnTo>
                    <a:lnTo>
                      <a:pt x="800" y="959"/>
                    </a:lnTo>
                    <a:lnTo>
                      <a:pt x="800" y="1009"/>
                    </a:lnTo>
                    <a:lnTo>
                      <a:pt x="794" y="1048"/>
                    </a:lnTo>
                    <a:lnTo>
                      <a:pt x="800" y="1111"/>
                    </a:lnTo>
                    <a:lnTo>
                      <a:pt x="807" y="1187"/>
                    </a:lnTo>
                    <a:lnTo>
                      <a:pt x="826" y="1206"/>
                    </a:lnTo>
                    <a:lnTo>
                      <a:pt x="851" y="1225"/>
                    </a:lnTo>
                    <a:lnTo>
                      <a:pt x="870" y="1238"/>
                    </a:lnTo>
                    <a:lnTo>
                      <a:pt x="877" y="1251"/>
                    </a:lnTo>
                    <a:lnTo>
                      <a:pt x="794" y="1238"/>
                    </a:lnTo>
                    <a:lnTo>
                      <a:pt x="788" y="1238"/>
                    </a:lnTo>
                    <a:lnTo>
                      <a:pt x="781" y="1232"/>
                    </a:lnTo>
                    <a:lnTo>
                      <a:pt x="775" y="1219"/>
                    </a:lnTo>
                    <a:lnTo>
                      <a:pt x="762" y="1200"/>
                    </a:lnTo>
                    <a:lnTo>
                      <a:pt x="743" y="1187"/>
                    </a:lnTo>
                    <a:lnTo>
                      <a:pt x="737" y="1213"/>
                    </a:lnTo>
                    <a:lnTo>
                      <a:pt x="731" y="1213"/>
                    </a:lnTo>
                    <a:lnTo>
                      <a:pt x="731" y="1181"/>
                    </a:lnTo>
                    <a:lnTo>
                      <a:pt x="724" y="1175"/>
                    </a:lnTo>
                    <a:lnTo>
                      <a:pt x="724" y="1117"/>
                    </a:lnTo>
                    <a:lnTo>
                      <a:pt x="731" y="1073"/>
                    </a:lnTo>
                    <a:lnTo>
                      <a:pt x="731" y="990"/>
                    </a:lnTo>
                    <a:lnTo>
                      <a:pt x="731" y="971"/>
                    </a:lnTo>
                    <a:lnTo>
                      <a:pt x="731" y="952"/>
                    </a:lnTo>
                    <a:lnTo>
                      <a:pt x="718" y="921"/>
                    </a:lnTo>
                    <a:lnTo>
                      <a:pt x="718" y="876"/>
                    </a:lnTo>
                    <a:lnTo>
                      <a:pt x="711" y="800"/>
                    </a:lnTo>
                    <a:lnTo>
                      <a:pt x="692" y="724"/>
                    </a:lnTo>
                    <a:lnTo>
                      <a:pt x="673" y="673"/>
                    </a:lnTo>
                    <a:lnTo>
                      <a:pt x="667" y="679"/>
                    </a:lnTo>
                    <a:lnTo>
                      <a:pt x="667" y="705"/>
                    </a:lnTo>
                    <a:lnTo>
                      <a:pt x="667" y="774"/>
                    </a:lnTo>
                    <a:lnTo>
                      <a:pt x="667" y="844"/>
                    </a:lnTo>
                    <a:lnTo>
                      <a:pt x="667" y="870"/>
                    </a:lnTo>
                    <a:lnTo>
                      <a:pt x="673" y="889"/>
                    </a:lnTo>
                    <a:lnTo>
                      <a:pt x="673" y="914"/>
                    </a:lnTo>
                    <a:lnTo>
                      <a:pt x="680" y="952"/>
                    </a:lnTo>
                    <a:lnTo>
                      <a:pt x="686" y="990"/>
                    </a:lnTo>
                    <a:lnTo>
                      <a:pt x="699" y="1028"/>
                    </a:lnTo>
                    <a:lnTo>
                      <a:pt x="705" y="1060"/>
                    </a:lnTo>
                    <a:lnTo>
                      <a:pt x="718" y="1098"/>
                    </a:lnTo>
                    <a:lnTo>
                      <a:pt x="718" y="1143"/>
                    </a:lnTo>
                    <a:lnTo>
                      <a:pt x="711" y="1143"/>
                    </a:lnTo>
                    <a:lnTo>
                      <a:pt x="705" y="1168"/>
                    </a:lnTo>
                    <a:lnTo>
                      <a:pt x="699" y="1175"/>
                    </a:lnTo>
                    <a:lnTo>
                      <a:pt x="692" y="1149"/>
                    </a:lnTo>
                    <a:lnTo>
                      <a:pt x="686" y="1175"/>
                    </a:lnTo>
                    <a:lnTo>
                      <a:pt x="680" y="1181"/>
                    </a:lnTo>
                    <a:lnTo>
                      <a:pt x="673" y="1194"/>
                    </a:lnTo>
                    <a:lnTo>
                      <a:pt x="661" y="1200"/>
                    </a:lnTo>
                    <a:lnTo>
                      <a:pt x="610" y="1213"/>
                    </a:lnTo>
                    <a:lnTo>
                      <a:pt x="604" y="1200"/>
                    </a:lnTo>
                    <a:lnTo>
                      <a:pt x="623" y="1181"/>
                    </a:lnTo>
                    <a:lnTo>
                      <a:pt x="629" y="1162"/>
                    </a:lnTo>
                    <a:lnTo>
                      <a:pt x="642" y="1149"/>
                    </a:lnTo>
                    <a:lnTo>
                      <a:pt x="648" y="1124"/>
                    </a:lnTo>
                    <a:lnTo>
                      <a:pt x="635" y="1086"/>
                    </a:lnTo>
                    <a:lnTo>
                      <a:pt x="629" y="1048"/>
                    </a:lnTo>
                    <a:lnTo>
                      <a:pt x="616" y="1003"/>
                    </a:lnTo>
                    <a:lnTo>
                      <a:pt x="610" y="952"/>
                    </a:lnTo>
                    <a:lnTo>
                      <a:pt x="604" y="908"/>
                    </a:lnTo>
                    <a:lnTo>
                      <a:pt x="597" y="844"/>
                    </a:lnTo>
                    <a:lnTo>
                      <a:pt x="578" y="959"/>
                    </a:lnTo>
                    <a:lnTo>
                      <a:pt x="572" y="1022"/>
                    </a:lnTo>
                    <a:lnTo>
                      <a:pt x="572" y="1124"/>
                    </a:lnTo>
                    <a:lnTo>
                      <a:pt x="546" y="1200"/>
                    </a:lnTo>
                    <a:lnTo>
                      <a:pt x="559" y="1244"/>
                    </a:lnTo>
                    <a:lnTo>
                      <a:pt x="578" y="1263"/>
                    </a:lnTo>
                    <a:lnTo>
                      <a:pt x="578" y="1308"/>
                    </a:lnTo>
                    <a:lnTo>
                      <a:pt x="540" y="1314"/>
                    </a:lnTo>
                    <a:lnTo>
                      <a:pt x="515" y="1289"/>
                    </a:lnTo>
                    <a:lnTo>
                      <a:pt x="508" y="1282"/>
                    </a:lnTo>
                    <a:lnTo>
                      <a:pt x="502" y="1276"/>
                    </a:lnTo>
                    <a:lnTo>
                      <a:pt x="502" y="1257"/>
                    </a:lnTo>
                    <a:lnTo>
                      <a:pt x="496" y="1238"/>
                    </a:lnTo>
                    <a:lnTo>
                      <a:pt x="477" y="1225"/>
                    </a:lnTo>
                    <a:lnTo>
                      <a:pt x="477" y="1206"/>
                    </a:lnTo>
                    <a:lnTo>
                      <a:pt x="483" y="1181"/>
                    </a:lnTo>
                    <a:lnTo>
                      <a:pt x="483" y="1143"/>
                    </a:lnTo>
                    <a:lnTo>
                      <a:pt x="483" y="1117"/>
                    </a:lnTo>
                    <a:lnTo>
                      <a:pt x="496" y="1079"/>
                    </a:lnTo>
                    <a:lnTo>
                      <a:pt x="496" y="1022"/>
                    </a:lnTo>
                    <a:lnTo>
                      <a:pt x="496" y="952"/>
                    </a:lnTo>
                    <a:lnTo>
                      <a:pt x="489" y="895"/>
                    </a:lnTo>
                    <a:lnTo>
                      <a:pt x="489" y="844"/>
                    </a:lnTo>
                    <a:lnTo>
                      <a:pt x="483" y="819"/>
                    </a:lnTo>
                    <a:lnTo>
                      <a:pt x="483" y="806"/>
                    </a:lnTo>
                    <a:lnTo>
                      <a:pt x="477" y="819"/>
                    </a:lnTo>
                    <a:lnTo>
                      <a:pt x="457" y="889"/>
                    </a:lnTo>
                    <a:lnTo>
                      <a:pt x="451" y="927"/>
                    </a:lnTo>
                    <a:lnTo>
                      <a:pt x="451" y="933"/>
                    </a:lnTo>
                    <a:lnTo>
                      <a:pt x="451" y="1003"/>
                    </a:lnTo>
                    <a:lnTo>
                      <a:pt x="451" y="1086"/>
                    </a:lnTo>
                    <a:lnTo>
                      <a:pt x="451" y="1155"/>
                    </a:lnTo>
                    <a:lnTo>
                      <a:pt x="445" y="1238"/>
                    </a:lnTo>
                    <a:lnTo>
                      <a:pt x="438" y="1270"/>
                    </a:lnTo>
                    <a:lnTo>
                      <a:pt x="432" y="1282"/>
                    </a:lnTo>
                    <a:lnTo>
                      <a:pt x="426" y="1289"/>
                    </a:lnTo>
                    <a:lnTo>
                      <a:pt x="432" y="1295"/>
                    </a:lnTo>
                    <a:lnTo>
                      <a:pt x="432" y="1314"/>
                    </a:lnTo>
                    <a:lnTo>
                      <a:pt x="432" y="1321"/>
                    </a:lnTo>
                    <a:lnTo>
                      <a:pt x="432" y="1327"/>
                    </a:lnTo>
                    <a:lnTo>
                      <a:pt x="419" y="1352"/>
                    </a:lnTo>
                    <a:lnTo>
                      <a:pt x="407" y="1352"/>
                    </a:lnTo>
                    <a:lnTo>
                      <a:pt x="407" y="1378"/>
                    </a:lnTo>
                    <a:lnTo>
                      <a:pt x="407" y="1390"/>
                    </a:lnTo>
                    <a:lnTo>
                      <a:pt x="400" y="1403"/>
                    </a:lnTo>
                    <a:lnTo>
                      <a:pt x="394" y="1416"/>
                    </a:lnTo>
                    <a:lnTo>
                      <a:pt x="375" y="1435"/>
                    </a:lnTo>
                    <a:lnTo>
                      <a:pt x="369" y="1441"/>
                    </a:lnTo>
                    <a:lnTo>
                      <a:pt x="324" y="1435"/>
                    </a:lnTo>
                    <a:lnTo>
                      <a:pt x="324" y="1390"/>
                    </a:lnTo>
                    <a:lnTo>
                      <a:pt x="330" y="1378"/>
                    </a:lnTo>
                    <a:lnTo>
                      <a:pt x="349" y="1327"/>
                    </a:lnTo>
                    <a:lnTo>
                      <a:pt x="356" y="1308"/>
                    </a:lnTo>
                    <a:lnTo>
                      <a:pt x="349" y="1270"/>
                    </a:lnTo>
                    <a:lnTo>
                      <a:pt x="349" y="1213"/>
                    </a:lnTo>
                    <a:lnTo>
                      <a:pt x="343" y="1143"/>
                    </a:lnTo>
                    <a:lnTo>
                      <a:pt x="349" y="1079"/>
                    </a:lnTo>
                    <a:lnTo>
                      <a:pt x="349" y="1016"/>
                    </a:lnTo>
                    <a:lnTo>
                      <a:pt x="356" y="946"/>
                    </a:lnTo>
                    <a:lnTo>
                      <a:pt x="349" y="908"/>
                    </a:lnTo>
                    <a:lnTo>
                      <a:pt x="349" y="863"/>
                    </a:lnTo>
                    <a:lnTo>
                      <a:pt x="349" y="781"/>
                    </a:lnTo>
                    <a:lnTo>
                      <a:pt x="356" y="736"/>
                    </a:lnTo>
                    <a:lnTo>
                      <a:pt x="362" y="698"/>
                    </a:lnTo>
                    <a:lnTo>
                      <a:pt x="362" y="692"/>
                    </a:lnTo>
                    <a:lnTo>
                      <a:pt x="356" y="686"/>
                    </a:lnTo>
                    <a:lnTo>
                      <a:pt x="343" y="686"/>
                    </a:lnTo>
                    <a:lnTo>
                      <a:pt x="337" y="679"/>
                    </a:lnTo>
                    <a:lnTo>
                      <a:pt x="330" y="667"/>
                    </a:lnTo>
                    <a:lnTo>
                      <a:pt x="305" y="698"/>
                    </a:lnTo>
                    <a:lnTo>
                      <a:pt x="299" y="698"/>
                    </a:lnTo>
                    <a:lnTo>
                      <a:pt x="299" y="717"/>
                    </a:lnTo>
                    <a:lnTo>
                      <a:pt x="292" y="743"/>
                    </a:lnTo>
                    <a:lnTo>
                      <a:pt x="292" y="876"/>
                    </a:lnTo>
                    <a:lnTo>
                      <a:pt x="305" y="914"/>
                    </a:lnTo>
                    <a:lnTo>
                      <a:pt x="311" y="952"/>
                    </a:lnTo>
                    <a:lnTo>
                      <a:pt x="311" y="997"/>
                    </a:lnTo>
                    <a:lnTo>
                      <a:pt x="324" y="1048"/>
                    </a:lnTo>
                    <a:lnTo>
                      <a:pt x="330" y="1092"/>
                    </a:lnTo>
                    <a:lnTo>
                      <a:pt x="337" y="1149"/>
                    </a:lnTo>
                    <a:lnTo>
                      <a:pt x="330" y="1162"/>
                    </a:lnTo>
                    <a:lnTo>
                      <a:pt x="337" y="1181"/>
                    </a:lnTo>
                    <a:lnTo>
                      <a:pt x="324" y="1206"/>
                    </a:lnTo>
                    <a:lnTo>
                      <a:pt x="324" y="1276"/>
                    </a:lnTo>
                    <a:lnTo>
                      <a:pt x="324" y="1282"/>
                    </a:lnTo>
                    <a:lnTo>
                      <a:pt x="318" y="1295"/>
                    </a:lnTo>
                    <a:lnTo>
                      <a:pt x="305" y="1302"/>
                    </a:lnTo>
                    <a:lnTo>
                      <a:pt x="280" y="1308"/>
                    </a:lnTo>
                    <a:lnTo>
                      <a:pt x="267" y="1308"/>
                    </a:lnTo>
                    <a:lnTo>
                      <a:pt x="254" y="1302"/>
                    </a:lnTo>
                    <a:lnTo>
                      <a:pt x="248" y="1282"/>
                    </a:lnTo>
                    <a:lnTo>
                      <a:pt x="254" y="1257"/>
                    </a:lnTo>
                    <a:lnTo>
                      <a:pt x="261" y="1238"/>
                    </a:lnTo>
                    <a:lnTo>
                      <a:pt x="267" y="1213"/>
                    </a:lnTo>
                    <a:lnTo>
                      <a:pt x="254" y="1187"/>
                    </a:lnTo>
                    <a:lnTo>
                      <a:pt x="261" y="1168"/>
                    </a:lnTo>
                    <a:lnTo>
                      <a:pt x="242" y="1130"/>
                    </a:lnTo>
                    <a:lnTo>
                      <a:pt x="222" y="1041"/>
                    </a:lnTo>
                    <a:lnTo>
                      <a:pt x="203" y="940"/>
                    </a:lnTo>
                    <a:lnTo>
                      <a:pt x="191" y="876"/>
                    </a:lnTo>
                    <a:lnTo>
                      <a:pt x="184" y="825"/>
                    </a:lnTo>
                    <a:lnTo>
                      <a:pt x="172" y="838"/>
                    </a:lnTo>
                    <a:lnTo>
                      <a:pt x="172" y="882"/>
                    </a:lnTo>
                    <a:lnTo>
                      <a:pt x="172" y="908"/>
                    </a:lnTo>
                    <a:lnTo>
                      <a:pt x="178" y="933"/>
                    </a:lnTo>
                    <a:lnTo>
                      <a:pt x="178" y="959"/>
                    </a:lnTo>
                    <a:lnTo>
                      <a:pt x="184" y="997"/>
                    </a:lnTo>
                    <a:lnTo>
                      <a:pt x="184" y="1054"/>
                    </a:lnTo>
                    <a:lnTo>
                      <a:pt x="191" y="1098"/>
                    </a:lnTo>
                    <a:lnTo>
                      <a:pt x="197" y="1111"/>
                    </a:lnTo>
                    <a:lnTo>
                      <a:pt x="203" y="1136"/>
                    </a:lnTo>
                    <a:lnTo>
                      <a:pt x="191" y="1155"/>
                    </a:lnTo>
                    <a:lnTo>
                      <a:pt x="191" y="1194"/>
                    </a:lnTo>
                    <a:lnTo>
                      <a:pt x="172" y="1206"/>
                    </a:lnTo>
                    <a:lnTo>
                      <a:pt x="165" y="1200"/>
                    </a:lnTo>
                    <a:lnTo>
                      <a:pt x="146" y="1225"/>
                    </a:lnTo>
                    <a:lnTo>
                      <a:pt x="140" y="1238"/>
                    </a:lnTo>
                    <a:lnTo>
                      <a:pt x="134" y="1244"/>
                    </a:lnTo>
                    <a:lnTo>
                      <a:pt x="121" y="1251"/>
                    </a:lnTo>
                    <a:lnTo>
                      <a:pt x="102" y="1251"/>
                    </a:lnTo>
                    <a:lnTo>
                      <a:pt x="76" y="1238"/>
                    </a:lnTo>
                    <a:lnTo>
                      <a:pt x="70" y="1225"/>
                    </a:lnTo>
                    <a:lnTo>
                      <a:pt x="89" y="1206"/>
                    </a:lnTo>
                    <a:lnTo>
                      <a:pt x="108" y="1181"/>
                    </a:lnTo>
                    <a:lnTo>
                      <a:pt x="121" y="1162"/>
                    </a:lnTo>
                    <a:lnTo>
                      <a:pt x="121" y="1136"/>
                    </a:lnTo>
                    <a:lnTo>
                      <a:pt x="102" y="1124"/>
                    </a:lnTo>
                    <a:lnTo>
                      <a:pt x="102" y="1111"/>
                    </a:lnTo>
                    <a:lnTo>
                      <a:pt x="95" y="1060"/>
                    </a:lnTo>
                    <a:lnTo>
                      <a:pt x="89" y="1022"/>
                    </a:lnTo>
                    <a:lnTo>
                      <a:pt x="83" y="965"/>
                    </a:lnTo>
                    <a:lnTo>
                      <a:pt x="64" y="889"/>
                    </a:lnTo>
                    <a:lnTo>
                      <a:pt x="51" y="819"/>
                    </a:lnTo>
                    <a:lnTo>
                      <a:pt x="38" y="749"/>
                    </a:lnTo>
                    <a:lnTo>
                      <a:pt x="32" y="730"/>
                    </a:lnTo>
                    <a:lnTo>
                      <a:pt x="7" y="692"/>
                    </a:lnTo>
                    <a:lnTo>
                      <a:pt x="0" y="654"/>
                    </a:lnTo>
                    <a:lnTo>
                      <a:pt x="7" y="597"/>
                    </a:lnTo>
                    <a:lnTo>
                      <a:pt x="7" y="520"/>
                    </a:lnTo>
                    <a:lnTo>
                      <a:pt x="19" y="470"/>
                    </a:lnTo>
                    <a:lnTo>
                      <a:pt x="26" y="406"/>
                    </a:lnTo>
                    <a:lnTo>
                      <a:pt x="32" y="336"/>
                    </a:lnTo>
                    <a:lnTo>
                      <a:pt x="38" y="298"/>
                    </a:lnTo>
                    <a:lnTo>
                      <a:pt x="38" y="292"/>
                    </a:lnTo>
                    <a:lnTo>
                      <a:pt x="57" y="279"/>
                    </a:lnTo>
                    <a:close/>
                  </a:path>
                </a:pathLst>
              </a:custGeom>
              <a:grpFill/>
              <a:ln w="9525">
                <a:noFill/>
                <a:round/>
                <a:headEnd/>
                <a:tailEnd/>
              </a:ln>
            </p:spPr>
            <p:txBody>
              <a:bodyPr/>
              <a:lstStyle/>
              <a:p>
                <a:pPr fontAlgn="auto">
                  <a:spcBef>
                    <a:spcPts val="0"/>
                  </a:spcBef>
                  <a:spcAft>
                    <a:spcPts val="0"/>
                  </a:spcAft>
                  <a:defRPr/>
                </a:pPr>
                <a:endParaRPr lang="da-DK">
                  <a:latin typeface="+mn-lt"/>
                  <a:ea typeface="+mn-ea"/>
                </a:endParaRPr>
              </a:p>
            </p:txBody>
          </p:sp>
        </p:grpSp>
        <p:sp>
          <p:nvSpPr>
            <p:cNvPr id="16407" name="Freeform 382"/>
            <p:cNvSpPr>
              <a:spLocks/>
            </p:cNvSpPr>
            <p:nvPr/>
          </p:nvSpPr>
          <p:spPr bwMode="auto">
            <a:xfrm>
              <a:off x="507477" y="1004877"/>
              <a:ext cx="758360" cy="2064112"/>
            </a:xfrm>
            <a:custGeom>
              <a:avLst/>
              <a:gdLst>
                <a:gd name="T0" fmla="*/ 2147483647 w 133"/>
                <a:gd name="T1" fmla="*/ 0 h 362"/>
                <a:gd name="T2" fmla="*/ 2147483647 w 133"/>
                <a:gd name="T3" fmla="*/ 2147483647 h 362"/>
                <a:gd name="T4" fmla="*/ 2147483647 w 133"/>
                <a:gd name="T5" fmla="*/ 2147483647 h 362"/>
                <a:gd name="T6" fmla="*/ 2147483647 w 133"/>
                <a:gd name="T7" fmla="*/ 2147483647 h 362"/>
                <a:gd name="T8" fmla="*/ 2147483647 w 133"/>
                <a:gd name="T9" fmla="*/ 2147483647 h 362"/>
                <a:gd name="T10" fmla="*/ 2147483647 w 133"/>
                <a:gd name="T11" fmla="*/ 2147483647 h 362"/>
                <a:gd name="T12" fmla="*/ 2147483647 w 133"/>
                <a:gd name="T13" fmla="*/ 2147483647 h 362"/>
                <a:gd name="T14" fmla="*/ 2147483647 w 133"/>
                <a:gd name="T15" fmla="*/ 2147483647 h 362"/>
                <a:gd name="T16" fmla="*/ 2147483647 w 133"/>
                <a:gd name="T17" fmla="*/ 2147483647 h 362"/>
                <a:gd name="T18" fmla="*/ 2147483647 w 133"/>
                <a:gd name="T19" fmla="*/ 2147483647 h 362"/>
                <a:gd name="T20" fmla="*/ 0 w 133"/>
                <a:gd name="T21" fmla="*/ 2147483647 h 362"/>
                <a:gd name="T22" fmla="*/ 2147483647 w 133"/>
                <a:gd name="T23" fmla="*/ 2147483647 h 362"/>
                <a:gd name="T24" fmla="*/ 2147483647 w 133"/>
                <a:gd name="T25" fmla="*/ 2147483647 h 362"/>
                <a:gd name="T26" fmla="*/ 2147483647 w 133"/>
                <a:gd name="T27" fmla="*/ 2147483647 h 362"/>
                <a:gd name="T28" fmla="*/ 2147483647 w 133"/>
                <a:gd name="T29" fmla="*/ 2147483647 h 362"/>
                <a:gd name="T30" fmla="*/ 2147483647 w 133"/>
                <a:gd name="T31" fmla="*/ 2147483647 h 362"/>
                <a:gd name="T32" fmla="*/ 2147483647 w 133"/>
                <a:gd name="T33" fmla="*/ 2147483647 h 362"/>
                <a:gd name="T34" fmla="*/ 2147483647 w 133"/>
                <a:gd name="T35" fmla="*/ 2147483647 h 362"/>
                <a:gd name="T36" fmla="*/ 2147483647 w 133"/>
                <a:gd name="T37" fmla="*/ 2147483647 h 362"/>
                <a:gd name="T38" fmla="*/ 2147483647 w 133"/>
                <a:gd name="T39" fmla="*/ 2147483647 h 362"/>
                <a:gd name="T40" fmla="*/ 2147483647 w 133"/>
                <a:gd name="T41" fmla="*/ 2147483647 h 362"/>
                <a:gd name="T42" fmla="*/ 2147483647 w 133"/>
                <a:gd name="T43" fmla="*/ 2147483647 h 362"/>
                <a:gd name="T44" fmla="*/ 2147483647 w 133"/>
                <a:gd name="T45" fmla="*/ 2147483647 h 362"/>
                <a:gd name="T46" fmla="*/ 2147483647 w 133"/>
                <a:gd name="T47" fmla="*/ 2147483647 h 362"/>
                <a:gd name="T48" fmla="*/ 2147483647 w 133"/>
                <a:gd name="T49" fmla="*/ 2147483647 h 362"/>
                <a:gd name="T50" fmla="*/ 2147483647 w 133"/>
                <a:gd name="T51" fmla="*/ 2147483647 h 362"/>
                <a:gd name="T52" fmla="*/ 2147483647 w 133"/>
                <a:gd name="T53" fmla="*/ 2147483647 h 362"/>
                <a:gd name="T54" fmla="*/ 2147483647 w 133"/>
                <a:gd name="T55" fmla="*/ 2147483647 h 362"/>
                <a:gd name="T56" fmla="*/ 2147483647 w 133"/>
                <a:gd name="T57" fmla="*/ 2147483647 h 362"/>
                <a:gd name="T58" fmla="*/ 2147483647 w 133"/>
                <a:gd name="T59" fmla="*/ 2147483647 h 362"/>
                <a:gd name="T60" fmla="*/ 2147483647 w 133"/>
                <a:gd name="T61" fmla="*/ 2147483647 h 362"/>
                <a:gd name="T62" fmla="*/ 2147483647 w 133"/>
                <a:gd name="T63" fmla="*/ 2147483647 h 362"/>
                <a:gd name="T64" fmla="*/ 2147483647 w 133"/>
                <a:gd name="T65" fmla="*/ 2147483647 h 362"/>
                <a:gd name="T66" fmla="*/ 2147483647 w 133"/>
                <a:gd name="T67" fmla="*/ 2147483647 h 362"/>
                <a:gd name="T68" fmla="*/ 2147483647 w 133"/>
                <a:gd name="T69" fmla="*/ 2147483647 h 362"/>
                <a:gd name="T70" fmla="*/ 2147483647 w 133"/>
                <a:gd name="T71" fmla="*/ 2147483647 h 362"/>
                <a:gd name="T72" fmla="*/ 2147483647 w 133"/>
                <a:gd name="T73" fmla="*/ 0 h 362"/>
                <a:gd name="T74" fmla="*/ 2147483647 w 133"/>
                <a:gd name="T75" fmla="*/ 0 h 3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362"/>
                <a:gd name="T116" fmla="*/ 133 w 133"/>
                <a:gd name="T117" fmla="*/ 362 h 36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362">
                  <a:moveTo>
                    <a:pt x="127" y="0"/>
                  </a:moveTo>
                  <a:lnTo>
                    <a:pt x="133" y="12"/>
                  </a:lnTo>
                  <a:lnTo>
                    <a:pt x="102" y="165"/>
                  </a:lnTo>
                  <a:lnTo>
                    <a:pt x="83" y="279"/>
                  </a:lnTo>
                  <a:lnTo>
                    <a:pt x="83" y="330"/>
                  </a:lnTo>
                  <a:lnTo>
                    <a:pt x="89" y="355"/>
                  </a:lnTo>
                  <a:lnTo>
                    <a:pt x="57" y="362"/>
                  </a:lnTo>
                  <a:lnTo>
                    <a:pt x="25" y="362"/>
                  </a:lnTo>
                  <a:lnTo>
                    <a:pt x="0" y="355"/>
                  </a:lnTo>
                  <a:lnTo>
                    <a:pt x="6" y="304"/>
                  </a:lnTo>
                  <a:lnTo>
                    <a:pt x="13" y="298"/>
                  </a:lnTo>
                  <a:lnTo>
                    <a:pt x="38" y="317"/>
                  </a:lnTo>
                  <a:lnTo>
                    <a:pt x="76" y="292"/>
                  </a:lnTo>
                  <a:lnTo>
                    <a:pt x="76" y="228"/>
                  </a:lnTo>
                  <a:lnTo>
                    <a:pt x="83" y="165"/>
                  </a:lnTo>
                  <a:lnTo>
                    <a:pt x="76" y="108"/>
                  </a:lnTo>
                  <a:lnTo>
                    <a:pt x="76" y="63"/>
                  </a:lnTo>
                  <a:lnTo>
                    <a:pt x="83" y="44"/>
                  </a:lnTo>
                  <a:lnTo>
                    <a:pt x="57" y="44"/>
                  </a:lnTo>
                  <a:lnTo>
                    <a:pt x="45" y="57"/>
                  </a:lnTo>
                  <a:lnTo>
                    <a:pt x="57" y="69"/>
                  </a:lnTo>
                  <a:lnTo>
                    <a:pt x="45" y="146"/>
                  </a:lnTo>
                  <a:lnTo>
                    <a:pt x="25" y="216"/>
                  </a:lnTo>
                  <a:lnTo>
                    <a:pt x="32" y="165"/>
                  </a:lnTo>
                  <a:lnTo>
                    <a:pt x="32" y="101"/>
                  </a:lnTo>
                  <a:lnTo>
                    <a:pt x="38" y="63"/>
                  </a:lnTo>
                  <a:lnTo>
                    <a:pt x="38" y="31"/>
                  </a:lnTo>
                  <a:lnTo>
                    <a:pt x="45" y="25"/>
                  </a:lnTo>
                  <a:lnTo>
                    <a:pt x="64" y="38"/>
                  </a:lnTo>
                  <a:lnTo>
                    <a:pt x="76" y="38"/>
                  </a:lnTo>
                  <a:lnTo>
                    <a:pt x="102" y="19"/>
                  </a:lnTo>
                  <a:lnTo>
                    <a:pt x="121" y="6"/>
                  </a:lnTo>
                  <a:lnTo>
                    <a:pt x="127"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16408" name="Freeform 383"/>
            <p:cNvSpPr>
              <a:spLocks/>
            </p:cNvSpPr>
            <p:nvPr/>
          </p:nvSpPr>
          <p:spPr bwMode="auto">
            <a:xfrm>
              <a:off x="2605801" y="1147428"/>
              <a:ext cx="473262" cy="1699186"/>
            </a:xfrm>
            <a:custGeom>
              <a:avLst/>
              <a:gdLst>
                <a:gd name="T0" fmla="*/ 2147483647 w 83"/>
                <a:gd name="T1" fmla="*/ 0 h 298"/>
                <a:gd name="T2" fmla="*/ 2147483647 w 83"/>
                <a:gd name="T3" fmla="*/ 2147483647 h 298"/>
                <a:gd name="T4" fmla="*/ 2147483647 w 83"/>
                <a:gd name="T5" fmla="*/ 2147483647 h 298"/>
                <a:gd name="T6" fmla="*/ 2147483647 w 83"/>
                <a:gd name="T7" fmla="*/ 2147483647 h 298"/>
                <a:gd name="T8" fmla="*/ 2147483647 w 83"/>
                <a:gd name="T9" fmla="*/ 2147483647 h 298"/>
                <a:gd name="T10" fmla="*/ 2147483647 w 83"/>
                <a:gd name="T11" fmla="*/ 2147483647 h 298"/>
                <a:gd name="T12" fmla="*/ 2147483647 w 83"/>
                <a:gd name="T13" fmla="*/ 2147483647 h 298"/>
                <a:gd name="T14" fmla="*/ 2147483647 w 83"/>
                <a:gd name="T15" fmla="*/ 2147483647 h 298"/>
                <a:gd name="T16" fmla="*/ 2147483647 w 83"/>
                <a:gd name="T17" fmla="*/ 2147483647 h 298"/>
                <a:gd name="T18" fmla="*/ 2147483647 w 83"/>
                <a:gd name="T19" fmla="*/ 2147483647 h 298"/>
                <a:gd name="T20" fmla="*/ 2147483647 w 83"/>
                <a:gd name="T21" fmla="*/ 2147483647 h 298"/>
                <a:gd name="T22" fmla="*/ 2147483647 w 83"/>
                <a:gd name="T23" fmla="*/ 2147483647 h 298"/>
                <a:gd name="T24" fmla="*/ 2147483647 w 83"/>
                <a:gd name="T25" fmla="*/ 2147483647 h 298"/>
                <a:gd name="T26" fmla="*/ 2147483647 w 83"/>
                <a:gd name="T27" fmla="*/ 2147483647 h 298"/>
                <a:gd name="T28" fmla="*/ 2147483647 w 83"/>
                <a:gd name="T29" fmla="*/ 2147483647 h 298"/>
                <a:gd name="T30" fmla="*/ 2147483647 w 83"/>
                <a:gd name="T31" fmla="*/ 2147483647 h 298"/>
                <a:gd name="T32" fmla="*/ 0 w 83"/>
                <a:gd name="T33" fmla="*/ 2147483647 h 298"/>
                <a:gd name="T34" fmla="*/ 2147483647 w 83"/>
                <a:gd name="T35" fmla="*/ 0 h 2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3"/>
                <a:gd name="T55" fmla="*/ 0 h 298"/>
                <a:gd name="T56" fmla="*/ 83 w 83"/>
                <a:gd name="T57" fmla="*/ 298 h 29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3" h="298">
                  <a:moveTo>
                    <a:pt x="13" y="0"/>
                  </a:moveTo>
                  <a:lnTo>
                    <a:pt x="32" y="6"/>
                  </a:lnTo>
                  <a:lnTo>
                    <a:pt x="45" y="25"/>
                  </a:lnTo>
                  <a:lnTo>
                    <a:pt x="39" y="44"/>
                  </a:lnTo>
                  <a:lnTo>
                    <a:pt x="64" y="95"/>
                  </a:lnTo>
                  <a:lnTo>
                    <a:pt x="64" y="114"/>
                  </a:lnTo>
                  <a:lnTo>
                    <a:pt x="70" y="146"/>
                  </a:lnTo>
                  <a:lnTo>
                    <a:pt x="83" y="241"/>
                  </a:lnTo>
                  <a:lnTo>
                    <a:pt x="83" y="267"/>
                  </a:lnTo>
                  <a:lnTo>
                    <a:pt x="58" y="298"/>
                  </a:lnTo>
                  <a:lnTo>
                    <a:pt x="20" y="273"/>
                  </a:lnTo>
                  <a:lnTo>
                    <a:pt x="7" y="133"/>
                  </a:lnTo>
                  <a:lnTo>
                    <a:pt x="7" y="70"/>
                  </a:lnTo>
                  <a:lnTo>
                    <a:pt x="20" y="38"/>
                  </a:lnTo>
                  <a:lnTo>
                    <a:pt x="0" y="19"/>
                  </a:lnTo>
                  <a:lnTo>
                    <a:pt x="13"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16409" name="Freeform 384"/>
            <p:cNvSpPr>
              <a:spLocks/>
            </p:cNvSpPr>
            <p:nvPr/>
          </p:nvSpPr>
          <p:spPr bwMode="auto">
            <a:xfrm>
              <a:off x="3694875" y="1039089"/>
              <a:ext cx="473265" cy="650024"/>
            </a:xfrm>
            <a:custGeom>
              <a:avLst/>
              <a:gdLst>
                <a:gd name="T0" fmla="*/ 2147483647 w 83"/>
                <a:gd name="T1" fmla="*/ 2147483647 h 114"/>
                <a:gd name="T2" fmla="*/ 2147483647 w 83"/>
                <a:gd name="T3" fmla="*/ 2147483647 h 114"/>
                <a:gd name="T4" fmla="*/ 2147483647 w 83"/>
                <a:gd name="T5" fmla="*/ 2147483647 h 114"/>
                <a:gd name="T6" fmla="*/ 0 w 83"/>
                <a:gd name="T7" fmla="*/ 2147483647 h 114"/>
                <a:gd name="T8" fmla="*/ 2147483647 w 83"/>
                <a:gd name="T9" fmla="*/ 2147483647 h 114"/>
                <a:gd name="T10" fmla="*/ 2147483647 w 83"/>
                <a:gd name="T11" fmla="*/ 2147483647 h 114"/>
                <a:gd name="T12" fmla="*/ 2147483647 w 83"/>
                <a:gd name="T13" fmla="*/ 2147483647 h 114"/>
                <a:gd name="T14" fmla="*/ 2147483647 w 83"/>
                <a:gd name="T15" fmla="*/ 2147483647 h 114"/>
                <a:gd name="T16" fmla="*/ 2147483647 w 83"/>
                <a:gd name="T17" fmla="*/ 2147483647 h 114"/>
                <a:gd name="T18" fmla="*/ 2147483647 w 83"/>
                <a:gd name="T19" fmla="*/ 0 h 114"/>
                <a:gd name="T20" fmla="*/ 2147483647 w 83"/>
                <a:gd name="T21" fmla="*/ 2147483647 h 114"/>
                <a:gd name="T22" fmla="*/ 2147483647 w 83"/>
                <a:gd name="T23" fmla="*/ 2147483647 h 114"/>
                <a:gd name="T24" fmla="*/ 2147483647 w 83"/>
                <a:gd name="T25" fmla="*/ 2147483647 h 114"/>
                <a:gd name="T26" fmla="*/ 2147483647 w 83"/>
                <a:gd name="T27" fmla="*/ 2147483647 h 1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3"/>
                <a:gd name="T43" fmla="*/ 0 h 114"/>
                <a:gd name="T44" fmla="*/ 83 w 83"/>
                <a:gd name="T45" fmla="*/ 114 h 1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3" h="114">
                  <a:moveTo>
                    <a:pt x="25" y="114"/>
                  </a:moveTo>
                  <a:lnTo>
                    <a:pt x="19" y="114"/>
                  </a:lnTo>
                  <a:lnTo>
                    <a:pt x="13" y="76"/>
                  </a:lnTo>
                  <a:lnTo>
                    <a:pt x="0" y="57"/>
                  </a:lnTo>
                  <a:lnTo>
                    <a:pt x="6" y="32"/>
                  </a:lnTo>
                  <a:lnTo>
                    <a:pt x="13" y="13"/>
                  </a:lnTo>
                  <a:lnTo>
                    <a:pt x="25" y="32"/>
                  </a:lnTo>
                  <a:lnTo>
                    <a:pt x="44" y="32"/>
                  </a:lnTo>
                  <a:lnTo>
                    <a:pt x="70" y="19"/>
                  </a:lnTo>
                  <a:lnTo>
                    <a:pt x="83" y="0"/>
                  </a:lnTo>
                  <a:lnTo>
                    <a:pt x="83" y="32"/>
                  </a:lnTo>
                  <a:lnTo>
                    <a:pt x="57" y="57"/>
                  </a:lnTo>
                  <a:lnTo>
                    <a:pt x="44" y="76"/>
                  </a:lnTo>
                  <a:lnTo>
                    <a:pt x="25" y="114"/>
                  </a:lnTo>
                  <a:close/>
                </a:path>
              </a:pathLst>
            </a:custGeom>
            <a:solidFill>
              <a:srgbClr val="FFFFFF"/>
            </a:solidFill>
            <a:ln w="9525">
              <a:noFill/>
              <a:round/>
              <a:headEnd/>
              <a:tailEnd/>
            </a:ln>
          </p:spPr>
          <p:txBody>
            <a:bodyPr/>
            <a:lstStyle/>
            <a:p>
              <a:endParaRPr lang="da-DK">
                <a:latin typeface="Calibri" pitchFamily="-105" charset="0"/>
              </a:endParaRPr>
            </a:p>
          </p:txBody>
        </p:sp>
      </p:grpSp>
      <p:grpSp>
        <p:nvGrpSpPr>
          <p:cNvPr id="16398" name="Gruppe 91"/>
          <p:cNvGrpSpPr>
            <a:grpSpLocks/>
          </p:cNvGrpSpPr>
          <p:nvPr/>
        </p:nvGrpSpPr>
        <p:grpSpPr bwMode="auto">
          <a:xfrm>
            <a:off x="117475" y="565150"/>
            <a:ext cx="244475" cy="241300"/>
            <a:chOff x="1071835" y="2920232"/>
            <a:chExt cx="1427572" cy="1413777"/>
          </a:xfrm>
        </p:grpSpPr>
        <p:sp>
          <p:nvSpPr>
            <p:cNvPr id="166" name="Ellipse 44"/>
            <p:cNvSpPr/>
            <p:nvPr/>
          </p:nvSpPr>
          <p:spPr bwMode="auto">
            <a:xfrm rot="21052097">
              <a:off x="1085754" y="2920232"/>
              <a:ext cx="1413653" cy="1413777"/>
            </a:xfrm>
            <a:prstGeom prst="ellipse">
              <a:avLst/>
            </a:prstGeom>
            <a:gradFill flip="none" rotWithShape="1">
              <a:gsLst>
                <a:gs pos="0">
                  <a:schemeClr val="accent4">
                    <a:lumMod val="40000"/>
                    <a:lumOff val="60000"/>
                  </a:schemeClr>
                </a:gs>
                <a:gs pos="100000">
                  <a:schemeClr val="accent4">
                    <a:lumMod val="75000"/>
                  </a:schemeClr>
                </a:gs>
              </a:gsLst>
              <a:path path="shape">
                <a:fillToRect l="50000" t="50000" r="50000" b="50000"/>
              </a:path>
              <a:tileRect/>
            </a:gradFill>
            <a:ln w="9525" cap="flat" cmpd="sng" algn="ctr">
              <a:solidFill>
                <a:schemeClr val="accent4">
                  <a:lumMod val="75000"/>
                </a:scheme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167"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168"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Freeform 3"/>
          <p:cNvSpPr>
            <a:spLocks noChangeArrowheads="1"/>
          </p:cNvSpPr>
          <p:nvPr/>
        </p:nvSpPr>
        <p:spPr bwMode="auto">
          <a:xfrm rot="-2503993" flipH="1" flipV="1">
            <a:off x="5203825" y="3795713"/>
            <a:ext cx="514350" cy="746125"/>
          </a:xfrm>
          <a:custGeom>
            <a:avLst/>
            <a:gdLst>
              <a:gd name="T0" fmla="*/ 0 w 928694"/>
              <a:gd name="T1" fmla="*/ 319916 h 1082973"/>
              <a:gd name="T2" fmla="*/ 257175 w 928694"/>
              <a:gd name="T3" fmla="*/ 0 h 1082973"/>
              <a:gd name="T4" fmla="*/ 514350 w 928694"/>
              <a:gd name="T5" fmla="*/ 319916 h 1082973"/>
              <a:gd name="T6" fmla="*/ 385763 w 928694"/>
              <a:gd name="T7" fmla="*/ 319916 h 1082973"/>
              <a:gd name="T8" fmla="*/ 272343 w 928694"/>
              <a:gd name="T9" fmla="*/ 746125 h 1082973"/>
              <a:gd name="T10" fmla="*/ 272307 w 928694"/>
              <a:gd name="T11" fmla="*/ 743937 h 1082973"/>
              <a:gd name="T12" fmla="*/ 128588 w 928694"/>
              <a:gd name="T13" fmla="*/ 319916 h 1082973"/>
              <a:gd name="T14" fmla="*/ 0 w 928694"/>
              <a:gd name="T15" fmla="*/ 319916 h 1082973"/>
              <a:gd name="T16" fmla="*/ 0 60000 65536"/>
              <a:gd name="T17" fmla="*/ 0 60000 65536"/>
              <a:gd name="T18" fmla="*/ 0 60000 65536"/>
              <a:gd name="T19" fmla="*/ 0 60000 65536"/>
              <a:gd name="T20" fmla="*/ 0 60000 65536"/>
              <a:gd name="T21" fmla="*/ 0 60000 65536"/>
              <a:gd name="T22" fmla="*/ 0 60000 65536"/>
              <a:gd name="T23" fmla="*/ 0 60000 65536"/>
              <a:gd name="T24" fmla="*/ 0 w 928694"/>
              <a:gd name="T25" fmla="*/ 0 h 1082973"/>
              <a:gd name="T26" fmla="*/ 928694 w 928694"/>
              <a:gd name="T27" fmla="*/ 1082973 h 10829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8694" h="1082973">
                <a:moveTo>
                  <a:pt x="0" y="464347"/>
                </a:moveTo>
                <a:lnTo>
                  <a:pt x="464347" y="0"/>
                </a:lnTo>
                <a:lnTo>
                  <a:pt x="928694" y="464347"/>
                </a:lnTo>
                <a:lnTo>
                  <a:pt x="696521" y="464347"/>
                </a:lnTo>
                <a:lnTo>
                  <a:pt x="491733" y="1082973"/>
                </a:lnTo>
                <a:cubicBezTo>
                  <a:pt x="491711" y="1081914"/>
                  <a:pt x="491690" y="1080856"/>
                  <a:pt x="491668" y="1079797"/>
                </a:cubicBezTo>
                <a:lnTo>
                  <a:pt x="232174" y="464347"/>
                </a:lnTo>
                <a:lnTo>
                  <a:pt x="0" y="464347"/>
                </a:lnTo>
                <a:close/>
              </a:path>
            </a:pathLst>
          </a:custGeom>
          <a:gradFill rotWithShape="1">
            <a:gsLst>
              <a:gs pos="0">
                <a:srgbClr val="7F7F7F"/>
              </a:gs>
              <a:gs pos="100000">
                <a:srgbClr val="262626"/>
              </a:gs>
            </a:gsLst>
            <a:lin ang="5400000"/>
          </a:gradFill>
          <a:ln w="9525">
            <a:solidFill>
              <a:srgbClr val="262626"/>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sp>
        <p:nvSpPr>
          <p:cNvPr id="5" name="Freeform 4"/>
          <p:cNvSpPr>
            <a:spLocks noChangeArrowheads="1"/>
          </p:cNvSpPr>
          <p:nvPr/>
        </p:nvSpPr>
        <p:spPr bwMode="auto">
          <a:xfrm rot="2503993" flipV="1">
            <a:off x="3222625" y="3795713"/>
            <a:ext cx="514350" cy="746125"/>
          </a:xfrm>
          <a:custGeom>
            <a:avLst/>
            <a:gdLst>
              <a:gd name="T0" fmla="*/ 0 w 928694"/>
              <a:gd name="T1" fmla="*/ 319916 h 1082973"/>
              <a:gd name="T2" fmla="*/ 257175 w 928694"/>
              <a:gd name="T3" fmla="*/ 0 h 1082973"/>
              <a:gd name="T4" fmla="*/ 514350 w 928694"/>
              <a:gd name="T5" fmla="*/ 319916 h 1082973"/>
              <a:gd name="T6" fmla="*/ 385763 w 928694"/>
              <a:gd name="T7" fmla="*/ 319916 h 1082973"/>
              <a:gd name="T8" fmla="*/ 272343 w 928694"/>
              <a:gd name="T9" fmla="*/ 746125 h 1082973"/>
              <a:gd name="T10" fmla="*/ 272307 w 928694"/>
              <a:gd name="T11" fmla="*/ 743937 h 1082973"/>
              <a:gd name="T12" fmla="*/ 128588 w 928694"/>
              <a:gd name="T13" fmla="*/ 319916 h 1082973"/>
              <a:gd name="T14" fmla="*/ 0 w 928694"/>
              <a:gd name="T15" fmla="*/ 319916 h 1082973"/>
              <a:gd name="T16" fmla="*/ 0 60000 65536"/>
              <a:gd name="T17" fmla="*/ 0 60000 65536"/>
              <a:gd name="T18" fmla="*/ 0 60000 65536"/>
              <a:gd name="T19" fmla="*/ 0 60000 65536"/>
              <a:gd name="T20" fmla="*/ 0 60000 65536"/>
              <a:gd name="T21" fmla="*/ 0 60000 65536"/>
              <a:gd name="T22" fmla="*/ 0 60000 65536"/>
              <a:gd name="T23" fmla="*/ 0 60000 65536"/>
              <a:gd name="T24" fmla="*/ 0 w 928694"/>
              <a:gd name="T25" fmla="*/ 0 h 1082973"/>
              <a:gd name="T26" fmla="*/ 928694 w 928694"/>
              <a:gd name="T27" fmla="*/ 1082973 h 10829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8694" h="1082973">
                <a:moveTo>
                  <a:pt x="0" y="464347"/>
                </a:moveTo>
                <a:lnTo>
                  <a:pt x="464347" y="0"/>
                </a:lnTo>
                <a:lnTo>
                  <a:pt x="928694" y="464347"/>
                </a:lnTo>
                <a:lnTo>
                  <a:pt x="696521" y="464347"/>
                </a:lnTo>
                <a:lnTo>
                  <a:pt x="491733" y="1082973"/>
                </a:lnTo>
                <a:cubicBezTo>
                  <a:pt x="491711" y="1081914"/>
                  <a:pt x="491690" y="1080856"/>
                  <a:pt x="491668" y="1079797"/>
                </a:cubicBezTo>
                <a:lnTo>
                  <a:pt x="232174" y="464347"/>
                </a:lnTo>
                <a:lnTo>
                  <a:pt x="0" y="464347"/>
                </a:lnTo>
                <a:close/>
              </a:path>
            </a:pathLst>
          </a:custGeom>
          <a:gradFill rotWithShape="1">
            <a:gsLst>
              <a:gs pos="0">
                <a:srgbClr val="7F7F7F"/>
              </a:gs>
              <a:gs pos="100000">
                <a:srgbClr val="262626"/>
              </a:gs>
            </a:gsLst>
            <a:lin ang="5400000"/>
          </a:gradFill>
          <a:ln w="9525">
            <a:solidFill>
              <a:srgbClr val="262626"/>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sp>
        <p:nvSpPr>
          <p:cNvPr id="6" name="Freeform 5"/>
          <p:cNvSpPr>
            <a:spLocks noChangeArrowheads="1"/>
          </p:cNvSpPr>
          <p:nvPr/>
        </p:nvSpPr>
        <p:spPr bwMode="auto">
          <a:xfrm rot="2503993" flipH="1">
            <a:off x="5203825" y="2614613"/>
            <a:ext cx="514350" cy="746125"/>
          </a:xfrm>
          <a:custGeom>
            <a:avLst/>
            <a:gdLst>
              <a:gd name="T0" fmla="*/ 0 w 928694"/>
              <a:gd name="T1" fmla="*/ 319916 h 1082973"/>
              <a:gd name="T2" fmla="*/ 257175 w 928694"/>
              <a:gd name="T3" fmla="*/ 0 h 1082973"/>
              <a:gd name="T4" fmla="*/ 514350 w 928694"/>
              <a:gd name="T5" fmla="*/ 319916 h 1082973"/>
              <a:gd name="T6" fmla="*/ 385763 w 928694"/>
              <a:gd name="T7" fmla="*/ 319916 h 1082973"/>
              <a:gd name="T8" fmla="*/ 272343 w 928694"/>
              <a:gd name="T9" fmla="*/ 746125 h 1082973"/>
              <a:gd name="T10" fmla="*/ 272307 w 928694"/>
              <a:gd name="T11" fmla="*/ 743937 h 1082973"/>
              <a:gd name="T12" fmla="*/ 128588 w 928694"/>
              <a:gd name="T13" fmla="*/ 319916 h 1082973"/>
              <a:gd name="T14" fmla="*/ 0 w 928694"/>
              <a:gd name="T15" fmla="*/ 319916 h 1082973"/>
              <a:gd name="T16" fmla="*/ 0 60000 65536"/>
              <a:gd name="T17" fmla="*/ 0 60000 65536"/>
              <a:gd name="T18" fmla="*/ 0 60000 65536"/>
              <a:gd name="T19" fmla="*/ 0 60000 65536"/>
              <a:gd name="T20" fmla="*/ 0 60000 65536"/>
              <a:gd name="T21" fmla="*/ 0 60000 65536"/>
              <a:gd name="T22" fmla="*/ 0 60000 65536"/>
              <a:gd name="T23" fmla="*/ 0 60000 65536"/>
              <a:gd name="T24" fmla="*/ 0 w 928694"/>
              <a:gd name="T25" fmla="*/ 0 h 1082973"/>
              <a:gd name="T26" fmla="*/ 928694 w 928694"/>
              <a:gd name="T27" fmla="*/ 1082973 h 10829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8694" h="1082973">
                <a:moveTo>
                  <a:pt x="0" y="464347"/>
                </a:moveTo>
                <a:lnTo>
                  <a:pt x="464347" y="0"/>
                </a:lnTo>
                <a:lnTo>
                  <a:pt x="928694" y="464347"/>
                </a:lnTo>
                <a:lnTo>
                  <a:pt x="696521" y="464347"/>
                </a:lnTo>
                <a:lnTo>
                  <a:pt x="491733" y="1082973"/>
                </a:lnTo>
                <a:cubicBezTo>
                  <a:pt x="491711" y="1081914"/>
                  <a:pt x="491690" y="1080856"/>
                  <a:pt x="491668" y="1079797"/>
                </a:cubicBezTo>
                <a:lnTo>
                  <a:pt x="232174" y="464347"/>
                </a:lnTo>
                <a:lnTo>
                  <a:pt x="0" y="464347"/>
                </a:lnTo>
                <a:close/>
              </a:path>
            </a:pathLst>
          </a:custGeom>
          <a:gradFill rotWithShape="1">
            <a:gsLst>
              <a:gs pos="0">
                <a:srgbClr val="7F7F7F"/>
              </a:gs>
              <a:gs pos="100000">
                <a:srgbClr val="262626"/>
              </a:gs>
            </a:gsLst>
            <a:lin ang="5400000"/>
          </a:gradFill>
          <a:ln w="9525">
            <a:solidFill>
              <a:srgbClr val="262626"/>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sp>
        <p:nvSpPr>
          <p:cNvPr id="7" name="Freeform 6"/>
          <p:cNvSpPr>
            <a:spLocks noChangeArrowheads="1"/>
          </p:cNvSpPr>
          <p:nvPr/>
        </p:nvSpPr>
        <p:spPr bwMode="auto">
          <a:xfrm rot="-2503993">
            <a:off x="3222625" y="2614613"/>
            <a:ext cx="514350" cy="746125"/>
          </a:xfrm>
          <a:custGeom>
            <a:avLst/>
            <a:gdLst>
              <a:gd name="T0" fmla="*/ 0 w 928694"/>
              <a:gd name="T1" fmla="*/ 319916 h 1082973"/>
              <a:gd name="T2" fmla="*/ 257175 w 928694"/>
              <a:gd name="T3" fmla="*/ 0 h 1082973"/>
              <a:gd name="T4" fmla="*/ 514350 w 928694"/>
              <a:gd name="T5" fmla="*/ 319916 h 1082973"/>
              <a:gd name="T6" fmla="*/ 385763 w 928694"/>
              <a:gd name="T7" fmla="*/ 319916 h 1082973"/>
              <a:gd name="T8" fmla="*/ 272343 w 928694"/>
              <a:gd name="T9" fmla="*/ 746125 h 1082973"/>
              <a:gd name="T10" fmla="*/ 272307 w 928694"/>
              <a:gd name="T11" fmla="*/ 743937 h 1082973"/>
              <a:gd name="T12" fmla="*/ 128588 w 928694"/>
              <a:gd name="T13" fmla="*/ 319916 h 1082973"/>
              <a:gd name="T14" fmla="*/ 0 w 928694"/>
              <a:gd name="T15" fmla="*/ 319916 h 1082973"/>
              <a:gd name="T16" fmla="*/ 0 60000 65536"/>
              <a:gd name="T17" fmla="*/ 0 60000 65536"/>
              <a:gd name="T18" fmla="*/ 0 60000 65536"/>
              <a:gd name="T19" fmla="*/ 0 60000 65536"/>
              <a:gd name="T20" fmla="*/ 0 60000 65536"/>
              <a:gd name="T21" fmla="*/ 0 60000 65536"/>
              <a:gd name="T22" fmla="*/ 0 60000 65536"/>
              <a:gd name="T23" fmla="*/ 0 60000 65536"/>
              <a:gd name="T24" fmla="*/ 0 w 928694"/>
              <a:gd name="T25" fmla="*/ 0 h 1082973"/>
              <a:gd name="T26" fmla="*/ 928694 w 928694"/>
              <a:gd name="T27" fmla="*/ 1082973 h 10829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8694" h="1082973">
                <a:moveTo>
                  <a:pt x="0" y="464347"/>
                </a:moveTo>
                <a:lnTo>
                  <a:pt x="464347" y="0"/>
                </a:lnTo>
                <a:lnTo>
                  <a:pt x="928694" y="464347"/>
                </a:lnTo>
                <a:lnTo>
                  <a:pt x="696521" y="464347"/>
                </a:lnTo>
                <a:lnTo>
                  <a:pt x="491733" y="1082973"/>
                </a:lnTo>
                <a:cubicBezTo>
                  <a:pt x="491711" y="1081914"/>
                  <a:pt x="491690" y="1080856"/>
                  <a:pt x="491668" y="1079797"/>
                </a:cubicBezTo>
                <a:lnTo>
                  <a:pt x="232174" y="464347"/>
                </a:lnTo>
                <a:lnTo>
                  <a:pt x="0" y="464347"/>
                </a:lnTo>
                <a:close/>
              </a:path>
            </a:pathLst>
          </a:custGeom>
          <a:gradFill rotWithShape="1">
            <a:gsLst>
              <a:gs pos="0">
                <a:srgbClr val="7F7F7F"/>
              </a:gs>
              <a:gs pos="100000">
                <a:srgbClr val="262626"/>
              </a:gs>
            </a:gsLst>
            <a:lin ang="5400000"/>
          </a:gradFill>
          <a:ln w="9525">
            <a:solidFill>
              <a:srgbClr val="262626"/>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sp>
        <p:nvSpPr>
          <p:cNvPr id="17417" name="Rectangle 47"/>
          <p:cNvSpPr>
            <a:spLocks noChangeArrowheads="1"/>
          </p:cNvSpPr>
          <p:nvPr/>
        </p:nvSpPr>
        <p:spPr bwMode="auto">
          <a:xfrm>
            <a:off x="3556000" y="3051175"/>
            <a:ext cx="1847850" cy="1055688"/>
          </a:xfrm>
          <a:prstGeom prst="rect">
            <a:avLst/>
          </a:prstGeom>
          <a:gradFill rotWithShape="1">
            <a:gsLst>
              <a:gs pos="0">
                <a:srgbClr val="7F7F7F"/>
              </a:gs>
              <a:gs pos="100000">
                <a:srgbClr val="262626"/>
              </a:gs>
            </a:gsLst>
            <a:lin ang="5400000"/>
          </a:gradFill>
          <a:ln w="9525">
            <a:solidFill>
              <a:srgbClr val="262626"/>
            </a:solidFill>
            <a:miter lim="800000"/>
            <a:headEnd/>
            <a:tailEnd/>
          </a:ln>
        </p:spPr>
        <p:txBody>
          <a:bodyPr anchor="ctr"/>
          <a:lstStyle/>
          <a:p>
            <a:pPr algn="ctr"/>
            <a:endParaRPr lang="en-US">
              <a:solidFill>
                <a:srgbClr val="FFFFFF"/>
              </a:solidFill>
              <a:latin typeface="Calibri" pitchFamily="-105" charset="0"/>
            </a:endParaRPr>
          </a:p>
        </p:txBody>
      </p:sp>
      <p:sp>
        <p:nvSpPr>
          <p:cNvPr id="9" name="Rectangle 8"/>
          <p:cNvSpPr>
            <a:spLocks noChangeArrowheads="1"/>
          </p:cNvSpPr>
          <p:nvPr/>
        </p:nvSpPr>
        <p:spPr bwMode="auto">
          <a:xfrm>
            <a:off x="3589338" y="3071813"/>
            <a:ext cx="1797050" cy="857250"/>
          </a:xfrm>
          <a:prstGeom prst="rect">
            <a:avLst/>
          </a:prstGeom>
          <a:gradFill rotWithShape="1">
            <a:gsLst>
              <a:gs pos="0">
                <a:srgbClr val="FFFFFF"/>
              </a:gs>
              <a:gs pos="100000">
                <a:srgbClr val="FFFFFF">
                  <a:alpha val="0"/>
                </a:srgbClr>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sp>
        <p:nvSpPr>
          <p:cNvPr id="17419" name="Rektangel 33"/>
          <p:cNvSpPr>
            <a:spLocks noChangeArrowheads="1"/>
          </p:cNvSpPr>
          <p:nvPr/>
        </p:nvSpPr>
        <p:spPr bwMode="auto">
          <a:xfrm>
            <a:off x="3598863" y="3095625"/>
            <a:ext cx="1773237" cy="966788"/>
          </a:xfrm>
          <a:prstGeom prst="rect">
            <a:avLst/>
          </a:prstGeom>
          <a:noFill/>
          <a:ln w="9525">
            <a:noFill/>
            <a:miter lim="800000"/>
            <a:headEnd/>
            <a:tailEnd/>
          </a:ln>
        </p:spPr>
        <p:txBody>
          <a:bodyPr>
            <a:spAutoFit/>
          </a:bodyPr>
          <a:lstStyle/>
          <a:p>
            <a:pPr defTabSz="801688">
              <a:spcBef>
                <a:spcPct val="20000"/>
              </a:spcBef>
            </a:pPr>
            <a:r>
              <a:rPr lang="en-US" sz="1400" b="1" noProof="1">
                <a:solidFill>
                  <a:schemeClr val="bg1"/>
                </a:solidFill>
                <a:latin typeface="Calibri" pitchFamily="-105" charset="0"/>
                <a:cs typeface="Arial" charset="0"/>
              </a:rPr>
              <a:t>Management responsibilities</a:t>
            </a:r>
          </a:p>
          <a:p>
            <a:pPr defTabSz="801688">
              <a:spcBef>
                <a:spcPct val="20000"/>
              </a:spcBef>
            </a:pPr>
            <a:endParaRPr lang="en-US" sz="1200" noProof="1">
              <a:solidFill>
                <a:schemeClr val="bg1"/>
              </a:solidFill>
              <a:latin typeface="Calibri" pitchFamily="-105" charset="0"/>
              <a:cs typeface="Arial" charset="0"/>
            </a:endParaRPr>
          </a:p>
          <a:p>
            <a:pPr defTabSz="801688">
              <a:spcBef>
                <a:spcPct val="20000"/>
              </a:spcBef>
              <a:buFont typeface="Arial" charset="0"/>
              <a:buChar char="•"/>
            </a:pPr>
            <a:r>
              <a:rPr lang="en-US" sz="1200" noProof="1">
                <a:solidFill>
                  <a:schemeClr val="bg1"/>
                </a:solidFill>
                <a:latin typeface="Calibri" pitchFamily="-105" charset="0"/>
                <a:cs typeface="Arial" charset="0"/>
              </a:rPr>
              <a:t>This is an example text. </a:t>
            </a:r>
          </a:p>
        </p:txBody>
      </p:sp>
      <p:grpSp>
        <p:nvGrpSpPr>
          <p:cNvPr id="17420" name="Group 54"/>
          <p:cNvGrpSpPr>
            <a:grpSpLocks/>
          </p:cNvGrpSpPr>
          <p:nvPr/>
        </p:nvGrpSpPr>
        <p:grpSpPr bwMode="auto">
          <a:xfrm>
            <a:off x="5764213" y="1350963"/>
            <a:ext cx="2498725" cy="1287462"/>
            <a:chOff x="5491163" y="5283200"/>
            <a:chExt cx="1847850" cy="1055688"/>
          </a:xfrm>
        </p:grpSpPr>
        <p:sp>
          <p:nvSpPr>
            <p:cNvPr id="17443" name="Rectangle 48"/>
            <p:cNvSpPr>
              <a:spLocks noChangeArrowheads="1"/>
            </p:cNvSpPr>
            <p:nvPr/>
          </p:nvSpPr>
          <p:spPr bwMode="auto">
            <a:xfrm>
              <a:off x="5491163" y="5283200"/>
              <a:ext cx="1847850" cy="1055688"/>
            </a:xfrm>
            <a:prstGeom prst="rect">
              <a:avLst/>
            </a:prstGeom>
            <a:gradFill rotWithShape="1">
              <a:gsLst>
                <a:gs pos="0">
                  <a:srgbClr val="74F4FF"/>
                </a:gs>
                <a:gs pos="100000">
                  <a:srgbClr val="208ECD"/>
                </a:gs>
              </a:gsLst>
              <a:lin ang="5400000" scaled="1"/>
            </a:gradFill>
            <a:ln w="9525">
              <a:solidFill>
                <a:srgbClr val="208ECD"/>
              </a:solidFill>
              <a:miter lim="800000"/>
              <a:headEnd/>
              <a:tailEnd/>
            </a:ln>
          </p:spPr>
          <p:txBody>
            <a:bodyPr anchor="ctr"/>
            <a:lstStyle/>
            <a:p>
              <a:pPr algn="ctr"/>
              <a:endParaRPr lang="en-US" u="sng">
                <a:solidFill>
                  <a:srgbClr val="FFFFFF"/>
                </a:solidFill>
                <a:latin typeface="Calibri" pitchFamily="-105" charset="0"/>
              </a:endParaRPr>
            </a:p>
          </p:txBody>
        </p:sp>
        <p:sp>
          <p:nvSpPr>
            <p:cNvPr id="13" name="Rectangle 12"/>
            <p:cNvSpPr>
              <a:spLocks noChangeArrowheads="1"/>
            </p:cNvSpPr>
            <p:nvPr/>
          </p:nvSpPr>
          <p:spPr bwMode="auto">
            <a:xfrm>
              <a:off x="5524035" y="5304027"/>
              <a:ext cx="1797368" cy="856526"/>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grpSp>
      <p:grpSp>
        <p:nvGrpSpPr>
          <p:cNvPr id="17421" name="Group 55"/>
          <p:cNvGrpSpPr>
            <a:grpSpLocks/>
          </p:cNvGrpSpPr>
          <p:nvPr/>
        </p:nvGrpSpPr>
        <p:grpSpPr bwMode="auto">
          <a:xfrm>
            <a:off x="5764213" y="4503738"/>
            <a:ext cx="2498725" cy="1287462"/>
            <a:chOff x="5491163" y="5283200"/>
            <a:chExt cx="1847850" cy="1055688"/>
          </a:xfrm>
        </p:grpSpPr>
        <p:sp>
          <p:nvSpPr>
            <p:cNvPr id="17441" name="Rectangle 48"/>
            <p:cNvSpPr>
              <a:spLocks noChangeArrowheads="1"/>
            </p:cNvSpPr>
            <p:nvPr/>
          </p:nvSpPr>
          <p:spPr bwMode="auto">
            <a:xfrm>
              <a:off x="5491163" y="5283200"/>
              <a:ext cx="1847850" cy="1055688"/>
            </a:xfrm>
            <a:prstGeom prst="rect">
              <a:avLst/>
            </a:prstGeom>
            <a:gradFill rotWithShape="1">
              <a:gsLst>
                <a:gs pos="0">
                  <a:srgbClr val="74F4FF"/>
                </a:gs>
                <a:gs pos="100000">
                  <a:srgbClr val="208ECD"/>
                </a:gs>
              </a:gsLst>
              <a:lin ang="5400000" scaled="1"/>
            </a:gradFill>
            <a:ln w="9525">
              <a:solidFill>
                <a:srgbClr val="208ECD"/>
              </a:solidFill>
              <a:miter lim="800000"/>
              <a:headEnd/>
              <a:tailEnd/>
            </a:ln>
          </p:spPr>
          <p:txBody>
            <a:bodyPr anchor="ctr"/>
            <a:lstStyle/>
            <a:p>
              <a:pPr algn="ctr"/>
              <a:endParaRPr lang="en-US" u="sng">
                <a:solidFill>
                  <a:srgbClr val="FFFFFF"/>
                </a:solidFill>
                <a:latin typeface="Calibri" pitchFamily="-105" charset="0"/>
              </a:endParaRPr>
            </a:p>
          </p:txBody>
        </p:sp>
        <p:sp>
          <p:nvSpPr>
            <p:cNvPr id="16" name="Rectangle 15"/>
            <p:cNvSpPr>
              <a:spLocks noChangeArrowheads="1"/>
            </p:cNvSpPr>
            <p:nvPr/>
          </p:nvSpPr>
          <p:spPr bwMode="auto">
            <a:xfrm>
              <a:off x="5524035" y="5304027"/>
              <a:ext cx="1797368" cy="856526"/>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grpSp>
      <p:grpSp>
        <p:nvGrpSpPr>
          <p:cNvPr id="17422" name="Group 58"/>
          <p:cNvGrpSpPr>
            <a:grpSpLocks/>
          </p:cNvGrpSpPr>
          <p:nvPr/>
        </p:nvGrpSpPr>
        <p:grpSpPr bwMode="auto">
          <a:xfrm>
            <a:off x="687388" y="1350963"/>
            <a:ext cx="2498725" cy="1287462"/>
            <a:chOff x="5491163" y="5283200"/>
            <a:chExt cx="1847850" cy="1055688"/>
          </a:xfrm>
        </p:grpSpPr>
        <p:sp>
          <p:nvSpPr>
            <p:cNvPr id="17439" name="Rectangle 48"/>
            <p:cNvSpPr>
              <a:spLocks noChangeArrowheads="1"/>
            </p:cNvSpPr>
            <p:nvPr/>
          </p:nvSpPr>
          <p:spPr bwMode="auto">
            <a:xfrm>
              <a:off x="5491163" y="5283200"/>
              <a:ext cx="1847850" cy="1055688"/>
            </a:xfrm>
            <a:prstGeom prst="rect">
              <a:avLst/>
            </a:prstGeom>
            <a:gradFill rotWithShape="1">
              <a:gsLst>
                <a:gs pos="0">
                  <a:srgbClr val="74F4FF"/>
                </a:gs>
                <a:gs pos="100000">
                  <a:srgbClr val="208ECD"/>
                </a:gs>
              </a:gsLst>
              <a:lin ang="5400000" scaled="1"/>
            </a:gradFill>
            <a:ln w="9525">
              <a:solidFill>
                <a:srgbClr val="208ECD"/>
              </a:solidFill>
              <a:miter lim="800000"/>
              <a:headEnd/>
              <a:tailEnd/>
            </a:ln>
          </p:spPr>
          <p:txBody>
            <a:bodyPr anchor="ctr"/>
            <a:lstStyle/>
            <a:p>
              <a:pPr algn="ctr"/>
              <a:endParaRPr lang="en-US" u="sng">
                <a:solidFill>
                  <a:srgbClr val="FFFFFF"/>
                </a:solidFill>
                <a:latin typeface="Calibri" pitchFamily="-105" charset="0"/>
              </a:endParaRPr>
            </a:p>
          </p:txBody>
        </p:sp>
        <p:sp>
          <p:nvSpPr>
            <p:cNvPr id="19" name="Rectangle 18"/>
            <p:cNvSpPr>
              <a:spLocks noChangeArrowheads="1"/>
            </p:cNvSpPr>
            <p:nvPr/>
          </p:nvSpPr>
          <p:spPr bwMode="auto">
            <a:xfrm>
              <a:off x="5524035" y="5304027"/>
              <a:ext cx="1797368" cy="856526"/>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grpSp>
      <p:grpSp>
        <p:nvGrpSpPr>
          <p:cNvPr id="17423" name="Group 61"/>
          <p:cNvGrpSpPr>
            <a:grpSpLocks/>
          </p:cNvGrpSpPr>
          <p:nvPr/>
        </p:nvGrpSpPr>
        <p:grpSpPr bwMode="auto">
          <a:xfrm>
            <a:off x="687388" y="4503738"/>
            <a:ext cx="2498725" cy="1287462"/>
            <a:chOff x="5491163" y="5283200"/>
            <a:chExt cx="1847850" cy="1055688"/>
          </a:xfrm>
        </p:grpSpPr>
        <p:sp>
          <p:nvSpPr>
            <p:cNvPr id="17437" name="Rectangle 48"/>
            <p:cNvSpPr>
              <a:spLocks noChangeArrowheads="1"/>
            </p:cNvSpPr>
            <p:nvPr/>
          </p:nvSpPr>
          <p:spPr bwMode="auto">
            <a:xfrm>
              <a:off x="5491163" y="5283200"/>
              <a:ext cx="1847850" cy="1055688"/>
            </a:xfrm>
            <a:prstGeom prst="rect">
              <a:avLst/>
            </a:prstGeom>
            <a:gradFill rotWithShape="1">
              <a:gsLst>
                <a:gs pos="0">
                  <a:srgbClr val="74F4FF"/>
                </a:gs>
                <a:gs pos="100000">
                  <a:srgbClr val="208ECD"/>
                </a:gs>
              </a:gsLst>
              <a:lin ang="5400000" scaled="1"/>
            </a:gradFill>
            <a:ln w="9525">
              <a:solidFill>
                <a:srgbClr val="208ECD"/>
              </a:solidFill>
              <a:miter lim="800000"/>
              <a:headEnd/>
              <a:tailEnd/>
            </a:ln>
          </p:spPr>
          <p:txBody>
            <a:bodyPr anchor="ctr"/>
            <a:lstStyle/>
            <a:p>
              <a:pPr algn="ctr"/>
              <a:endParaRPr lang="en-US" u="sng">
                <a:solidFill>
                  <a:srgbClr val="FFFFFF"/>
                </a:solidFill>
                <a:latin typeface="Calibri" pitchFamily="-105" charset="0"/>
              </a:endParaRPr>
            </a:p>
          </p:txBody>
        </p:sp>
        <p:sp>
          <p:nvSpPr>
            <p:cNvPr id="22" name="Rectangle 21"/>
            <p:cNvSpPr>
              <a:spLocks noChangeArrowheads="1"/>
            </p:cNvSpPr>
            <p:nvPr/>
          </p:nvSpPr>
          <p:spPr bwMode="auto">
            <a:xfrm>
              <a:off x="5524035" y="5304027"/>
              <a:ext cx="1797368" cy="856526"/>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grpSp>
      <p:sp>
        <p:nvSpPr>
          <p:cNvPr id="17424" name="Text Box 52"/>
          <p:cNvSpPr txBox="1">
            <a:spLocks noChangeArrowheads="1"/>
          </p:cNvSpPr>
          <p:nvPr/>
        </p:nvSpPr>
        <p:spPr bwMode="gray">
          <a:xfrm>
            <a:off x="762000" y="1387475"/>
            <a:ext cx="2381250" cy="1255713"/>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buFont typeface="Arial" charset="0"/>
              <a:buChar char="•"/>
            </a:pPr>
            <a:r>
              <a:rPr lang="en-US" sz="1400" noProof="1">
                <a:solidFill>
                  <a:srgbClr val="080808"/>
                </a:solidFill>
                <a:latin typeface="Calibri" pitchFamily="-105" charset="0"/>
                <a:cs typeface="Arial" charset="0"/>
              </a:rPr>
              <a:t>This is an example text. </a:t>
            </a:r>
          </a:p>
          <a:p>
            <a:pPr defTabSz="801688">
              <a:spcBef>
                <a:spcPct val="20000"/>
              </a:spcBef>
              <a:buFont typeface="Arial" charset="0"/>
              <a:buChar char="•"/>
            </a:pPr>
            <a:r>
              <a:rPr lang="en-US" sz="1400" noProof="1">
                <a:solidFill>
                  <a:srgbClr val="080808"/>
                </a:solidFill>
                <a:latin typeface="Calibri" pitchFamily="-105" charset="0"/>
                <a:cs typeface="Arial" charset="0"/>
              </a:rPr>
              <a:t>Go ahead an replace it with your own text. This is an example text.</a:t>
            </a:r>
          </a:p>
        </p:txBody>
      </p:sp>
      <p:sp>
        <p:nvSpPr>
          <p:cNvPr id="17425" name="Text Box 52"/>
          <p:cNvSpPr txBox="1">
            <a:spLocks noChangeArrowheads="1"/>
          </p:cNvSpPr>
          <p:nvPr/>
        </p:nvSpPr>
        <p:spPr bwMode="gray">
          <a:xfrm>
            <a:off x="5829300" y="1387475"/>
            <a:ext cx="2381250" cy="1255713"/>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buFont typeface="Arial" charset="0"/>
              <a:buChar char="•"/>
            </a:pPr>
            <a:r>
              <a:rPr lang="en-US" sz="1400" noProof="1">
                <a:solidFill>
                  <a:srgbClr val="080808"/>
                </a:solidFill>
                <a:latin typeface="Calibri" pitchFamily="-105" charset="0"/>
                <a:cs typeface="Arial" charset="0"/>
              </a:rPr>
              <a:t>This is an example text. </a:t>
            </a:r>
          </a:p>
          <a:p>
            <a:pPr defTabSz="801688">
              <a:spcBef>
                <a:spcPct val="20000"/>
              </a:spcBef>
              <a:buFont typeface="Arial" charset="0"/>
              <a:buChar char="•"/>
            </a:pPr>
            <a:r>
              <a:rPr lang="en-US" sz="1400" noProof="1">
                <a:solidFill>
                  <a:srgbClr val="080808"/>
                </a:solidFill>
                <a:latin typeface="Calibri" pitchFamily="-105" charset="0"/>
                <a:cs typeface="Arial" charset="0"/>
              </a:rPr>
              <a:t>Go ahead an replace it with your own text. This is an example text.</a:t>
            </a:r>
          </a:p>
        </p:txBody>
      </p:sp>
      <p:sp>
        <p:nvSpPr>
          <p:cNvPr id="17426" name="Text Box 52"/>
          <p:cNvSpPr txBox="1">
            <a:spLocks noChangeArrowheads="1"/>
          </p:cNvSpPr>
          <p:nvPr/>
        </p:nvSpPr>
        <p:spPr bwMode="gray">
          <a:xfrm>
            <a:off x="762000" y="4521200"/>
            <a:ext cx="2381250" cy="1255713"/>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buFont typeface="Arial" charset="0"/>
              <a:buChar char="•"/>
            </a:pPr>
            <a:r>
              <a:rPr lang="en-US" sz="1400" noProof="1">
                <a:solidFill>
                  <a:srgbClr val="080808"/>
                </a:solidFill>
                <a:latin typeface="Calibri" pitchFamily="-105" charset="0"/>
                <a:cs typeface="Arial" charset="0"/>
              </a:rPr>
              <a:t>This is an example text. </a:t>
            </a:r>
          </a:p>
          <a:p>
            <a:pPr defTabSz="801688">
              <a:spcBef>
                <a:spcPct val="20000"/>
              </a:spcBef>
              <a:buFont typeface="Arial" charset="0"/>
              <a:buChar char="•"/>
            </a:pPr>
            <a:r>
              <a:rPr lang="en-US" sz="1400" noProof="1">
                <a:solidFill>
                  <a:srgbClr val="080808"/>
                </a:solidFill>
                <a:latin typeface="Calibri" pitchFamily="-105" charset="0"/>
                <a:cs typeface="Arial" charset="0"/>
              </a:rPr>
              <a:t>Go ahead an replace it with your own text. This is an example text.</a:t>
            </a:r>
          </a:p>
        </p:txBody>
      </p:sp>
      <p:sp>
        <p:nvSpPr>
          <p:cNvPr id="17427" name="Text Box 52"/>
          <p:cNvSpPr txBox="1">
            <a:spLocks noChangeArrowheads="1"/>
          </p:cNvSpPr>
          <p:nvPr/>
        </p:nvSpPr>
        <p:spPr bwMode="gray">
          <a:xfrm>
            <a:off x="5829300" y="4521200"/>
            <a:ext cx="2381250" cy="1255713"/>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buFont typeface="Arial" charset="0"/>
              <a:buChar char="•"/>
            </a:pPr>
            <a:r>
              <a:rPr lang="en-US" sz="1400" noProof="1">
                <a:solidFill>
                  <a:srgbClr val="080808"/>
                </a:solidFill>
                <a:latin typeface="Calibri" pitchFamily="-105" charset="0"/>
                <a:cs typeface="Arial" charset="0"/>
              </a:rPr>
              <a:t>This is an example text. </a:t>
            </a:r>
          </a:p>
          <a:p>
            <a:pPr defTabSz="801688">
              <a:spcBef>
                <a:spcPct val="20000"/>
              </a:spcBef>
              <a:buFont typeface="Arial" charset="0"/>
              <a:buChar char="•"/>
            </a:pPr>
            <a:r>
              <a:rPr lang="en-US" sz="1400" noProof="1">
                <a:solidFill>
                  <a:srgbClr val="080808"/>
                </a:solidFill>
                <a:latin typeface="Calibri" pitchFamily="-105" charset="0"/>
                <a:cs typeface="Arial" charset="0"/>
              </a:rPr>
              <a:t>Go ahead an replace it with your own text. This is an example text.</a:t>
            </a:r>
          </a:p>
        </p:txBody>
      </p:sp>
      <p:sp>
        <p:nvSpPr>
          <p:cNvPr id="17428" name="TextBox 28"/>
          <p:cNvSpPr txBox="1">
            <a:spLocks noChangeArrowheads="1"/>
          </p:cNvSpPr>
          <p:nvPr/>
        </p:nvSpPr>
        <p:spPr bwMode="auto">
          <a:xfrm>
            <a:off x="357188" y="203200"/>
            <a:ext cx="2917825"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Strategy and Implementation</a:t>
            </a:r>
          </a:p>
        </p:txBody>
      </p:sp>
      <p:grpSp>
        <p:nvGrpSpPr>
          <p:cNvPr id="17429" name="Gruppe 91"/>
          <p:cNvGrpSpPr>
            <a:grpSpLocks/>
          </p:cNvGrpSpPr>
          <p:nvPr/>
        </p:nvGrpSpPr>
        <p:grpSpPr bwMode="auto">
          <a:xfrm>
            <a:off x="117475" y="565150"/>
            <a:ext cx="244475" cy="241300"/>
            <a:chOff x="1071835" y="2920232"/>
            <a:chExt cx="1427572" cy="1413777"/>
          </a:xfrm>
        </p:grpSpPr>
        <p:sp>
          <p:nvSpPr>
            <p:cNvPr id="31" name="Ellipse 44"/>
            <p:cNvSpPr/>
            <p:nvPr/>
          </p:nvSpPr>
          <p:spPr bwMode="auto">
            <a:xfrm rot="21052097">
              <a:off x="1085754" y="2920232"/>
              <a:ext cx="1413653" cy="1413777"/>
            </a:xfrm>
            <a:prstGeom prst="ellipse">
              <a:avLst/>
            </a:prstGeom>
            <a:gradFill flip="none" rotWithShape="1">
              <a:gsLst>
                <a:gs pos="0">
                  <a:srgbClr val="1DFDFF"/>
                </a:gs>
                <a:gs pos="100000">
                  <a:srgbClr val="0C9799"/>
                </a:gs>
              </a:gsLst>
              <a:path path="shape">
                <a:fillToRect l="50000" t="50000" r="50000" b="50000"/>
              </a:path>
              <a:tileRect/>
            </a:gradFill>
            <a:ln w="9525" cap="flat" cmpd="sng" algn="ctr">
              <a:solidFill>
                <a:srgbClr val="0C9799"/>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32"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33"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8437" name="Group 45"/>
          <p:cNvGrpSpPr>
            <a:grpSpLocks/>
          </p:cNvGrpSpPr>
          <p:nvPr/>
        </p:nvGrpSpPr>
        <p:grpSpPr bwMode="auto">
          <a:xfrm>
            <a:off x="3757613" y="693738"/>
            <a:ext cx="1643062" cy="650875"/>
            <a:chOff x="3758406" y="693034"/>
            <a:chExt cx="1642593" cy="650875"/>
          </a:xfrm>
        </p:grpSpPr>
        <p:sp>
          <p:nvSpPr>
            <p:cNvPr id="18496" name="Rectangle 4"/>
            <p:cNvSpPr>
              <a:spLocks noChangeArrowheads="1"/>
            </p:cNvSpPr>
            <p:nvPr/>
          </p:nvSpPr>
          <p:spPr bwMode="auto">
            <a:xfrm>
              <a:off x="3758406" y="693034"/>
              <a:ext cx="1642593" cy="631825"/>
            </a:xfrm>
            <a:prstGeom prst="rect">
              <a:avLst/>
            </a:prstGeom>
            <a:gradFill rotWithShape="1">
              <a:gsLst>
                <a:gs pos="0">
                  <a:srgbClr val="74F4FF"/>
                </a:gs>
                <a:gs pos="100000">
                  <a:srgbClr val="208ECD"/>
                </a:gs>
              </a:gsLst>
              <a:lin ang="5400000" scaled="1"/>
            </a:gradFill>
            <a:ln w="9525">
              <a:solidFill>
                <a:srgbClr val="208ECD"/>
              </a:solidFill>
              <a:miter lim="800000"/>
              <a:headEnd/>
              <a:tailEnd/>
            </a:ln>
          </p:spPr>
          <p:txBody>
            <a:bodyPr anchor="ctr"/>
            <a:lstStyle/>
            <a:p>
              <a:pPr algn="ctr"/>
              <a:endParaRPr lang="en-US" u="sng">
                <a:solidFill>
                  <a:srgbClr val="FFFFFF"/>
                </a:solidFill>
                <a:latin typeface="Calibri" pitchFamily="-105" charset="0"/>
              </a:endParaRPr>
            </a:p>
          </p:txBody>
        </p:sp>
        <p:sp>
          <p:nvSpPr>
            <p:cNvPr id="5" name="Rectangle 4"/>
            <p:cNvSpPr>
              <a:spLocks noChangeArrowheads="1"/>
            </p:cNvSpPr>
            <p:nvPr/>
          </p:nvSpPr>
          <p:spPr bwMode="auto">
            <a:xfrm>
              <a:off x="3777451" y="712084"/>
              <a:ext cx="1614026" cy="631825"/>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grpSp>
      <p:sp>
        <p:nvSpPr>
          <p:cNvPr id="8" name="Rectangle 7"/>
          <p:cNvSpPr>
            <a:spLocks noChangeArrowheads="1"/>
          </p:cNvSpPr>
          <p:nvPr/>
        </p:nvSpPr>
        <p:spPr bwMode="auto">
          <a:xfrm>
            <a:off x="5853113" y="1939925"/>
            <a:ext cx="1846262" cy="1055688"/>
          </a:xfrm>
          <a:prstGeom prst="rect">
            <a:avLst/>
          </a:prstGeom>
          <a:gradFill rotWithShape="1">
            <a:gsLst>
              <a:gs pos="0">
                <a:srgbClr val="F2F2F2"/>
              </a:gs>
              <a:gs pos="100000">
                <a:srgbClr val="A6A6A6"/>
              </a:gs>
            </a:gsLst>
            <a:lin ang="5400000"/>
          </a:gradFill>
          <a:ln w="9525">
            <a:solidFill>
              <a:srgbClr val="595959"/>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sp>
        <p:nvSpPr>
          <p:cNvPr id="18439" name="TextBox 15"/>
          <p:cNvSpPr txBox="1">
            <a:spLocks noChangeArrowheads="1"/>
          </p:cNvSpPr>
          <p:nvPr/>
        </p:nvSpPr>
        <p:spPr bwMode="auto">
          <a:xfrm>
            <a:off x="3844925" y="827088"/>
            <a:ext cx="1487488" cy="338137"/>
          </a:xfrm>
          <a:prstGeom prst="rect">
            <a:avLst/>
          </a:prstGeom>
          <a:noFill/>
          <a:ln w="9525">
            <a:noFill/>
            <a:miter lim="800000"/>
            <a:headEnd/>
            <a:tailEnd/>
          </a:ln>
        </p:spPr>
        <p:txBody>
          <a:bodyPr>
            <a:spAutoFit/>
          </a:bodyPr>
          <a:lstStyle/>
          <a:p>
            <a:pPr algn="ctr"/>
            <a:r>
              <a:rPr lang="en-US" sz="1600">
                <a:latin typeface="Calibri" pitchFamily="-105" charset="0"/>
              </a:rPr>
              <a:t>Business Plan</a:t>
            </a:r>
          </a:p>
        </p:txBody>
      </p:sp>
      <p:cxnSp>
        <p:nvCxnSpPr>
          <p:cNvPr id="11" name="Straight Connector 10"/>
          <p:cNvCxnSpPr>
            <a:cxnSpLocks noChangeShapeType="1"/>
          </p:cNvCxnSpPr>
          <p:nvPr/>
        </p:nvCxnSpPr>
        <p:spPr bwMode="auto">
          <a:xfrm rot="10800000" flipH="1">
            <a:off x="2289175" y="1652588"/>
            <a:ext cx="4572000" cy="1587"/>
          </a:xfrm>
          <a:prstGeom prst="line">
            <a:avLst/>
          </a:prstGeom>
          <a:noFill/>
          <a:ln w="19050">
            <a:solidFill>
              <a:srgbClr val="404040"/>
            </a:solidFill>
            <a:round/>
            <a:headEnd/>
            <a:tailEnd/>
          </a:ln>
          <a:effectLst>
            <a:outerShdw blurRad="63500" dist="20000" dir="5400000" rotWithShape="0">
              <a:srgbClr val="000000">
                <a:alpha val="37999"/>
              </a:srgbClr>
            </a:outerShdw>
          </a:effectLst>
        </p:spPr>
      </p:cxnSp>
      <p:cxnSp>
        <p:nvCxnSpPr>
          <p:cNvPr id="12" name="Straight Arrow Connector 11"/>
          <p:cNvCxnSpPr>
            <a:cxnSpLocks noChangeShapeType="1"/>
          </p:cNvCxnSpPr>
          <p:nvPr/>
        </p:nvCxnSpPr>
        <p:spPr bwMode="auto">
          <a:xfrm rot="5400000" flipV="1">
            <a:off x="2176463" y="1754187"/>
            <a:ext cx="234950" cy="3175"/>
          </a:xfrm>
          <a:prstGeom prst="straightConnector1">
            <a:avLst/>
          </a:prstGeom>
          <a:noFill/>
          <a:ln w="15875">
            <a:solidFill>
              <a:srgbClr val="404040"/>
            </a:solidFill>
            <a:round/>
            <a:headEnd/>
            <a:tailEnd type="arrow" w="med" len="med"/>
          </a:ln>
          <a:effectLst>
            <a:outerShdw blurRad="63500" dist="20000" dir="5400000" rotWithShape="0">
              <a:srgbClr val="000000">
                <a:alpha val="37999"/>
              </a:srgbClr>
            </a:outerShdw>
          </a:effectLst>
        </p:spPr>
      </p:cxnSp>
      <p:cxnSp>
        <p:nvCxnSpPr>
          <p:cNvPr id="13" name="Straight Arrow Connector 12"/>
          <p:cNvCxnSpPr>
            <a:cxnSpLocks noChangeShapeType="1"/>
          </p:cNvCxnSpPr>
          <p:nvPr/>
        </p:nvCxnSpPr>
        <p:spPr bwMode="auto">
          <a:xfrm rot="5400000" flipV="1">
            <a:off x="4471988" y="1754187"/>
            <a:ext cx="234950" cy="3175"/>
          </a:xfrm>
          <a:prstGeom prst="straightConnector1">
            <a:avLst/>
          </a:prstGeom>
          <a:noFill/>
          <a:ln w="15875">
            <a:solidFill>
              <a:srgbClr val="404040"/>
            </a:solidFill>
            <a:round/>
            <a:headEnd/>
            <a:tailEnd type="arrow" w="med" len="med"/>
          </a:ln>
          <a:effectLst>
            <a:outerShdw blurRad="63500" dist="20000" dir="5400000" rotWithShape="0">
              <a:srgbClr val="000000">
                <a:alpha val="37999"/>
              </a:srgbClr>
            </a:outerShdw>
          </a:effectLst>
        </p:spPr>
      </p:cxnSp>
      <p:cxnSp>
        <p:nvCxnSpPr>
          <p:cNvPr id="14" name="Straight Arrow Connector 13"/>
          <p:cNvCxnSpPr>
            <a:cxnSpLocks noChangeShapeType="1"/>
          </p:cNvCxnSpPr>
          <p:nvPr/>
        </p:nvCxnSpPr>
        <p:spPr bwMode="auto">
          <a:xfrm rot="5400000" flipV="1">
            <a:off x="6745288" y="1754187"/>
            <a:ext cx="234950" cy="3175"/>
          </a:xfrm>
          <a:prstGeom prst="straightConnector1">
            <a:avLst/>
          </a:prstGeom>
          <a:noFill/>
          <a:ln w="15875">
            <a:solidFill>
              <a:srgbClr val="404040"/>
            </a:solidFill>
            <a:round/>
            <a:headEnd/>
            <a:tailEnd type="arrow" w="med" len="med"/>
          </a:ln>
          <a:effectLst>
            <a:outerShdw blurRad="63500" dist="20000" dir="5400000" rotWithShape="0">
              <a:srgbClr val="000000">
                <a:alpha val="37999"/>
              </a:srgbClr>
            </a:outerShdw>
          </a:effectLst>
        </p:spPr>
      </p:cxnSp>
      <p:cxnSp>
        <p:nvCxnSpPr>
          <p:cNvPr id="15" name="Straight Connector 14"/>
          <p:cNvCxnSpPr>
            <a:cxnSpLocks noChangeShapeType="1"/>
          </p:cNvCxnSpPr>
          <p:nvPr/>
        </p:nvCxnSpPr>
        <p:spPr bwMode="auto">
          <a:xfrm rot="10800000" flipH="1">
            <a:off x="1298575" y="3309938"/>
            <a:ext cx="6400800" cy="1587"/>
          </a:xfrm>
          <a:prstGeom prst="line">
            <a:avLst/>
          </a:prstGeom>
          <a:noFill/>
          <a:ln w="19050">
            <a:solidFill>
              <a:srgbClr val="404040"/>
            </a:solidFill>
            <a:round/>
            <a:headEnd/>
            <a:tailEnd/>
          </a:ln>
          <a:effectLst>
            <a:outerShdw blurRad="63500" dist="20000" dir="5400000" rotWithShape="0">
              <a:srgbClr val="000000">
                <a:alpha val="37999"/>
              </a:srgbClr>
            </a:outerShdw>
          </a:effectLst>
        </p:spPr>
      </p:cxnSp>
      <p:cxnSp>
        <p:nvCxnSpPr>
          <p:cNvPr id="16" name="Straight Arrow Connector 15"/>
          <p:cNvCxnSpPr>
            <a:cxnSpLocks noChangeShapeType="1"/>
          </p:cNvCxnSpPr>
          <p:nvPr/>
        </p:nvCxnSpPr>
        <p:spPr bwMode="auto">
          <a:xfrm rot="5400000" flipV="1">
            <a:off x="1195388" y="3421062"/>
            <a:ext cx="234950" cy="3175"/>
          </a:xfrm>
          <a:prstGeom prst="straightConnector1">
            <a:avLst/>
          </a:prstGeom>
          <a:noFill/>
          <a:ln w="15875">
            <a:solidFill>
              <a:srgbClr val="404040"/>
            </a:solidFill>
            <a:round/>
            <a:headEnd/>
            <a:tailEnd type="arrow" w="med" len="med"/>
          </a:ln>
          <a:effectLst>
            <a:outerShdw blurRad="63500" dist="20000" dir="5400000" rotWithShape="0">
              <a:srgbClr val="000000">
                <a:alpha val="37999"/>
              </a:srgbClr>
            </a:outerShdw>
          </a:effectLst>
        </p:spPr>
      </p:cxnSp>
      <p:cxnSp>
        <p:nvCxnSpPr>
          <p:cNvPr id="17" name="Straight Arrow Connector 16"/>
          <p:cNvCxnSpPr>
            <a:cxnSpLocks noChangeShapeType="1"/>
          </p:cNvCxnSpPr>
          <p:nvPr/>
        </p:nvCxnSpPr>
        <p:spPr bwMode="auto">
          <a:xfrm rot="5400000" flipV="1">
            <a:off x="3338513" y="3421062"/>
            <a:ext cx="234950" cy="3175"/>
          </a:xfrm>
          <a:prstGeom prst="straightConnector1">
            <a:avLst/>
          </a:prstGeom>
          <a:noFill/>
          <a:ln w="15875">
            <a:solidFill>
              <a:srgbClr val="404040"/>
            </a:solidFill>
            <a:round/>
            <a:headEnd/>
            <a:tailEnd type="arrow" w="med" len="med"/>
          </a:ln>
          <a:effectLst>
            <a:outerShdw blurRad="63500" dist="20000" dir="5400000" rotWithShape="0">
              <a:srgbClr val="000000">
                <a:alpha val="37999"/>
              </a:srgbClr>
            </a:outerShdw>
          </a:effectLst>
        </p:spPr>
      </p:cxnSp>
      <p:cxnSp>
        <p:nvCxnSpPr>
          <p:cNvPr id="18" name="Straight Arrow Connector 17"/>
          <p:cNvCxnSpPr>
            <a:cxnSpLocks noChangeShapeType="1"/>
          </p:cNvCxnSpPr>
          <p:nvPr/>
        </p:nvCxnSpPr>
        <p:spPr bwMode="auto">
          <a:xfrm rot="5400000" flipV="1">
            <a:off x="5510213" y="3421062"/>
            <a:ext cx="234950" cy="3175"/>
          </a:xfrm>
          <a:prstGeom prst="straightConnector1">
            <a:avLst/>
          </a:prstGeom>
          <a:noFill/>
          <a:ln w="15875">
            <a:solidFill>
              <a:srgbClr val="404040"/>
            </a:solidFill>
            <a:round/>
            <a:headEnd/>
            <a:tailEnd type="arrow" w="med" len="med"/>
          </a:ln>
          <a:effectLst>
            <a:outerShdw blurRad="63500" dist="20000" dir="5400000" rotWithShape="0">
              <a:srgbClr val="000000">
                <a:alpha val="37999"/>
              </a:srgbClr>
            </a:outerShdw>
          </a:effectLst>
        </p:spPr>
      </p:cxnSp>
      <p:cxnSp>
        <p:nvCxnSpPr>
          <p:cNvPr id="19" name="Straight Arrow Connector 18"/>
          <p:cNvCxnSpPr>
            <a:cxnSpLocks noChangeShapeType="1"/>
          </p:cNvCxnSpPr>
          <p:nvPr/>
        </p:nvCxnSpPr>
        <p:spPr bwMode="auto">
          <a:xfrm rot="5400000" flipV="1">
            <a:off x="7577138" y="3421062"/>
            <a:ext cx="234950" cy="3175"/>
          </a:xfrm>
          <a:prstGeom prst="straightConnector1">
            <a:avLst/>
          </a:prstGeom>
          <a:noFill/>
          <a:ln w="15875">
            <a:solidFill>
              <a:srgbClr val="404040"/>
            </a:solidFill>
            <a:round/>
            <a:headEnd/>
            <a:tailEnd type="arrow" w="med" len="med"/>
          </a:ln>
          <a:effectLst>
            <a:outerShdw blurRad="63500" dist="20000" dir="5400000" rotWithShape="0">
              <a:srgbClr val="000000">
                <a:alpha val="37999"/>
              </a:srgbClr>
            </a:outerShdw>
          </a:effectLst>
        </p:spPr>
      </p:cxnSp>
      <p:cxnSp>
        <p:nvCxnSpPr>
          <p:cNvPr id="23" name="Straight Connector 22"/>
          <p:cNvCxnSpPr>
            <a:cxnSpLocks noChangeShapeType="1"/>
          </p:cNvCxnSpPr>
          <p:nvPr/>
        </p:nvCxnSpPr>
        <p:spPr bwMode="auto">
          <a:xfrm rot="10800000" flipH="1">
            <a:off x="2806700" y="4976813"/>
            <a:ext cx="3657600" cy="1587"/>
          </a:xfrm>
          <a:prstGeom prst="line">
            <a:avLst/>
          </a:prstGeom>
          <a:noFill/>
          <a:ln w="19050">
            <a:solidFill>
              <a:srgbClr val="404040"/>
            </a:solidFill>
            <a:round/>
            <a:headEnd/>
            <a:tailEnd/>
          </a:ln>
          <a:effectLst>
            <a:outerShdw blurRad="63500" dist="20000" dir="5400000" rotWithShape="0">
              <a:srgbClr val="000000">
                <a:alpha val="37999"/>
              </a:srgbClr>
            </a:outerShdw>
          </a:effectLst>
        </p:spPr>
      </p:cxnSp>
      <p:cxnSp>
        <p:nvCxnSpPr>
          <p:cNvPr id="24" name="Straight Arrow Connector 23"/>
          <p:cNvCxnSpPr>
            <a:cxnSpLocks noChangeShapeType="1"/>
          </p:cNvCxnSpPr>
          <p:nvPr/>
        </p:nvCxnSpPr>
        <p:spPr bwMode="auto">
          <a:xfrm rot="5400000" flipV="1">
            <a:off x="2700338" y="5087937"/>
            <a:ext cx="234950" cy="3175"/>
          </a:xfrm>
          <a:prstGeom prst="straightConnector1">
            <a:avLst/>
          </a:prstGeom>
          <a:noFill/>
          <a:ln w="15875">
            <a:solidFill>
              <a:srgbClr val="404040"/>
            </a:solidFill>
            <a:round/>
            <a:headEnd/>
            <a:tailEnd type="arrow" w="med" len="med"/>
          </a:ln>
          <a:effectLst>
            <a:outerShdw blurRad="63500" dist="20000" dir="5400000" rotWithShape="0">
              <a:srgbClr val="000000">
                <a:alpha val="37999"/>
              </a:srgbClr>
            </a:outerShdw>
          </a:effectLst>
        </p:spPr>
      </p:cxnSp>
      <p:cxnSp>
        <p:nvCxnSpPr>
          <p:cNvPr id="25" name="Straight Arrow Connector 24"/>
          <p:cNvCxnSpPr>
            <a:cxnSpLocks noChangeShapeType="1"/>
          </p:cNvCxnSpPr>
          <p:nvPr/>
        </p:nvCxnSpPr>
        <p:spPr bwMode="auto">
          <a:xfrm rot="5400000" flipV="1">
            <a:off x="6338888" y="5087937"/>
            <a:ext cx="234950" cy="3175"/>
          </a:xfrm>
          <a:prstGeom prst="straightConnector1">
            <a:avLst/>
          </a:prstGeom>
          <a:noFill/>
          <a:ln w="15875">
            <a:solidFill>
              <a:srgbClr val="404040"/>
            </a:solidFill>
            <a:round/>
            <a:headEnd/>
            <a:tailEnd type="arrow" w="med" len="med"/>
          </a:ln>
          <a:effectLst>
            <a:outerShdw blurRad="63500" dist="20000" dir="5400000" rotWithShape="0">
              <a:srgbClr val="000000">
                <a:alpha val="37999"/>
              </a:srgbClr>
            </a:outerShdw>
          </a:effectLst>
        </p:spPr>
      </p:cxnSp>
      <p:grpSp>
        <p:nvGrpSpPr>
          <p:cNvPr id="18452" name="Group 54"/>
          <p:cNvGrpSpPr>
            <a:grpSpLocks/>
          </p:cNvGrpSpPr>
          <p:nvPr/>
        </p:nvGrpSpPr>
        <p:grpSpPr bwMode="auto">
          <a:xfrm>
            <a:off x="1552575" y="1949450"/>
            <a:ext cx="1846263" cy="1055688"/>
            <a:chOff x="1552575" y="1949450"/>
            <a:chExt cx="1846263" cy="1055688"/>
          </a:xfrm>
        </p:grpSpPr>
        <p:sp>
          <p:nvSpPr>
            <p:cNvPr id="6" name="Rectangle 5"/>
            <p:cNvSpPr>
              <a:spLocks noChangeArrowheads="1"/>
            </p:cNvSpPr>
            <p:nvPr/>
          </p:nvSpPr>
          <p:spPr bwMode="auto">
            <a:xfrm>
              <a:off x="1552575" y="1949450"/>
              <a:ext cx="1846263" cy="1055688"/>
            </a:xfrm>
            <a:prstGeom prst="rect">
              <a:avLst/>
            </a:prstGeom>
            <a:gradFill rotWithShape="1">
              <a:gsLst>
                <a:gs pos="0">
                  <a:srgbClr val="F2F2F2"/>
                </a:gs>
                <a:gs pos="100000">
                  <a:srgbClr val="A6A6A6"/>
                </a:gs>
              </a:gsLst>
              <a:lin ang="5400000"/>
            </a:gradFill>
            <a:ln w="9525">
              <a:solidFill>
                <a:srgbClr val="7F7F7F"/>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dirty="0">
                <a:solidFill>
                  <a:srgbClr val="FFFFFF"/>
                </a:solidFill>
                <a:latin typeface="Calibri" pitchFamily="-109" charset="0"/>
                <a:ea typeface="ＭＳ Ｐゴシック" pitchFamily="-109" charset="-128"/>
                <a:cs typeface="ＭＳ Ｐゴシック" pitchFamily="-109" charset="-128"/>
              </a:endParaRPr>
            </a:p>
          </p:txBody>
        </p:sp>
        <p:sp>
          <p:nvSpPr>
            <p:cNvPr id="28" name="Rectangle 27"/>
            <p:cNvSpPr>
              <a:spLocks noChangeArrowheads="1"/>
            </p:cNvSpPr>
            <p:nvPr/>
          </p:nvSpPr>
          <p:spPr bwMode="auto">
            <a:xfrm>
              <a:off x="1576388" y="1966913"/>
              <a:ext cx="1795462" cy="857250"/>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grpSp>
      <p:grpSp>
        <p:nvGrpSpPr>
          <p:cNvPr id="18453" name="Group 48"/>
          <p:cNvGrpSpPr>
            <a:grpSpLocks/>
          </p:cNvGrpSpPr>
          <p:nvPr/>
        </p:nvGrpSpPr>
        <p:grpSpPr bwMode="auto">
          <a:xfrm>
            <a:off x="3702050" y="1949450"/>
            <a:ext cx="1847850" cy="1055688"/>
            <a:chOff x="3702050" y="1949450"/>
            <a:chExt cx="1847850" cy="1055688"/>
          </a:xfrm>
        </p:grpSpPr>
        <p:sp>
          <p:nvSpPr>
            <p:cNvPr id="18492" name="Rectangle 6"/>
            <p:cNvSpPr>
              <a:spLocks noChangeArrowheads="1"/>
            </p:cNvSpPr>
            <p:nvPr/>
          </p:nvSpPr>
          <p:spPr bwMode="auto">
            <a:xfrm>
              <a:off x="3702050" y="1949450"/>
              <a:ext cx="1847850" cy="1055688"/>
            </a:xfrm>
            <a:prstGeom prst="rect">
              <a:avLst/>
            </a:prstGeom>
            <a:gradFill rotWithShape="1">
              <a:gsLst>
                <a:gs pos="0">
                  <a:srgbClr val="74F4FF"/>
                </a:gs>
                <a:gs pos="100000">
                  <a:srgbClr val="208ECD"/>
                </a:gs>
              </a:gsLst>
              <a:lin ang="5400000" scaled="1"/>
            </a:gradFill>
            <a:ln w="9525">
              <a:solidFill>
                <a:srgbClr val="208ECD"/>
              </a:solidFill>
              <a:miter lim="800000"/>
              <a:headEnd/>
              <a:tailEnd/>
            </a:ln>
          </p:spPr>
          <p:txBody>
            <a:bodyPr anchor="ctr"/>
            <a:lstStyle/>
            <a:p>
              <a:pPr algn="ctr"/>
              <a:endParaRPr lang="en-US" u="sng">
                <a:solidFill>
                  <a:srgbClr val="FFFFFF"/>
                </a:solidFill>
                <a:latin typeface="Calibri" pitchFamily="-105" charset="0"/>
              </a:endParaRPr>
            </a:p>
          </p:txBody>
        </p:sp>
        <p:sp>
          <p:nvSpPr>
            <p:cNvPr id="30" name="Rectangle 29"/>
            <p:cNvSpPr>
              <a:spLocks noChangeArrowheads="1"/>
            </p:cNvSpPr>
            <p:nvPr/>
          </p:nvSpPr>
          <p:spPr bwMode="auto">
            <a:xfrm>
              <a:off x="3724275" y="1966913"/>
              <a:ext cx="1797050" cy="857250"/>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grpSp>
      <p:grpSp>
        <p:nvGrpSpPr>
          <p:cNvPr id="18454" name="Group 53"/>
          <p:cNvGrpSpPr>
            <a:grpSpLocks/>
          </p:cNvGrpSpPr>
          <p:nvPr/>
        </p:nvGrpSpPr>
        <p:grpSpPr bwMode="auto">
          <a:xfrm>
            <a:off x="382588" y="3606800"/>
            <a:ext cx="1847850" cy="1055688"/>
            <a:chOff x="382588" y="3606800"/>
            <a:chExt cx="1847850" cy="1055688"/>
          </a:xfrm>
        </p:grpSpPr>
        <p:sp>
          <p:nvSpPr>
            <p:cNvPr id="18490" name="Rectangle 8"/>
            <p:cNvSpPr>
              <a:spLocks noChangeArrowheads="1"/>
            </p:cNvSpPr>
            <p:nvPr/>
          </p:nvSpPr>
          <p:spPr bwMode="auto">
            <a:xfrm>
              <a:off x="382588" y="3606800"/>
              <a:ext cx="1847850" cy="1055688"/>
            </a:xfrm>
            <a:prstGeom prst="rect">
              <a:avLst/>
            </a:prstGeom>
            <a:gradFill rotWithShape="1">
              <a:gsLst>
                <a:gs pos="0">
                  <a:srgbClr val="74F4FF"/>
                </a:gs>
                <a:gs pos="100000">
                  <a:srgbClr val="208ECD"/>
                </a:gs>
              </a:gsLst>
              <a:lin ang="5400000" scaled="1"/>
            </a:gradFill>
            <a:ln w="9525">
              <a:solidFill>
                <a:srgbClr val="208ECD"/>
              </a:solidFill>
              <a:miter lim="800000"/>
              <a:headEnd/>
              <a:tailEnd/>
            </a:ln>
          </p:spPr>
          <p:txBody>
            <a:bodyPr anchor="ctr"/>
            <a:lstStyle/>
            <a:p>
              <a:pPr algn="ctr"/>
              <a:endParaRPr lang="en-US" u="sng">
                <a:solidFill>
                  <a:srgbClr val="FFFFFF"/>
                </a:solidFill>
                <a:latin typeface="Calibri" pitchFamily="-105" charset="0"/>
              </a:endParaRPr>
            </a:p>
          </p:txBody>
        </p:sp>
        <p:sp>
          <p:nvSpPr>
            <p:cNvPr id="31" name="Rectangle 30"/>
            <p:cNvSpPr>
              <a:spLocks noChangeArrowheads="1"/>
            </p:cNvSpPr>
            <p:nvPr/>
          </p:nvSpPr>
          <p:spPr bwMode="auto">
            <a:xfrm>
              <a:off x="401638" y="3621088"/>
              <a:ext cx="1797050" cy="857250"/>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grpSp>
      <p:grpSp>
        <p:nvGrpSpPr>
          <p:cNvPr id="18455" name="Group 56"/>
          <p:cNvGrpSpPr>
            <a:grpSpLocks/>
          </p:cNvGrpSpPr>
          <p:nvPr/>
        </p:nvGrpSpPr>
        <p:grpSpPr bwMode="auto">
          <a:xfrm>
            <a:off x="2525713" y="3606800"/>
            <a:ext cx="1847850" cy="1055688"/>
            <a:chOff x="2525713" y="3606800"/>
            <a:chExt cx="1847850" cy="1055688"/>
          </a:xfrm>
        </p:grpSpPr>
        <p:sp>
          <p:nvSpPr>
            <p:cNvPr id="20" name="Rectangle 19"/>
            <p:cNvSpPr>
              <a:spLocks noChangeArrowheads="1"/>
            </p:cNvSpPr>
            <p:nvPr/>
          </p:nvSpPr>
          <p:spPr bwMode="auto">
            <a:xfrm>
              <a:off x="2525713" y="3606800"/>
              <a:ext cx="1847850" cy="1055688"/>
            </a:xfrm>
            <a:prstGeom prst="rect">
              <a:avLst/>
            </a:prstGeom>
            <a:gradFill rotWithShape="1">
              <a:gsLst>
                <a:gs pos="0">
                  <a:srgbClr val="F2F2F2"/>
                </a:gs>
                <a:gs pos="100000">
                  <a:srgbClr val="A6A6A6"/>
                </a:gs>
              </a:gsLst>
              <a:lin ang="5400000"/>
            </a:gradFill>
            <a:ln w="9525">
              <a:solidFill>
                <a:srgbClr val="595959"/>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sp>
          <p:nvSpPr>
            <p:cNvPr id="32" name="Rectangle 31"/>
            <p:cNvSpPr>
              <a:spLocks noChangeArrowheads="1"/>
            </p:cNvSpPr>
            <p:nvPr/>
          </p:nvSpPr>
          <p:spPr bwMode="auto">
            <a:xfrm>
              <a:off x="2559050" y="3621088"/>
              <a:ext cx="1795463" cy="857250"/>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grpSp>
      <p:grpSp>
        <p:nvGrpSpPr>
          <p:cNvPr id="18456" name="Group 57"/>
          <p:cNvGrpSpPr>
            <a:grpSpLocks/>
          </p:cNvGrpSpPr>
          <p:nvPr/>
        </p:nvGrpSpPr>
        <p:grpSpPr bwMode="auto">
          <a:xfrm>
            <a:off x="4716463" y="3606800"/>
            <a:ext cx="1847850" cy="1055688"/>
            <a:chOff x="4716463" y="3606800"/>
            <a:chExt cx="1847850" cy="1055688"/>
          </a:xfrm>
        </p:grpSpPr>
        <p:sp>
          <p:nvSpPr>
            <p:cNvPr id="21" name="Rectangle 20"/>
            <p:cNvSpPr>
              <a:spLocks noChangeArrowheads="1"/>
            </p:cNvSpPr>
            <p:nvPr/>
          </p:nvSpPr>
          <p:spPr bwMode="auto">
            <a:xfrm>
              <a:off x="4716463" y="3606800"/>
              <a:ext cx="1847850" cy="1055688"/>
            </a:xfrm>
            <a:prstGeom prst="rect">
              <a:avLst/>
            </a:prstGeom>
            <a:gradFill rotWithShape="1">
              <a:gsLst>
                <a:gs pos="0">
                  <a:srgbClr val="F2F2F2"/>
                </a:gs>
                <a:gs pos="100000">
                  <a:srgbClr val="A6A6A6"/>
                </a:gs>
              </a:gsLst>
              <a:lin ang="5400000"/>
            </a:gradFill>
            <a:ln w="9525">
              <a:solidFill>
                <a:srgbClr val="595959"/>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sp>
          <p:nvSpPr>
            <p:cNvPr id="33" name="Rectangle 32"/>
            <p:cNvSpPr>
              <a:spLocks noChangeArrowheads="1"/>
            </p:cNvSpPr>
            <p:nvPr/>
          </p:nvSpPr>
          <p:spPr bwMode="auto">
            <a:xfrm>
              <a:off x="4745038" y="3621088"/>
              <a:ext cx="1797050" cy="857250"/>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grpSp>
      <p:grpSp>
        <p:nvGrpSpPr>
          <p:cNvPr id="18457" name="Group 50"/>
          <p:cNvGrpSpPr>
            <a:grpSpLocks/>
          </p:cNvGrpSpPr>
          <p:nvPr/>
        </p:nvGrpSpPr>
        <p:grpSpPr bwMode="auto">
          <a:xfrm>
            <a:off x="6850063" y="3606800"/>
            <a:ext cx="1847850" cy="1055688"/>
            <a:chOff x="6850063" y="3606800"/>
            <a:chExt cx="1847850" cy="1055688"/>
          </a:xfrm>
        </p:grpSpPr>
        <p:sp>
          <p:nvSpPr>
            <p:cNvPr id="18484" name="Rectangle 43"/>
            <p:cNvSpPr>
              <a:spLocks noChangeArrowheads="1"/>
            </p:cNvSpPr>
            <p:nvPr/>
          </p:nvSpPr>
          <p:spPr bwMode="auto">
            <a:xfrm>
              <a:off x="6850063" y="3606800"/>
              <a:ext cx="1847850" cy="1055688"/>
            </a:xfrm>
            <a:prstGeom prst="rect">
              <a:avLst/>
            </a:prstGeom>
            <a:gradFill rotWithShape="1">
              <a:gsLst>
                <a:gs pos="0">
                  <a:srgbClr val="74F4FF"/>
                </a:gs>
                <a:gs pos="100000">
                  <a:srgbClr val="208ECD"/>
                </a:gs>
              </a:gsLst>
              <a:lin ang="5400000" scaled="1"/>
            </a:gradFill>
            <a:ln w="9525">
              <a:solidFill>
                <a:srgbClr val="208ECD"/>
              </a:solidFill>
              <a:miter lim="800000"/>
              <a:headEnd/>
              <a:tailEnd/>
            </a:ln>
          </p:spPr>
          <p:txBody>
            <a:bodyPr anchor="ctr"/>
            <a:lstStyle/>
            <a:p>
              <a:pPr algn="ctr"/>
              <a:endParaRPr lang="en-US" u="sng">
                <a:solidFill>
                  <a:srgbClr val="FFFFFF"/>
                </a:solidFill>
                <a:latin typeface="Calibri" pitchFamily="-105" charset="0"/>
              </a:endParaRPr>
            </a:p>
          </p:txBody>
        </p:sp>
        <p:sp>
          <p:nvSpPr>
            <p:cNvPr id="34" name="Rectangle 33"/>
            <p:cNvSpPr>
              <a:spLocks noChangeArrowheads="1"/>
            </p:cNvSpPr>
            <p:nvPr/>
          </p:nvSpPr>
          <p:spPr bwMode="auto">
            <a:xfrm>
              <a:off x="6877050" y="3621088"/>
              <a:ext cx="1797050" cy="857250"/>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grpSp>
      <p:grpSp>
        <p:nvGrpSpPr>
          <p:cNvPr id="18458" name="Group 52"/>
          <p:cNvGrpSpPr>
            <a:grpSpLocks/>
          </p:cNvGrpSpPr>
          <p:nvPr/>
        </p:nvGrpSpPr>
        <p:grpSpPr bwMode="auto">
          <a:xfrm>
            <a:off x="1897063" y="5283200"/>
            <a:ext cx="1847850" cy="1055688"/>
            <a:chOff x="1897063" y="5283200"/>
            <a:chExt cx="1847850" cy="1055688"/>
          </a:xfrm>
        </p:grpSpPr>
        <p:sp>
          <p:nvSpPr>
            <p:cNvPr id="18482" name="Rectangle 47"/>
            <p:cNvSpPr>
              <a:spLocks noChangeArrowheads="1"/>
            </p:cNvSpPr>
            <p:nvPr/>
          </p:nvSpPr>
          <p:spPr bwMode="auto">
            <a:xfrm>
              <a:off x="1897063" y="5283200"/>
              <a:ext cx="1847850" cy="1055688"/>
            </a:xfrm>
            <a:prstGeom prst="rect">
              <a:avLst/>
            </a:prstGeom>
            <a:gradFill rotWithShape="1">
              <a:gsLst>
                <a:gs pos="0">
                  <a:srgbClr val="74F4FF"/>
                </a:gs>
                <a:gs pos="100000">
                  <a:srgbClr val="208ECD"/>
                </a:gs>
              </a:gsLst>
              <a:lin ang="5400000" scaled="1"/>
            </a:gradFill>
            <a:ln w="9525">
              <a:solidFill>
                <a:srgbClr val="208ECD"/>
              </a:solidFill>
              <a:miter lim="800000"/>
              <a:headEnd/>
              <a:tailEnd/>
            </a:ln>
          </p:spPr>
          <p:txBody>
            <a:bodyPr anchor="ctr"/>
            <a:lstStyle/>
            <a:p>
              <a:pPr algn="ctr"/>
              <a:endParaRPr lang="en-US" u="sng">
                <a:solidFill>
                  <a:srgbClr val="FFFFFF"/>
                </a:solidFill>
                <a:latin typeface="Calibri" pitchFamily="-105" charset="0"/>
              </a:endParaRPr>
            </a:p>
          </p:txBody>
        </p:sp>
        <p:sp>
          <p:nvSpPr>
            <p:cNvPr id="35" name="Rectangle 34"/>
            <p:cNvSpPr>
              <a:spLocks noChangeArrowheads="1"/>
            </p:cNvSpPr>
            <p:nvPr/>
          </p:nvSpPr>
          <p:spPr bwMode="auto">
            <a:xfrm>
              <a:off x="1930400" y="5303838"/>
              <a:ext cx="1797050" cy="857250"/>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grpSp>
      <p:grpSp>
        <p:nvGrpSpPr>
          <p:cNvPr id="18459" name="Group 51"/>
          <p:cNvGrpSpPr>
            <a:grpSpLocks/>
          </p:cNvGrpSpPr>
          <p:nvPr/>
        </p:nvGrpSpPr>
        <p:grpSpPr bwMode="auto">
          <a:xfrm>
            <a:off x="5554663" y="5283200"/>
            <a:ext cx="1847850" cy="1055688"/>
            <a:chOff x="5554663" y="5283200"/>
            <a:chExt cx="1847850" cy="1055688"/>
          </a:xfrm>
        </p:grpSpPr>
        <p:sp>
          <p:nvSpPr>
            <p:cNvPr id="18480" name="Rectangle 48"/>
            <p:cNvSpPr>
              <a:spLocks noChangeArrowheads="1"/>
            </p:cNvSpPr>
            <p:nvPr/>
          </p:nvSpPr>
          <p:spPr bwMode="auto">
            <a:xfrm>
              <a:off x="5554663" y="5283200"/>
              <a:ext cx="1847850" cy="1055688"/>
            </a:xfrm>
            <a:prstGeom prst="rect">
              <a:avLst/>
            </a:prstGeom>
            <a:gradFill rotWithShape="1">
              <a:gsLst>
                <a:gs pos="0">
                  <a:srgbClr val="74F4FF"/>
                </a:gs>
                <a:gs pos="100000">
                  <a:srgbClr val="208ECD"/>
                </a:gs>
              </a:gsLst>
              <a:lin ang="5400000" scaled="1"/>
            </a:gradFill>
            <a:ln w="9525">
              <a:solidFill>
                <a:srgbClr val="208ECD"/>
              </a:solidFill>
              <a:miter lim="800000"/>
              <a:headEnd/>
              <a:tailEnd/>
            </a:ln>
          </p:spPr>
          <p:txBody>
            <a:bodyPr anchor="ctr"/>
            <a:lstStyle/>
            <a:p>
              <a:pPr algn="ctr"/>
              <a:endParaRPr lang="en-US" u="sng">
                <a:solidFill>
                  <a:srgbClr val="FFFFFF"/>
                </a:solidFill>
                <a:latin typeface="Calibri" pitchFamily="-105" charset="0"/>
              </a:endParaRPr>
            </a:p>
          </p:txBody>
        </p:sp>
        <p:sp>
          <p:nvSpPr>
            <p:cNvPr id="36" name="Rectangle 35"/>
            <p:cNvSpPr>
              <a:spLocks noChangeArrowheads="1"/>
            </p:cNvSpPr>
            <p:nvPr/>
          </p:nvSpPr>
          <p:spPr bwMode="auto">
            <a:xfrm>
              <a:off x="5588000" y="5303838"/>
              <a:ext cx="1797050" cy="857250"/>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grpSp>
      <p:sp>
        <p:nvSpPr>
          <p:cNvPr id="18460" name="Rektangel 33"/>
          <p:cNvSpPr>
            <a:spLocks noChangeArrowheads="1"/>
          </p:cNvSpPr>
          <p:nvPr/>
        </p:nvSpPr>
        <p:spPr bwMode="auto">
          <a:xfrm>
            <a:off x="1558925" y="2012950"/>
            <a:ext cx="1905000" cy="973138"/>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00000"/>
                </a:solidFill>
                <a:latin typeface="Calibri" pitchFamily="-105" charset="0"/>
                <a:cs typeface="Arial" charset="0"/>
              </a:rPr>
              <a:t>Example text</a:t>
            </a:r>
            <a:endParaRPr lang="en-US" sz="1200" noProof="1">
              <a:solidFill>
                <a:srgbClr val="000000"/>
              </a:solidFill>
              <a:latin typeface="Calibri" pitchFamily="-105" charset="0"/>
              <a:cs typeface="Arial" charset="0"/>
            </a:endParaRP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endParaRPr lang="en-US" sz="1200" noProof="1">
              <a:solidFill>
                <a:srgbClr val="000000"/>
              </a:solidFill>
              <a:latin typeface="Calibri" pitchFamily="-105" charset="0"/>
              <a:cs typeface="Arial" charset="0"/>
            </a:endParaRPr>
          </a:p>
        </p:txBody>
      </p:sp>
      <p:sp>
        <p:nvSpPr>
          <p:cNvPr id="18461" name="Rektangel 33"/>
          <p:cNvSpPr>
            <a:spLocks noChangeArrowheads="1"/>
          </p:cNvSpPr>
          <p:nvPr/>
        </p:nvSpPr>
        <p:spPr bwMode="auto">
          <a:xfrm>
            <a:off x="3711575" y="2012950"/>
            <a:ext cx="1905000" cy="973138"/>
          </a:xfrm>
          <a:prstGeom prst="rect">
            <a:avLst/>
          </a:prstGeom>
          <a:noFill/>
          <a:ln w="9525">
            <a:noFill/>
            <a:miter lim="800000"/>
            <a:headEnd/>
            <a:tailEnd/>
          </a:ln>
        </p:spPr>
        <p:txBody>
          <a:bodyPr>
            <a:spAutoFit/>
          </a:bodyPr>
          <a:lstStyle/>
          <a:p>
            <a:pPr defTabSz="801688">
              <a:spcBef>
                <a:spcPct val="20000"/>
              </a:spcBef>
            </a:pPr>
            <a:r>
              <a:rPr lang="en-US" sz="1400" b="1" noProof="1">
                <a:latin typeface="Calibri" pitchFamily="-105" charset="0"/>
                <a:cs typeface="Arial" charset="0"/>
              </a:rPr>
              <a:t>Example text</a:t>
            </a:r>
            <a:endParaRPr lang="en-US" sz="1200" noProof="1">
              <a:latin typeface="Calibri" pitchFamily="-105" charset="0"/>
              <a:cs typeface="Arial" charset="0"/>
            </a:endParaRPr>
          </a:p>
          <a:p>
            <a:pPr defTabSz="801688">
              <a:spcBef>
                <a:spcPct val="20000"/>
              </a:spcBef>
              <a:buFont typeface="Arial" charset="0"/>
              <a:buChar char="•"/>
            </a:pPr>
            <a:r>
              <a:rPr lang="en-US" sz="1200" noProof="1">
                <a:latin typeface="Calibri" pitchFamily="-105" charset="0"/>
                <a:cs typeface="Arial" charset="0"/>
              </a:rPr>
              <a:t>This is an example text. </a:t>
            </a:r>
          </a:p>
          <a:p>
            <a:pPr defTabSz="801688">
              <a:spcBef>
                <a:spcPct val="20000"/>
              </a:spcBef>
              <a:buFont typeface="Arial" charset="0"/>
              <a:buChar char="•"/>
            </a:pPr>
            <a:r>
              <a:rPr lang="en-US" sz="1200" noProof="1">
                <a:latin typeface="Calibri" pitchFamily="-105" charset="0"/>
                <a:cs typeface="Arial" charset="0"/>
              </a:rPr>
              <a:t>This is an example text. </a:t>
            </a:r>
          </a:p>
          <a:p>
            <a:pPr defTabSz="801688">
              <a:spcBef>
                <a:spcPct val="20000"/>
              </a:spcBef>
              <a:buFont typeface="Arial" charset="0"/>
              <a:buChar char="•"/>
            </a:pPr>
            <a:endParaRPr lang="en-US" sz="1200" noProof="1">
              <a:latin typeface="Calibri" pitchFamily="-105" charset="0"/>
              <a:cs typeface="Arial" charset="0"/>
            </a:endParaRPr>
          </a:p>
        </p:txBody>
      </p:sp>
      <p:grpSp>
        <p:nvGrpSpPr>
          <p:cNvPr id="18462" name="Group 49"/>
          <p:cNvGrpSpPr>
            <a:grpSpLocks/>
          </p:cNvGrpSpPr>
          <p:nvPr/>
        </p:nvGrpSpPr>
        <p:grpSpPr bwMode="auto">
          <a:xfrm>
            <a:off x="5881688" y="1966913"/>
            <a:ext cx="1906587" cy="1019175"/>
            <a:chOff x="5881688" y="1966913"/>
            <a:chExt cx="1906587" cy="1019175"/>
          </a:xfrm>
        </p:grpSpPr>
        <p:sp>
          <p:nvSpPr>
            <p:cNvPr id="29" name="Rectangle 28"/>
            <p:cNvSpPr>
              <a:spLocks noChangeArrowheads="1"/>
            </p:cNvSpPr>
            <p:nvPr/>
          </p:nvSpPr>
          <p:spPr bwMode="auto">
            <a:xfrm>
              <a:off x="5881688" y="1966913"/>
              <a:ext cx="1795462" cy="857250"/>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pitchFamily="-109" charset="0"/>
                <a:ea typeface="ＭＳ Ｐゴシック" pitchFamily="-109" charset="-128"/>
                <a:cs typeface="ＭＳ Ｐゴシック" pitchFamily="-109" charset="-128"/>
              </a:endParaRPr>
            </a:p>
          </p:txBody>
        </p:sp>
        <p:sp>
          <p:nvSpPr>
            <p:cNvPr id="18479" name="Rektangel 33"/>
            <p:cNvSpPr>
              <a:spLocks noChangeArrowheads="1"/>
            </p:cNvSpPr>
            <p:nvPr/>
          </p:nvSpPr>
          <p:spPr bwMode="auto">
            <a:xfrm>
              <a:off x="5883275" y="2012950"/>
              <a:ext cx="1905000" cy="973138"/>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00000"/>
                  </a:solidFill>
                  <a:latin typeface="Calibri" pitchFamily="-105" charset="0"/>
                  <a:cs typeface="Arial" charset="0"/>
                </a:rPr>
                <a:t>Example text</a:t>
              </a:r>
              <a:endParaRPr lang="en-US" sz="1200" noProof="1">
                <a:solidFill>
                  <a:srgbClr val="000000"/>
                </a:solidFill>
                <a:latin typeface="Calibri" pitchFamily="-105" charset="0"/>
                <a:cs typeface="Arial" charset="0"/>
              </a:endParaRP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endParaRPr lang="en-US" sz="1200" noProof="1">
                <a:solidFill>
                  <a:srgbClr val="000000"/>
                </a:solidFill>
                <a:latin typeface="Calibri" pitchFamily="-105" charset="0"/>
                <a:cs typeface="Arial" charset="0"/>
              </a:endParaRPr>
            </a:p>
          </p:txBody>
        </p:sp>
      </p:grpSp>
      <p:sp>
        <p:nvSpPr>
          <p:cNvPr id="18463" name="Rektangel 33"/>
          <p:cNvSpPr>
            <a:spLocks noChangeArrowheads="1"/>
          </p:cNvSpPr>
          <p:nvPr/>
        </p:nvSpPr>
        <p:spPr bwMode="auto">
          <a:xfrm>
            <a:off x="415925" y="3651250"/>
            <a:ext cx="1905000" cy="973138"/>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00000"/>
                </a:solidFill>
                <a:latin typeface="Calibri" pitchFamily="-105" charset="0"/>
                <a:cs typeface="Arial" charset="0"/>
              </a:rPr>
              <a:t>Example text</a:t>
            </a:r>
            <a:endParaRPr lang="en-US" sz="1200" noProof="1">
              <a:solidFill>
                <a:srgbClr val="000000"/>
              </a:solidFill>
              <a:latin typeface="Calibri" pitchFamily="-105" charset="0"/>
              <a:cs typeface="Arial" charset="0"/>
            </a:endParaRP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endParaRPr lang="en-US" sz="1200" noProof="1">
              <a:solidFill>
                <a:srgbClr val="000000"/>
              </a:solidFill>
              <a:latin typeface="Calibri" pitchFamily="-105" charset="0"/>
              <a:cs typeface="Arial" charset="0"/>
            </a:endParaRPr>
          </a:p>
        </p:txBody>
      </p:sp>
      <p:sp>
        <p:nvSpPr>
          <p:cNvPr id="18464" name="Rektangel 33"/>
          <p:cNvSpPr>
            <a:spLocks noChangeArrowheads="1"/>
          </p:cNvSpPr>
          <p:nvPr/>
        </p:nvSpPr>
        <p:spPr bwMode="auto">
          <a:xfrm>
            <a:off x="2549525" y="3660775"/>
            <a:ext cx="1905000" cy="973138"/>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00000"/>
                </a:solidFill>
                <a:latin typeface="Calibri" pitchFamily="-105" charset="0"/>
                <a:cs typeface="Arial" charset="0"/>
              </a:rPr>
              <a:t>Example text</a:t>
            </a:r>
            <a:endParaRPr lang="en-US" sz="1200" noProof="1">
              <a:solidFill>
                <a:srgbClr val="000000"/>
              </a:solidFill>
              <a:latin typeface="Calibri" pitchFamily="-105" charset="0"/>
              <a:cs typeface="Arial" charset="0"/>
            </a:endParaRP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endParaRPr lang="en-US" sz="1200" noProof="1">
              <a:solidFill>
                <a:srgbClr val="000000"/>
              </a:solidFill>
              <a:latin typeface="Calibri" pitchFamily="-105" charset="0"/>
              <a:cs typeface="Arial" charset="0"/>
            </a:endParaRPr>
          </a:p>
        </p:txBody>
      </p:sp>
      <p:sp>
        <p:nvSpPr>
          <p:cNvPr id="18465" name="Rektangel 33"/>
          <p:cNvSpPr>
            <a:spLocks noChangeArrowheads="1"/>
          </p:cNvSpPr>
          <p:nvPr/>
        </p:nvSpPr>
        <p:spPr bwMode="auto">
          <a:xfrm>
            <a:off x="4740275" y="3660775"/>
            <a:ext cx="1905000" cy="973138"/>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00000"/>
                </a:solidFill>
                <a:latin typeface="Calibri" pitchFamily="-105" charset="0"/>
                <a:cs typeface="Arial" charset="0"/>
              </a:rPr>
              <a:t>Example text</a:t>
            </a:r>
            <a:endParaRPr lang="en-US" sz="1200" noProof="1">
              <a:solidFill>
                <a:srgbClr val="000000"/>
              </a:solidFill>
              <a:latin typeface="Calibri" pitchFamily="-105" charset="0"/>
              <a:cs typeface="Arial" charset="0"/>
            </a:endParaRP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endParaRPr lang="en-US" sz="1200" noProof="1">
              <a:solidFill>
                <a:srgbClr val="000000"/>
              </a:solidFill>
              <a:latin typeface="Calibri" pitchFamily="-105" charset="0"/>
              <a:cs typeface="Arial" charset="0"/>
            </a:endParaRPr>
          </a:p>
        </p:txBody>
      </p:sp>
      <p:sp>
        <p:nvSpPr>
          <p:cNvPr id="18466" name="Rektangel 33"/>
          <p:cNvSpPr>
            <a:spLocks noChangeArrowheads="1"/>
          </p:cNvSpPr>
          <p:nvPr/>
        </p:nvSpPr>
        <p:spPr bwMode="auto">
          <a:xfrm>
            <a:off x="6864350" y="3660775"/>
            <a:ext cx="1905000" cy="973138"/>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00000"/>
                </a:solidFill>
                <a:latin typeface="Calibri" pitchFamily="-105" charset="0"/>
                <a:cs typeface="Arial" charset="0"/>
              </a:rPr>
              <a:t>Example text</a:t>
            </a:r>
            <a:endParaRPr lang="en-US" sz="1200" noProof="1">
              <a:solidFill>
                <a:srgbClr val="000000"/>
              </a:solidFill>
              <a:latin typeface="Calibri" pitchFamily="-105" charset="0"/>
              <a:cs typeface="Arial" charset="0"/>
            </a:endParaRP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endParaRPr lang="en-US" sz="1200" noProof="1">
              <a:solidFill>
                <a:srgbClr val="000000"/>
              </a:solidFill>
              <a:latin typeface="Calibri" pitchFamily="-105" charset="0"/>
              <a:cs typeface="Arial" charset="0"/>
            </a:endParaRPr>
          </a:p>
        </p:txBody>
      </p:sp>
      <p:sp>
        <p:nvSpPr>
          <p:cNvPr id="18467" name="Rektangel 33"/>
          <p:cNvSpPr>
            <a:spLocks noChangeArrowheads="1"/>
          </p:cNvSpPr>
          <p:nvPr/>
        </p:nvSpPr>
        <p:spPr bwMode="auto">
          <a:xfrm>
            <a:off x="1939925" y="5327650"/>
            <a:ext cx="1905000" cy="973138"/>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00000"/>
                </a:solidFill>
                <a:latin typeface="Calibri" pitchFamily="-105" charset="0"/>
                <a:cs typeface="Arial" charset="0"/>
              </a:rPr>
              <a:t>Example text</a:t>
            </a:r>
            <a:endParaRPr lang="en-US" sz="1200" noProof="1">
              <a:solidFill>
                <a:srgbClr val="000000"/>
              </a:solidFill>
              <a:latin typeface="Calibri" pitchFamily="-105" charset="0"/>
              <a:cs typeface="Arial" charset="0"/>
            </a:endParaRP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endParaRPr lang="en-US" sz="1200" noProof="1">
              <a:solidFill>
                <a:srgbClr val="000000"/>
              </a:solidFill>
              <a:latin typeface="Calibri" pitchFamily="-105" charset="0"/>
              <a:cs typeface="Arial" charset="0"/>
            </a:endParaRPr>
          </a:p>
        </p:txBody>
      </p:sp>
      <p:sp>
        <p:nvSpPr>
          <p:cNvPr id="18468" name="Rektangel 33"/>
          <p:cNvSpPr>
            <a:spLocks noChangeArrowheads="1"/>
          </p:cNvSpPr>
          <p:nvPr/>
        </p:nvSpPr>
        <p:spPr bwMode="auto">
          <a:xfrm>
            <a:off x="5578475" y="5327650"/>
            <a:ext cx="1905000" cy="750888"/>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00000"/>
                </a:solidFill>
                <a:latin typeface="Calibri" pitchFamily="-105" charset="0"/>
                <a:cs typeface="Arial" charset="0"/>
              </a:rPr>
              <a:t>Example text</a:t>
            </a:r>
            <a:endParaRPr lang="en-US" sz="1200" noProof="1">
              <a:solidFill>
                <a:srgbClr val="000000"/>
              </a:solidFill>
              <a:latin typeface="Calibri" pitchFamily="-105" charset="0"/>
              <a:cs typeface="Arial" charset="0"/>
            </a:endParaRP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a:t>
            </a:r>
          </a:p>
        </p:txBody>
      </p:sp>
      <p:sp>
        <p:nvSpPr>
          <p:cNvPr id="18469" name="TextBox 59"/>
          <p:cNvSpPr txBox="1">
            <a:spLocks noChangeArrowheads="1"/>
          </p:cNvSpPr>
          <p:nvPr/>
        </p:nvSpPr>
        <p:spPr bwMode="auto">
          <a:xfrm>
            <a:off x="357188" y="203200"/>
            <a:ext cx="2917825"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Strategy and Implementation</a:t>
            </a:r>
          </a:p>
        </p:txBody>
      </p:sp>
      <p:grpSp>
        <p:nvGrpSpPr>
          <p:cNvPr id="18470" name="Gruppe 91"/>
          <p:cNvGrpSpPr>
            <a:grpSpLocks/>
          </p:cNvGrpSpPr>
          <p:nvPr/>
        </p:nvGrpSpPr>
        <p:grpSpPr bwMode="auto">
          <a:xfrm>
            <a:off x="117475" y="565150"/>
            <a:ext cx="244475" cy="241300"/>
            <a:chOff x="1071835" y="2920232"/>
            <a:chExt cx="1427572" cy="1413777"/>
          </a:xfrm>
        </p:grpSpPr>
        <p:sp>
          <p:nvSpPr>
            <p:cNvPr id="66" name="Ellipse 44"/>
            <p:cNvSpPr/>
            <p:nvPr/>
          </p:nvSpPr>
          <p:spPr bwMode="auto">
            <a:xfrm rot="21052097">
              <a:off x="1085754" y="2920232"/>
              <a:ext cx="1413653" cy="1413777"/>
            </a:xfrm>
            <a:prstGeom prst="ellipse">
              <a:avLst/>
            </a:prstGeom>
            <a:gradFill flip="none" rotWithShape="1">
              <a:gsLst>
                <a:gs pos="0">
                  <a:srgbClr val="1DFDFF"/>
                </a:gs>
                <a:gs pos="100000">
                  <a:srgbClr val="0C9799"/>
                </a:gs>
              </a:gsLst>
              <a:path path="shape">
                <a:fillToRect l="50000" t="50000" r="50000" b="50000"/>
              </a:path>
              <a:tileRect/>
            </a:gradFill>
            <a:ln w="9525" cap="flat" cmpd="sng" algn="ctr">
              <a:solidFill>
                <a:srgbClr val="0C9799"/>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67"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68"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9461" name="Gruppe 33"/>
          <p:cNvGrpSpPr>
            <a:grpSpLocks/>
          </p:cNvGrpSpPr>
          <p:nvPr/>
        </p:nvGrpSpPr>
        <p:grpSpPr bwMode="auto">
          <a:xfrm>
            <a:off x="4838700" y="2600325"/>
            <a:ext cx="3435350" cy="3101975"/>
            <a:chOff x="2220686" y="2809504"/>
            <a:chExt cx="2177143" cy="1339930"/>
          </a:xfrm>
        </p:grpSpPr>
        <p:sp>
          <p:nvSpPr>
            <p:cNvPr id="19477" name="Rektangel 41"/>
            <p:cNvSpPr>
              <a:spLocks noChangeArrowheads="1"/>
            </p:cNvSpPr>
            <p:nvPr/>
          </p:nvSpPr>
          <p:spPr bwMode="auto">
            <a:xfrm>
              <a:off x="2222698" y="2809504"/>
              <a:ext cx="2175131" cy="141262"/>
            </a:xfrm>
            <a:prstGeom prst="rect">
              <a:avLst/>
            </a:prstGeom>
            <a:gradFill rotWithShape="1">
              <a:gsLst>
                <a:gs pos="0">
                  <a:srgbClr val="74F4FF"/>
                </a:gs>
                <a:gs pos="56000">
                  <a:srgbClr val="208ECD"/>
                </a:gs>
                <a:gs pos="100000">
                  <a:srgbClr val="208ECD"/>
                </a:gs>
              </a:gsLst>
              <a:lin ang="5400000" scaled="1"/>
            </a:gradFill>
            <a:ln w="9525">
              <a:solidFill>
                <a:srgbClr val="208ECD"/>
              </a:solidFill>
              <a:miter lim="800000"/>
              <a:headEnd/>
              <a:tailEnd/>
            </a:ln>
          </p:spPr>
          <p:txBody>
            <a:bodyPr anchor="ctr"/>
            <a:lstStyle/>
            <a:p>
              <a:pPr algn="ctr"/>
              <a:endParaRPr lang="da-DK">
                <a:solidFill>
                  <a:srgbClr val="FFFFFF"/>
                </a:solidFill>
                <a:latin typeface="Calibri" pitchFamily="-105" charset="0"/>
              </a:endParaRPr>
            </a:p>
          </p:txBody>
        </p:sp>
        <p:sp>
          <p:nvSpPr>
            <p:cNvPr id="6" name="Rektangel 42"/>
            <p:cNvSpPr>
              <a:spLocks noChangeArrowheads="1"/>
            </p:cNvSpPr>
            <p:nvPr/>
          </p:nvSpPr>
          <p:spPr bwMode="auto">
            <a:xfrm>
              <a:off x="2220686" y="2928137"/>
              <a:ext cx="2177143" cy="1221297"/>
            </a:xfrm>
            <a:prstGeom prst="rect">
              <a:avLst/>
            </a:prstGeom>
            <a:gradFill rotWithShape="1">
              <a:gsLst>
                <a:gs pos="0">
                  <a:schemeClr val="bg1">
                    <a:lumMod val="95000"/>
                  </a:schemeClr>
                </a:gs>
                <a:gs pos="100000">
                  <a:schemeClr val="bg1"/>
                </a:gs>
              </a:gsLst>
              <a:lin ang="16200000"/>
            </a:gradFill>
            <a:ln w="9525">
              <a:solidFill>
                <a:schemeClr val="tx1">
                  <a:lumMod val="50000"/>
                  <a:lumOff val="50000"/>
                </a:schemeClr>
              </a:solidFill>
              <a:miter lim="800000"/>
              <a:headEnd/>
              <a:tailEnd/>
            </a:ln>
            <a:effectLst/>
          </p:spPr>
          <p:txBody>
            <a:bodyPr anchor="ctr"/>
            <a:lstStyle/>
            <a:p>
              <a:pPr algn="ctr" fontAlgn="auto">
                <a:spcBef>
                  <a:spcPts val="0"/>
                </a:spcBef>
                <a:spcAft>
                  <a:spcPts val="0"/>
                </a:spcAft>
                <a:defRPr/>
              </a:pPr>
              <a:endParaRPr lang="da-DK">
                <a:solidFill>
                  <a:srgbClr val="FFFFFF"/>
                </a:solidFill>
                <a:latin typeface="Calibri" charset="0"/>
                <a:ea typeface="ＭＳ Ｐゴシック" charset="-128"/>
                <a:cs typeface="ＭＳ Ｐゴシック" charset="-128"/>
              </a:endParaRPr>
            </a:p>
          </p:txBody>
        </p:sp>
      </p:grpSp>
      <p:sp>
        <p:nvSpPr>
          <p:cNvPr id="7" name="Nedadbuet pil 24"/>
          <p:cNvSpPr/>
          <p:nvPr/>
        </p:nvSpPr>
        <p:spPr>
          <a:xfrm>
            <a:off x="3454400" y="1816100"/>
            <a:ext cx="2273300" cy="796925"/>
          </a:xfrm>
          <a:prstGeom prst="curvedDownArrow">
            <a:avLst>
              <a:gd name="adj1" fmla="val 31291"/>
              <a:gd name="adj2" fmla="val 80790"/>
              <a:gd name="adj3" fmla="val 52658"/>
            </a:avLst>
          </a:prstGeom>
          <a:gradFill flip="none" rotWithShape="1">
            <a:gsLst>
              <a:gs pos="11000">
                <a:schemeClr val="tx1">
                  <a:lumMod val="50000"/>
                  <a:lumOff val="50000"/>
                </a:schemeClr>
              </a:gs>
              <a:gs pos="44000">
                <a:schemeClr val="bg1">
                  <a:lumMod val="50000"/>
                </a:schemeClr>
              </a:gs>
              <a:gs pos="44000">
                <a:schemeClr val="tx1">
                  <a:lumMod val="75000"/>
                  <a:lumOff val="25000"/>
                </a:schemeClr>
              </a:gs>
              <a:gs pos="100000">
                <a:schemeClr val="tx1">
                  <a:lumMod val="85000"/>
                  <a:lumOff val="15000"/>
                </a:schemeClr>
              </a:gs>
            </a:gsLst>
            <a:lin ang="10800000" scaled="1"/>
            <a:tileRect/>
          </a:gradFill>
          <a:ln w="76200" cap="flat" cmpd="sng" algn="ctr">
            <a:noFill/>
            <a:prstDash val="solid"/>
          </a:ln>
          <a:effectLst/>
        </p:spPr>
        <p:txBody>
          <a:bodyPr anchor="ctr"/>
          <a:lstStyle/>
          <a:p>
            <a:pPr algn="ctr" fontAlgn="auto">
              <a:spcBef>
                <a:spcPts val="0"/>
              </a:spcBef>
              <a:spcAft>
                <a:spcPts val="0"/>
              </a:spcAft>
              <a:defRPr/>
            </a:pPr>
            <a:endParaRPr lang="da-DK" sz="4000">
              <a:solidFill>
                <a:schemeClr val="bg1"/>
              </a:solidFill>
              <a:latin typeface="Calibri" charset="0"/>
              <a:ea typeface="ＭＳ Ｐゴシック" charset="-128"/>
              <a:cs typeface="ＭＳ Ｐゴシック" charset="-128"/>
            </a:endParaRPr>
          </a:p>
        </p:txBody>
      </p:sp>
      <p:grpSp>
        <p:nvGrpSpPr>
          <p:cNvPr id="19463" name="Gruppe 33"/>
          <p:cNvGrpSpPr>
            <a:grpSpLocks/>
          </p:cNvGrpSpPr>
          <p:nvPr/>
        </p:nvGrpSpPr>
        <p:grpSpPr bwMode="auto">
          <a:xfrm>
            <a:off x="1035050" y="2601913"/>
            <a:ext cx="3436938" cy="3100387"/>
            <a:chOff x="2220686" y="2809504"/>
            <a:chExt cx="2177143" cy="1339243"/>
          </a:xfrm>
        </p:grpSpPr>
        <p:sp>
          <p:nvSpPr>
            <p:cNvPr id="9" name="Rektangel 39"/>
            <p:cNvSpPr/>
            <p:nvPr/>
          </p:nvSpPr>
          <p:spPr>
            <a:xfrm>
              <a:off x="2222697" y="2809504"/>
              <a:ext cx="2175132" cy="141262"/>
            </a:xfrm>
            <a:prstGeom prst="rect">
              <a:avLst/>
            </a:prstGeom>
            <a:gradFill flip="none" rotWithShape="1">
              <a:gsLst>
                <a:gs pos="44000">
                  <a:schemeClr val="tx1">
                    <a:lumMod val="65000"/>
                    <a:lumOff val="35000"/>
                  </a:schemeClr>
                </a:gs>
                <a:gs pos="100000">
                  <a:schemeClr val="bg1">
                    <a:lumMod val="75000"/>
                  </a:schemeClr>
                </a:gs>
              </a:gsLst>
              <a:lin ang="16200000" scaled="1"/>
              <a:tileRect/>
            </a:gradFill>
            <a:ln w="9525" cap="flat" cmpd="sng" algn="ctr">
              <a:solidFill>
                <a:schemeClr val="tx1">
                  <a:lumMod val="50000"/>
                  <a:lumOff val="50000"/>
                </a:schemeClr>
              </a:solidFill>
              <a:prstDash val="solid"/>
            </a:ln>
            <a:effectLst/>
          </p:spPr>
          <p:txBody>
            <a:bodyPr anchor="ctr"/>
            <a:lstStyle/>
            <a:p>
              <a:pPr algn="ctr" fontAlgn="auto">
                <a:spcBef>
                  <a:spcPts val="0"/>
                </a:spcBef>
                <a:spcAft>
                  <a:spcPts val="0"/>
                </a:spcAft>
                <a:defRPr/>
              </a:pPr>
              <a:endParaRPr lang="da-DK">
                <a:solidFill>
                  <a:srgbClr val="FFFFFF"/>
                </a:solidFill>
                <a:latin typeface="Calibri" charset="0"/>
                <a:ea typeface="ＭＳ Ｐゴシック" charset="-128"/>
                <a:cs typeface="ＭＳ Ｐゴシック" charset="-128"/>
              </a:endParaRPr>
            </a:p>
          </p:txBody>
        </p:sp>
        <p:sp>
          <p:nvSpPr>
            <p:cNvPr id="10" name="Rektangel 43"/>
            <p:cNvSpPr>
              <a:spLocks noChangeArrowheads="1"/>
            </p:cNvSpPr>
            <p:nvPr/>
          </p:nvSpPr>
          <p:spPr bwMode="auto">
            <a:xfrm>
              <a:off x="2220686" y="2928136"/>
              <a:ext cx="2177143" cy="1220611"/>
            </a:xfrm>
            <a:prstGeom prst="rect">
              <a:avLst/>
            </a:prstGeom>
            <a:gradFill rotWithShape="1">
              <a:gsLst>
                <a:gs pos="0">
                  <a:schemeClr val="bg1">
                    <a:lumMod val="95000"/>
                  </a:schemeClr>
                </a:gs>
                <a:gs pos="100000">
                  <a:schemeClr val="bg1"/>
                </a:gs>
              </a:gsLst>
              <a:lin ang="16200000"/>
            </a:gradFill>
            <a:ln w="9525">
              <a:solidFill>
                <a:schemeClr val="tx1">
                  <a:lumMod val="50000"/>
                  <a:lumOff val="50000"/>
                </a:schemeClr>
              </a:solidFill>
              <a:miter lim="800000"/>
              <a:headEnd/>
              <a:tailEnd/>
            </a:ln>
            <a:effectLst/>
          </p:spPr>
          <p:txBody>
            <a:bodyPr anchor="ctr"/>
            <a:lstStyle/>
            <a:p>
              <a:pPr algn="ctr" fontAlgn="auto">
                <a:spcBef>
                  <a:spcPts val="0"/>
                </a:spcBef>
                <a:spcAft>
                  <a:spcPts val="0"/>
                </a:spcAft>
                <a:defRPr/>
              </a:pPr>
              <a:endParaRPr lang="da-DK">
                <a:solidFill>
                  <a:srgbClr val="FFFFFF"/>
                </a:solidFill>
                <a:latin typeface="Calibri" charset="0"/>
                <a:ea typeface="ＭＳ Ｐゴシック" charset="-128"/>
                <a:cs typeface="ＭＳ Ｐゴシック" charset="-128"/>
              </a:endParaRPr>
            </a:p>
          </p:txBody>
        </p:sp>
      </p:grpSp>
      <p:sp>
        <p:nvSpPr>
          <p:cNvPr id="19464" name="Text Box 52"/>
          <p:cNvSpPr txBox="1">
            <a:spLocks noChangeArrowheads="1"/>
          </p:cNvSpPr>
          <p:nvPr/>
        </p:nvSpPr>
        <p:spPr bwMode="gray">
          <a:xfrm>
            <a:off x="1073150" y="3063875"/>
            <a:ext cx="3351213" cy="2462213"/>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00000"/>
                </a:solidFill>
                <a:latin typeface="Calibri" pitchFamily="-105" charset="0"/>
                <a:cs typeface="Arial" charset="0"/>
              </a:rPr>
              <a:t>Example text</a:t>
            </a:r>
          </a:p>
          <a:p>
            <a:pPr defTabSz="801688">
              <a:spcBef>
                <a:spcPct val="20000"/>
              </a:spcBef>
              <a:buFont typeface="Arial" charset="0"/>
              <a:buChar char="•"/>
            </a:pPr>
            <a:endParaRPr lang="en-US" sz="1400" noProof="1">
              <a:solidFill>
                <a:srgbClr val="000000"/>
              </a:solidFill>
              <a:latin typeface="Calibri" pitchFamily="-105" charset="0"/>
              <a:cs typeface="Arial" charset="0"/>
            </a:endParaRP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r>
              <a:rPr lang="en-US" sz="1400" noProof="1">
                <a:solidFill>
                  <a:srgbClr val="000000"/>
                </a:solidFill>
                <a:latin typeface="Calibri" pitchFamily="-105" charset="0"/>
                <a:cs typeface="Arial" charset="0"/>
              </a:rPr>
              <a:t> Go ahead and replace it with your own text.</a:t>
            </a: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and replace it with your own text</a:t>
            </a:r>
          </a:p>
          <a:p>
            <a:pPr defTabSz="801688">
              <a:spcBef>
                <a:spcPct val="20000"/>
              </a:spcBef>
              <a:buFont typeface="Arial" charset="0"/>
              <a:buChar char="•"/>
            </a:pPr>
            <a:endParaRPr lang="en-US" sz="1400" noProof="1">
              <a:solidFill>
                <a:srgbClr val="000000"/>
              </a:solidFill>
              <a:latin typeface="Calibri" pitchFamily="-105" charset="0"/>
              <a:cs typeface="Arial" charset="0"/>
            </a:endParaRPr>
          </a:p>
        </p:txBody>
      </p:sp>
      <p:sp>
        <p:nvSpPr>
          <p:cNvPr id="19465" name="Text Box 52"/>
          <p:cNvSpPr txBox="1">
            <a:spLocks noChangeArrowheads="1"/>
          </p:cNvSpPr>
          <p:nvPr/>
        </p:nvSpPr>
        <p:spPr bwMode="gray">
          <a:xfrm>
            <a:off x="4884738" y="3063875"/>
            <a:ext cx="3351212" cy="2462213"/>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00000"/>
                </a:solidFill>
                <a:latin typeface="Calibri" pitchFamily="-105" charset="0"/>
                <a:cs typeface="Arial" charset="0"/>
              </a:rPr>
              <a:t>Example text</a:t>
            </a:r>
          </a:p>
          <a:p>
            <a:pPr defTabSz="801688">
              <a:spcBef>
                <a:spcPct val="20000"/>
              </a:spcBef>
              <a:buFont typeface="Arial" charset="0"/>
              <a:buChar char="•"/>
            </a:pPr>
            <a:endParaRPr lang="en-US" sz="1400" noProof="1">
              <a:solidFill>
                <a:srgbClr val="000000"/>
              </a:solidFill>
              <a:latin typeface="Calibri" pitchFamily="-105" charset="0"/>
              <a:cs typeface="Arial" charset="0"/>
            </a:endParaRP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r>
              <a:rPr lang="en-US" sz="1400" noProof="1">
                <a:solidFill>
                  <a:srgbClr val="000000"/>
                </a:solidFill>
                <a:latin typeface="Calibri" pitchFamily="-105" charset="0"/>
                <a:cs typeface="Arial" charset="0"/>
              </a:rPr>
              <a:t> Go ahead and replace it with your own text.</a:t>
            </a: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and replace it with your own text</a:t>
            </a:r>
          </a:p>
          <a:p>
            <a:pPr defTabSz="801688">
              <a:spcBef>
                <a:spcPct val="20000"/>
              </a:spcBef>
              <a:buFont typeface="Arial" charset="0"/>
              <a:buChar char="•"/>
            </a:pPr>
            <a:endParaRPr lang="en-US" sz="1400" noProof="1">
              <a:solidFill>
                <a:srgbClr val="000000"/>
              </a:solidFill>
              <a:latin typeface="Calibri" pitchFamily="-105" charset="0"/>
              <a:cs typeface="Arial" charset="0"/>
            </a:endParaRPr>
          </a:p>
        </p:txBody>
      </p:sp>
      <p:sp>
        <p:nvSpPr>
          <p:cNvPr id="19466" name="TextBox 39"/>
          <p:cNvSpPr txBox="1">
            <a:spLocks noChangeArrowheads="1"/>
          </p:cNvSpPr>
          <p:nvPr/>
        </p:nvSpPr>
        <p:spPr bwMode="auto">
          <a:xfrm>
            <a:off x="357188" y="203200"/>
            <a:ext cx="2917825"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Strategy and Implementation</a:t>
            </a:r>
          </a:p>
        </p:txBody>
      </p:sp>
      <p:grpSp>
        <p:nvGrpSpPr>
          <p:cNvPr id="19467" name="Gruppe 91"/>
          <p:cNvGrpSpPr>
            <a:grpSpLocks/>
          </p:cNvGrpSpPr>
          <p:nvPr/>
        </p:nvGrpSpPr>
        <p:grpSpPr bwMode="auto">
          <a:xfrm>
            <a:off x="117475" y="565150"/>
            <a:ext cx="244475" cy="241300"/>
            <a:chOff x="1071835" y="2920232"/>
            <a:chExt cx="1427572" cy="1413777"/>
          </a:xfrm>
        </p:grpSpPr>
        <p:sp>
          <p:nvSpPr>
            <p:cNvPr id="46" name="Ellipse 44"/>
            <p:cNvSpPr/>
            <p:nvPr/>
          </p:nvSpPr>
          <p:spPr bwMode="auto">
            <a:xfrm rot="21052097">
              <a:off x="1085754" y="2920232"/>
              <a:ext cx="1413653" cy="1413777"/>
            </a:xfrm>
            <a:prstGeom prst="ellipse">
              <a:avLst/>
            </a:prstGeom>
            <a:gradFill flip="none" rotWithShape="1">
              <a:gsLst>
                <a:gs pos="0">
                  <a:srgbClr val="1DFDFF"/>
                </a:gs>
                <a:gs pos="100000">
                  <a:srgbClr val="0C9799"/>
                </a:gs>
              </a:gsLst>
              <a:path path="shape">
                <a:fillToRect l="50000" t="50000" r="50000" b="50000"/>
              </a:path>
              <a:tileRect/>
            </a:gradFill>
            <a:ln w="9525" cap="flat" cmpd="sng" algn="ctr">
              <a:solidFill>
                <a:srgbClr val="0C9799"/>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47"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48"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ctangle 151"/>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Pentagon 3"/>
          <p:cNvSpPr>
            <a:spLocks noChangeArrowheads="1"/>
          </p:cNvSpPr>
          <p:nvPr/>
        </p:nvSpPr>
        <p:spPr bwMode="auto">
          <a:xfrm>
            <a:off x="306388" y="2857500"/>
            <a:ext cx="8672512" cy="914400"/>
          </a:xfrm>
          <a:prstGeom prst="homePlate">
            <a:avLst>
              <a:gd name="adj" fmla="val 50013"/>
            </a:avLst>
          </a:prstGeom>
          <a:gradFill flip="none" rotWithShape="1">
            <a:gsLst>
              <a:gs pos="0">
                <a:schemeClr val="bg1">
                  <a:lumMod val="50000"/>
                </a:schemeClr>
              </a:gs>
              <a:gs pos="100000">
                <a:schemeClr val="tx1">
                  <a:lumMod val="75000"/>
                  <a:lumOff val="25000"/>
                </a:schemeClr>
              </a:gs>
              <a:gs pos="50000">
                <a:schemeClr val="bg1">
                  <a:lumMod val="85000"/>
                </a:schemeClr>
              </a:gs>
            </a:gsLst>
            <a:lin ang="5400000" scaled="1"/>
            <a:tileRect/>
          </a:gradFill>
          <a:ln w="9525" algn="ctr">
            <a:solidFill>
              <a:schemeClr val="tx1">
                <a:lumMod val="75000"/>
                <a:lumOff val="25000"/>
              </a:schemeClr>
            </a:solidFill>
            <a:miter lim="800000"/>
            <a:headEnd/>
            <a:tailEnd/>
          </a:ln>
          <a:scene3d>
            <a:camera prst="orthographicFront"/>
            <a:lightRig rig="balanced" dir="t"/>
          </a:scene3d>
          <a:sp3d/>
        </p:spPr>
        <p:txBody>
          <a:bodyPr anchor="ctr"/>
          <a:lstStyle/>
          <a:p>
            <a:pPr algn="ctr" fontAlgn="auto">
              <a:spcBef>
                <a:spcPts val="0"/>
              </a:spcBef>
              <a:spcAft>
                <a:spcPts val="0"/>
              </a:spcAft>
              <a:defRPr/>
            </a:pPr>
            <a:endParaRPr noProof="1">
              <a:solidFill>
                <a:srgbClr val="000000"/>
              </a:solidFill>
              <a:latin typeface="Calibri" charset="0"/>
              <a:ea typeface="ＭＳ Ｐゴシック" charset="-128"/>
              <a:cs typeface="ＭＳ Ｐゴシック" charset="-128"/>
            </a:endParaRPr>
          </a:p>
        </p:txBody>
      </p:sp>
      <p:sp>
        <p:nvSpPr>
          <p:cNvPr id="20488" name="TextBox 78"/>
          <p:cNvSpPr txBox="1">
            <a:spLocks noChangeArrowheads="1"/>
          </p:cNvSpPr>
          <p:nvPr/>
        </p:nvSpPr>
        <p:spPr bwMode="auto">
          <a:xfrm>
            <a:off x="468313" y="3122613"/>
            <a:ext cx="725487" cy="368300"/>
          </a:xfrm>
          <a:prstGeom prst="rect">
            <a:avLst/>
          </a:prstGeom>
          <a:noFill/>
          <a:ln w="9525">
            <a:noFill/>
            <a:miter lim="800000"/>
            <a:headEnd/>
            <a:tailEnd/>
          </a:ln>
        </p:spPr>
        <p:txBody>
          <a:bodyPr>
            <a:spAutoFit/>
          </a:bodyPr>
          <a:lstStyle/>
          <a:p>
            <a:r>
              <a:rPr lang="en-US">
                <a:latin typeface="Calibri" pitchFamily="-105" charset="0"/>
              </a:rPr>
              <a:t>2010</a:t>
            </a:r>
          </a:p>
        </p:txBody>
      </p:sp>
      <p:sp>
        <p:nvSpPr>
          <p:cNvPr id="20489" name="TextBox 79"/>
          <p:cNvSpPr txBox="1">
            <a:spLocks noChangeArrowheads="1"/>
          </p:cNvSpPr>
          <p:nvPr/>
        </p:nvSpPr>
        <p:spPr bwMode="auto">
          <a:xfrm>
            <a:off x="1657350" y="3121025"/>
            <a:ext cx="701675" cy="369888"/>
          </a:xfrm>
          <a:prstGeom prst="rect">
            <a:avLst/>
          </a:prstGeom>
          <a:noFill/>
          <a:ln w="9525">
            <a:noFill/>
            <a:miter lim="800000"/>
            <a:headEnd/>
            <a:tailEnd/>
          </a:ln>
        </p:spPr>
        <p:txBody>
          <a:bodyPr>
            <a:spAutoFit/>
          </a:bodyPr>
          <a:lstStyle/>
          <a:p>
            <a:r>
              <a:rPr lang="en-US">
                <a:latin typeface="Calibri" pitchFamily="-105" charset="0"/>
              </a:rPr>
              <a:t>2011</a:t>
            </a:r>
          </a:p>
        </p:txBody>
      </p:sp>
      <p:sp>
        <p:nvSpPr>
          <p:cNvPr id="20490" name="TextBox 80"/>
          <p:cNvSpPr txBox="1">
            <a:spLocks noChangeArrowheads="1"/>
          </p:cNvSpPr>
          <p:nvPr/>
        </p:nvSpPr>
        <p:spPr bwMode="auto">
          <a:xfrm>
            <a:off x="2824163" y="3122613"/>
            <a:ext cx="803275" cy="368300"/>
          </a:xfrm>
          <a:prstGeom prst="rect">
            <a:avLst/>
          </a:prstGeom>
          <a:noFill/>
          <a:ln w="9525">
            <a:noFill/>
            <a:miter lim="800000"/>
            <a:headEnd/>
            <a:tailEnd/>
          </a:ln>
        </p:spPr>
        <p:txBody>
          <a:bodyPr>
            <a:spAutoFit/>
          </a:bodyPr>
          <a:lstStyle/>
          <a:p>
            <a:r>
              <a:rPr lang="en-US">
                <a:latin typeface="Calibri" pitchFamily="-105" charset="0"/>
              </a:rPr>
              <a:t>2012</a:t>
            </a:r>
          </a:p>
        </p:txBody>
      </p:sp>
      <p:sp>
        <p:nvSpPr>
          <p:cNvPr id="20491" name="TextBox 81"/>
          <p:cNvSpPr txBox="1">
            <a:spLocks noChangeArrowheads="1"/>
          </p:cNvSpPr>
          <p:nvPr/>
        </p:nvSpPr>
        <p:spPr bwMode="auto">
          <a:xfrm>
            <a:off x="4090988" y="3121025"/>
            <a:ext cx="730250" cy="369888"/>
          </a:xfrm>
          <a:prstGeom prst="rect">
            <a:avLst/>
          </a:prstGeom>
          <a:noFill/>
          <a:ln w="9525">
            <a:noFill/>
            <a:miter lim="800000"/>
            <a:headEnd/>
            <a:tailEnd/>
          </a:ln>
        </p:spPr>
        <p:txBody>
          <a:bodyPr>
            <a:spAutoFit/>
          </a:bodyPr>
          <a:lstStyle/>
          <a:p>
            <a:r>
              <a:rPr lang="en-US">
                <a:latin typeface="Calibri" pitchFamily="-105" charset="0"/>
              </a:rPr>
              <a:t>2013</a:t>
            </a:r>
          </a:p>
        </p:txBody>
      </p:sp>
      <p:sp>
        <p:nvSpPr>
          <p:cNvPr id="20492" name="TextBox 82"/>
          <p:cNvSpPr txBox="1">
            <a:spLocks noChangeArrowheads="1"/>
          </p:cNvSpPr>
          <p:nvPr/>
        </p:nvSpPr>
        <p:spPr bwMode="auto">
          <a:xfrm>
            <a:off x="5284788" y="3121025"/>
            <a:ext cx="698500" cy="369888"/>
          </a:xfrm>
          <a:prstGeom prst="rect">
            <a:avLst/>
          </a:prstGeom>
          <a:noFill/>
          <a:ln w="9525">
            <a:noFill/>
            <a:miter lim="800000"/>
            <a:headEnd/>
            <a:tailEnd/>
          </a:ln>
        </p:spPr>
        <p:txBody>
          <a:bodyPr>
            <a:spAutoFit/>
          </a:bodyPr>
          <a:lstStyle/>
          <a:p>
            <a:r>
              <a:rPr lang="en-US">
                <a:latin typeface="Calibri" pitchFamily="-105" charset="0"/>
              </a:rPr>
              <a:t>2014</a:t>
            </a:r>
          </a:p>
        </p:txBody>
      </p:sp>
      <p:sp>
        <p:nvSpPr>
          <p:cNvPr id="20493" name="TextBox 83"/>
          <p:cNvSpPr txBox="1">
            <a:spLocks noChangeArrowheads="1"/>
          </p:cNvSpPr>
          <p:nvPr/>
        </p:nvSpPr>
        <p:spPr bwMode="auto">
          <a:xfrm>
            <a:off x="6448425" y="3121025"/>
            <a:ext cx="695325" cy="369888"/>
          </a:xfrm>
          <a:prstGeom prst="rect">
            <a:avLst/>
          </a:prstGeom>
          <a:noFill/>
          <a:ln w="9525">
            <a:noFill/>
            <a:miter lim="800000"/>
            <a:headEnd/>
            <a:tailEnd/>
          </a:ln>
        </p:spPr>
        <p:txBody>
          <a:bodyPr>
            <a:spAutoFit/>
          </a:bodyPr>
          <a:lstStyle/>
          <a:p>
            <a:r>
              <a:rPr lang="en-US">
                <a:latin typeface="Calibri" pitchFamily="-105" charset="0"/>
              </a:rPr>
              <a:t>2015</a:t>
            </a:r>
          </a:p>
        </p:txBody>
      </p:sp>
      <p:sp>
        <p:nvSpPr>
          <p:cNvPr id="20494" name="TextBox 84"/>
          <p:cNvSpPr txBox="1">
            <a:spLocks noChangeArrowheads="1"/>
          </p:cNvSpPr>
          <p:nvPr/>
        </p:nvSpPr>
        <p:spPr bwMode="auto">
          <a:xfrm>
            <a:off x="7607300" y="3121025"/>
            <a:ext cx="685800" cy="369888"/>
          </a:xfrm>
          <a:prstGeom prst="rect">
            <a:avLst/>
          </a:prstGeom>
          <a:noFill/>
          <a:ln w="9525">
            <a:noFill/>
            <a:miter lim="800000"/>
            <a:headEnd/>
            <a:tailEnd/>
          </a:ln>
        </p:spPr>
        <p:txBody>
          <a:bodyPr>
            <a:spAutoFit/>
          </a:bodyPr>
          <a:lstStyle/>
          <a:p>
            <a:r>
              <a:rPr lang="en-US">
                <a:latin typeface="Calibri" pitchFamily="-105" charset="0"/>
              </a:rPr>
              <a:t>2016</a:t>
            </a:r>
          </a:p>
        </p:txBody>
      </p:sp>
      <p:sp>
        <p:nvSpPr>
          <p:cNvPr id="12" name="Line 33"/>
          <p:cNvSpPr>
            <a:spLocks noChangeShapeType="1"/>
          </p:cNvSpPr>
          <p:nvPr/>
        </p:nvSpPr>
        <p:spPr bwMode="auto">
          <a:xfrm rot="5400000">
            <a:off x="2743200" y="2355850"/>
            <a:ext cx="1016000" cy="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sz="1400" kern="0">
              <a:solidFill>
                <a:sysClr val="windowText" lastClr="000000"/>
              </a:solidFill>
              <a:latin typeface="Arial" pitchFamily="34" charset="0"/>
              <a:ea typeface="ＭＳ Ｐゴシック" pitchFamily="-65" charset="-128"/>
              <a:cs typeface="ＭＳ Ｐゴシック" pitchFamily="-65" charset="-128"/>
            </a:endParaRPr>
          </a:p>
        </p:txBody>
      </p:sp>
      <p:sp>
        <p:nvSpPr>
          <p:cNvPr id="20496" name="Rektangel 63"/>
          <p:cNvSpPr>
            <a:spLocks noChangeArrowheads="1"/>
          </p:cNvSpPr>
          <p:nvPr/>
        </p:nvSpPr>
        <p:spPr bwMode="auto">
          <a:xfrm>
            <a:off x="2601913" y="1035050"/>
            <a:ext cx="1298575" cy="8128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pPr>
            <a:r>
              <a:rPr lang="en-US" sz="1400" noProof="1">
                <a:solidFill>
                  <a:srgbClr val="080808"/>
                </a:solidFill>
                <a:latin typeface="Calibri" pitchFamily="-105" charset="0"/>
                <a:cs typeface="Arial" charset="0"/>
              </a:rPr>
              <a:t>This is an example text. </a:t>
            </a:r>
          </a:p>
        </p:txBody>
      </p:sp>
      <p:sp>
        <p:nvSpPr>
          <p:cNvPr id="14" name="Line 33"/>
          <p:cNvSpPr>
            <a:spLocks noChangeShapeType="1"/>
          </p:cNvSpPr>
          <p:nvPr/>
        </p:nvSpPr>
        <p:spPr bwMode="auto">
          <a:xfrm rot="5400000">
            <a:off x="449263" y="2355850"/>
            <a:ext cx="1016000" cy="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sz="1400" kern="0">
              <a:solidFill>
                <a:sysClr val="windowText" lastClr="000000"/>
              </a:solidFill>
              <a:latin typeface="Arial" pitchFamily="34" charset="0"/>
              <a:ea typeface="ＭＳ Ｐゴシック" pitchFamily="-65" charset="-128"/>
              <a:cs typeface="ＭＳ Ｐゴシック" pitchFamily="-65" charset="-128"/>
            </a:endParaRPr>
          </a:p>
        </p:txBody>
      </p:sp>
      <p:sp>
        <p:nvSpPr>
          <p:cNvPr id="20498" name="Rektangel 63"/>
          <p:cNvSpPr>
            <a:spLocks noChangeArrowheads="1"/>
          </p:cNvSpPr>
          <p:nvPr/>
        </p:nvSpPr>
        <p:spPr bwMode="auto">
          <a:xfrm>
            <a:off x="306388" y="1035050"/>
            <a:ext cx="1300162" cy="8128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pPr>
            <a:r>
              <a:rPr lang="en-US" sz="1400" noProof="1">
                <a:solidFill>
                  <a:srgbClr val="080808"/>
                </a:solidFill>
                <a:latin typeface="Calibri" pitchFamily="-105" charset="0"/>
                <a:cs typeface="Arial" charset="0"/>
              </a:rPr>
              <a:t>This is an example text. </a:t>
            </a:r>
          </a:p>
        </p:txBody>
      </p:sp>
      <p:sp>
        <p:nvSpPr>
          <p:cNvPr id="16" name="Line 33"/>
          <p:cNvSpPr>
            <a:spLocks noChangeShapeType="1"/>
          </p:cNvSpPr>
          <p:nvPr/>
        </p:nvSpPr>
        <p:spPr bwMode="auto">
          <a:xfrm rot="5400000">
            <a:off x="5068888" y="2352675"/>
            <a:ext cx="1009650" cy="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sz="1400" kern="0">
              <a:solidFill>
                <a:sysClr val="windowText" lastClr="000000"/>
              </a:solidFill>
              <a:latin typeface="Arial" pitchFamily="34" charset="0"/>
              <a:ea typeface="ＭＳ Ｐゴシック" pitchFamily="-65" charset="-128"/>
              <a:cs typeface="ＭＳ Ｐゴシック" pitchFamily="-65" charset="-128"/>
            </a:endParaRPr>
          </a:p>
        </p:txBody>
      </p:sp>
      <p:sp>
        <p:nvSpPr>
          <p:cNvPr id="20500" name="Rektangel 63"/>
          <p:cNvSpPr>
            <a:spLocks noChangeArrowheads="1"/>
          </p:cNvSpPr>
          <p:nvPr/>
        </p:nvSpPr>
        <p:spPr bwMode="auto">
          <a:xfrm>
            <a:off x="4922838" y="1028700"/>
            <a:ext cx="1300162" cy="8128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pPr>
            <a:r>
              <a:rPr lang="en-US" sz="1400" noProof="1">
                <a:solidFill>
                  <a:srgbClr val="080808"/>
                </a:solidFill>
                <a:latin typeface="Calibri" pitchFamily="-105" charset="0"/>
                <a:cs typeface="Arial" charset="0"/>
              </a:rPr>
              <a:t>This is an example text. </a:t>
            </a:r>
          </a:p>
        </p:txBody>
      </p:sp>
      <p:sp>
        <p:nvSpPr>
          <p:cNvPr id="18" name="Line 33"/>
          <p:cNvSpPr>
            <a:spLocks noChangeShapeType="1"/>
          </p:cNvSpPr>
          <p:nvPr/>
        </p:nvSpPr>
        <p:spPr bwMode="auto">
          <a:xfrm rot="5400000">
            <a:off x="7367588" y="2355850"/>
            <a:ext cx="1016000" cy="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sz="1400" kern="0">
              <a:solidFill>
                <a:sysClr val="windowText" lastClr="000000"/>
              </a:solidFill>
              <a:latin typeface="Arial" pitchFamily="34" charset="0"/>
              <a:ea typeface="ＭＳ Ｐゴシック" pitchFamily="-65" charset="-128"/>
              <a:cs typeface="ＭＳ Ｐゴシック" pitchFamily="-65" charset="-128"/>
            </a:endParaRPr>
          </a:p>
        </p:txBody>
      </p:sp>
      <p:sp>
        <p:nvSpPr>
          <p:cNvPr id="20502" name="Rektangel 63"/>
          <p:cNvSpPr>
            <a:spLocks noChangeArrowheads="1"/>
          </p:cNvSpPr>
          <p:nvPr/>
        </p:nvSpPr>
        <p:spPr bwMode="auto">
          <a:xfrm>
            <a:off x="7226300" y="1035050"/>
            <a:ext cx="1300163" cy="8128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pPr>
            <a:r>
              <a:rPr lang="en-US" sz="1400" noProof="1">
                <a:solidFill>
                  <a:srgbClr val="080808"/>
                </a:solidFill>
                <a:latin typeface="Calibri" pitchFamily="-105" charset="0"/>
                <a:cs typeface="Arial" charset="0"/>
              </a:rPr>
              <a:t>This is an example text. </a:t>
            </a:r>
          </a:p>
        </p:txBody>
      </p:sp>
      <p:sp>
        <p:nvSpPr>
          <p:cNvPr id="20" name="Line 33"/>
          <p:cNvSpPr>
            <a:spLocks noChangeShapeType="1"/>
          </p:cNvSpPr>
          <p:nvPr/>
        </p:nvSpPr>
        <p:spPr bwMode="auto">
          <a:xfrm rot="5400000">
            <a:off x="1931988" y="2743200"/>
            <a:ext cx="228600" cy="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sz="1400" kern="0">
              <a:solidFill>
                <a:sysClr val="windowText" lastClr="000000"/>
              </a:solidFill>
              <a:latin typeface="Arial" pitchFamily="34" charset="0"/>
              <a:ea typeface="ＭＳ Ｐゴシック" pitchFamily="-65" charset="-128"/>
              <a:cs typeface="ＭＳ Ｐゴシック" pitchFamily="-65" charset="-128"/>
            </a:endParaRPr>
          </a:p>
        </p:txBody>
      </p:sp>
      <p:sp>
        <p:nvSpPr>
          <p:cNvPr id="20504" name="Rektangel 63"/>
          <p:cNvSpPr>
            <a:spLocks noChangeArrowheads="1"/>
          </p:cNvSpPr>
          <p:nvPr/>
        </p:nvSpPr>
        <p:spPr bwMode="auto">
          <a:xfrm>
            <a:off x="1395413" y="1816100"/>
            <a:ext cx="1300162" cy="8128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pPr>
            <a:r>
              <a:rPr lang="en-US" sz="1400" noProof="1">
                <a:solidFill>
                  <a:srgbClr val="080808"/>
                </a:solidFill>
                <a:latin typeface="Calibri" pitchFamily="-105" charset="0"/>
                <a:cs typeface="Arial" charset="0"/>
              </a:rPr>
              <a:t>This is an example text. </a:t>
            </a:r>
          </a:p>
        </p:txBody>
      </p:sp>
      <p:sp>
        <p:nvSpPr>
          <p:cNvPr id="22" name="Line 33"/>
          <p:cNvSpPr>
            <a:spLocks noChangeShapeType="1"/>
          </p:cNvSpPr>
          <p:nvPr/>
        </p:nvSpPr>
        <p:spPr bwMode="auto">
          <a:xfrm rot="5400000">
            <a:off x="4289425" y="2717800"/>
            <a:ext cx="228600" cy="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sz="1400" kern="0">
              <a:solidFill>
                <a:sysClr val="windowText" lastClr="000000"/>
              </a:solidFill>
              <a:latin typeface="Arial" pitchFamily="34" charset="0"/>
              <a:ea typeface="ＭＳ Ｐゴシック" pitchFamily="-65" charset="-128"/>
              <a:cs typeface="ＭＳ Ｐゴシック" pitchFamily="-65" charset="-128"/>
            </a:endParaRPr>
          </a:p>
        </p:txBody>
      </p:sp>
      <p:sp>
        <p:nvSpPr>
          <p:cNvPr id="20506" name="Rektangel 63"/>
          <p:cNvSpPr>
            <a:spLocks noChangeArrowheads="1"/>
          </p:cNvSpPr>
          <p:nvPr/>
        </p:nvSpPr>
        <p:spPr bwMode="auto">
          <a:xfrm>
            <a:off x="3754438" y="1790700"/>
            <a:ext cx="1300162" cy="8128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pPr>
            <a:r>
              <a:rPr lang="en-US" sz="1400" noProof="1">
                <a:solidFill>
                  <a:srgbClr val="080808"/>
                </a:solidFill>
                <a:latin typeface="Calibri" pitchFamily="-105" charset="0"/>
                <a:cs typeface="Arial" charset="0"/>
              </a:rPr>
              <a:t>This is an example text. </a:t>
            </a:r>
          </a:p>
        </p:txBody>
      </p:sp>
      <p:sp>
        <p:nvSpPr>
          <p:cNvPr id="24" name="Line 33"/>
          <p:cNvSpPr>
            <a:spLocks noChangeShapeType="1"/>
          </p:cNvSpPr>
          <p:nvPr/>
        </p:nvSpPr>
        <p:spPr bwMode="auto">
          <a:xfrm rot="5400000">
            <a:off x="6645275" y="2743200"/>
            <a:ext cx="228600" cy="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sz="1400" kern="0">
              <a:solidFill>
                <a:sysClr val="windowText" lastClr="000000"/>
              </a:solidFill>
              <a:latin typeface="Arial" pitchFamily="34" charset="0"/>
              <a:ea typeface="ＭＳ Ｐゴシック" pitchFamily="-65" charset="-128"/>
              <a:cs typeface="ＭＳ Ｐゴシック" pitchFamily="-65" charset="-128"/>
            </a:endParaRPr>
          </a:p>
        </p:txBody>
      </p:sp>
      <p:sp>
        <p:nvSpPr>
          <p:cNvPr id="20508" name="Rektangel 63"/>
          <p:cNvSpPr>
            <a:spLocks noChangeArrowheads="1"/>
          </p:cNvSpPr>
          <p:nvPr/>
        </p:nvSpPr>
        <p:spPr bwMode="auto">
          <a:xfrm>
            <a:off x="6108700" y="1816100"/>
            <a:ext cx="1300163" cy="8128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pPr>
            <a:r>
              <a:rPr lang="en-US" sz="1400" noProof="1">
                <a:solidFill>
                  <a:srgbClr val="080808"/>
                </a:solidFill>
                <a:latin typeface="Calibri" pitchFamily="-105" charset="0"/>
                <a:cs typeface="Arial" charset="0"/>
              </a:rPr>
              <a:t>This is an example text. </a:t>
            </a:r>
          </a:p>
        </p:txBody>
      </p:sp>
      <p:grpSp>
        <p:nvGrpSpPr>
          <p:cNvPr id="20509" name="Group 92"/>
          <p:cNvGrpSpPr>
            <a:grpSpLocks/>
          </p:cNvGrpSpPr>
          <p:nvPr/>
        </p:nvGrpSpPr>
        <p:grpSpPr bwMode="auto">
          <a:xfrm>
            <a:off x="320675" y="3832225"/>
            <a:ext cx="1082675" cy="1066800"/>
            <a:chOff x="257175" y="3810000"/>
            <a:chExt cx="1082675" cy="1066800"/>
          </a:xfrm>
        </p:grpSpPr>
        <p:grpSp>
          <p:nvGrpSpPr>
            <p:cNvPr id="20606" name="Group 123"/>
            <p:cNvGrpSpPr>
              <a:grpSpLocks/>
            </p:cNvGrpSpPr>
            <p:nvPr/>
          </p:nvGrpSpPr>
          <p:grpSpPr bwMode="auto">
            <a:xfrm>
              <a:off x="257175" y="3810000"/>
              <a:ext cx="1082675" cy="1066800"/>
              <a:chOff x="6199983" y="3657600"/>
              <a:chExt cx="1082675" cy="1066800"/>
            </a:xfrm>
          </p:grpSpPr>
          <p:sp>
            <p:nvSpPr>
              <p:cNvPr id="45" name="Rectangle 44"/>
              <p:cNvSpPr>
                <a:spLocks noChangeArrowheads="1"/>
              </p:cNvSpPr>
              <p:nvPr/>
            </p:nvSpPr>
            <p:spPr bwMode="auto">
              <a:xfrm>
                <a:off x="6199983" y="3657600"/>
                <a:ext cx="1082675" cy="1066800"/>
              </a:xfrm>
              <a:prstGeom prst="rect">
                <a:avLst/>
              </a:prstGeom>
              <a:gradFill flip="none" rotWithShape="1">
                <a:gsLst>
                  <a:gs pos="0">
                    <a:srgbClr val="74F4FF"/>
                  </a:gs>
                  <a:gs pos="100000">
                    <a:srgbClr val="208ECD"/>
                  </a:gs>
                </a:gsLst>
                <a:lin ang="5400000" scaled="1"/>
                <a:tileRect/>
              </a:gradFill>
              <a:ln w="9525" algn="ctr">
                <a:solidFill>
                  <a:srgbClr val="208ECD"/>
                </a:solidFill>
                <a:miter lim="800000"/>
                <a:headEnd/>
                <a:tailEnd/>
              </a:ln>
              <a:scene3d>
                <a:camera prst="orthographicFront"/>
                <a:lightRig rig="balanced" dir="t"/>
              </a:scene3d>
              <a:sp3d/>
            </p:spPr>
            <p:txBody>
              <a:bodyPr anchor="ctr"/>
              <a:lstStyle/>
              <a:p>
                <a:pPr indent="-342900" algn="ctr">
                  <a:buFont typeface="Calibri" pitchFamily="-105" charset="0"/>
                  <a:buAutoNum type="arabicPeriod"/>
                  <a:defRPr/>
                </a:pPr>
                <a:endParaRPr lang="en-US" noProof="1">
                  <a:solidFill>
                    <a:srgbClr val="000000"/>
                  </a:solidFill>
                  <a:latin typeface="Calibri" pitchFamily="-105" charset="0"/>
                </a:endParaRPr>
              </a:p>
            </p:txBody>
          </p:sp>
          <p:sp>
            <p:nvSpPr>
              <p:cNvPr id="46" name="Rectangle 45"/>
              <p:cNvSpPr>
                <a:spLocks noChangeArrowheads="1"/>
              </p:cNvSpPr>
              <p:nvPr/>
            </p:nvSpPr>
            <p:spPr bwMode="auto">
              <a:xfrm>
                <a:off x="6225383" y="3671888"/>
                <a:ext cx="1041400" cy="1025525"/>
              </a:xfrm>
              <a:prstGeom prst="rect">
                <a:avLst/>
              </a:prstGeom>
              <a:gradFill flip="none" rotWithShape="1">
                <a:gsLst>
                  <a:gs pos="0">
                    <a:schemeClr val="bg1">
                      <a:alpha val="49000"/>
                    </a:schemeClr>
                  </a:gs>
                  <a:gs pos="41000">
                    <a:srgbClr val="69A12B">
                      <a:alpha val="0"/>
                    </a:srgbClr>
                  </a:gs>
                </a:gsLst>
                <a:lin ang="5400000" scaled="1"/>
                <a:tileRect/>
              </a:gradFill>
              <a:ln w="9525" cap="flat" cmpd="sng" algn="ctr">
                <a:noFill/>
                <a:prstDash val="solid"/>
              </a:ln>
              <a:effectLst/>
            </p:spPr>
            <p:txBody>
              <a:bodyPr anchor="ctr"/>
              <a:lstStyle/>
              <a:p>
                <a:pPr indent="-342900" algn="ctr">
                  <a:buFont typeface="Calibri" pitchFamily="-105" charset="0"/>
                  <a:buAutoNum type="arabicPeriod"/>
                  <a:defRPr/>
                </a:pPr>
                <a:endParaRPr lang="en-US" u="sng" noProof="1">
                  <a:solidFill>
                    <a:srgbClr val="FFFFFF"/>
                  </a:solidFill>
                  <a:latin typeface="Calibri" pitchFamily="-105" charset="0"/>
                </a:endParaRPr>
              </a:p>
            </p:txBody>
          </p:sp>
        </p:grpSp>
        <p:sp>
          <p:nvSpPr>
            <p:cNvPr id="20607" name="Rektangel 23"/>
            <p:cNvSpPr>
              <a:spLocks noChangeArrowheads="1"/>
            </p:cNvSpPr>
            <p:nvPr/>
          </p:nvSpPr>
          <p:spPr bwMode="auto">
            <a:xfrm>
              <a:off x="276225" y="3857625"/>
              <a:ext cx="1038225" cy="892175"/>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000" noProof="1">
                  <a:solidFill>
                    <a:srgbClr val="151616"/>
                  </a:solidFill>
                  <a:latin typeface="Calibri" pitchFamily="-105" charset="0"/>
                  <a:cs typeface="Arial" charset="0"/>
                </a:rPr>
                <a:t>Go ahead an replace it with your own text.</a:t>
              </a:r>
            </a:p>
            <a:p>
              <a:pPr defTabSz="801688">
                <a:spcBef>
                  <a:spcPct val="20000"/>
                </a:spcBef>
                <a:buFont typeface="Arial" charset="0"/>
                <a:buChar char="•"/>
              </a:pPr>
              <a:r>
                <a:rPr lang="en-US" sz="1000" noProof="1">
                  <a:solidFill>
                    <a:srgbClr val="151616"/>
                  </a:solidFill>
                  <a:latin typeface="Calibri" pitchFamily="-105" charset="0"/>
                  <a:cs typeface="Arial" charset="0"/>
                </a:rPr>
                <a:t>This is an example text.</a:t>
              </a:r>
            </a:p>
          </p:txBody>
        </p:sp>
      </p:grpSp>
      <p:grpSp>
        <p:nvGrpSpPr>
          <p:cNvPr id="20510" name="Group 149"/>
          <p:cNvGrpSpPr>
            <a:grpSpLocks/>
          </p:cNvGrpSpPr>
          <p:nvPr/>
        </p:nvGrpSpPr>
        <p:grpSpPr bwMode="auto">
          <a:xfrm>
            <a:off x="5010150" y="6376988"/>
            <a:ext cx="1155700" cy="276225"/>
            <a:chOff x="4832878" y="6338500"/>
            <a:chExt cx="1154640" cy="276999"/>
          </a:xfrm>
        </p:grpSpPr>
        <p:sp>
          <p:nvSpPr>
            <p:cNvPr id="20602" name="TextBox 53"/>
            <p:cNvSpPr txBox="1">
              <a:spLocks noChangeArrowheads="1"/>
            </p:cNvSpPr>
            <p:nvPr/>
          </p:nvSpPr>
          <p:spPr bwMode="auto">
            <a:xfrm>
              <a:off x="4997978" y="6338500"/>
              <a:ext cx="989540" cy="276999"/>
            </a:xfrm>
            <a:prstGeom prst="rect">
              <a:avLst/>
            </a:prstGeom>
            <a:noFill/>
            <a:ln w="9525">
              <a:noFill/>
              <a:miter lim="800000"/>
              <a:headEnd/>
              <a:tailEnd/>
            </a:ln>
          </p:spPr>
          <p:txBody>
            <a:bodyPr>
              <a:spAutoFit/>
            </a:bodyPr>
            <a:lstStyle/>
            <a:p>
              <a:r>
                <a:rPr lang="en-US" sz="1200">
                  <a:latin typeface="Calibri" pitchFamily="-105" charset="0"/>
                </a:rPr>
                <a:t>Example text</a:t>
              </a:r>
            </a:p>
          </p:txBody>
        </p:sp>
        <p:sp>
          <p:nvSpPr>
            <p:cNvPr id="58" name="Rectangle 57"/>
            <p:cNvSpPr>
              <a:spLocks noChangeArrowheads="1"/>
            </p:cNvSpPr>
            <p:nvPr/>
          </p:nvSpPr>
          <p:spPr bwMode="auto">
            <a:xfrm>
              <a:off x="4832878" y="6424999"/>
              <a:ext cx="193336" cy="190500"/>
            </a:xfrm>
            <a:prstGeom prst="rect">
              <a:avLst/>
            </a:prstGeom>
            <a:gradFill flip="none" rotWithShape="1">
              <a:gsLst>
                <a:gs pos="0">
                  <a:schemeClr val="bg1">
                    <a:lumMod val="95000"/>
                  </a:schemeClr>
                </a:gs>
                <a:gs pos="100000">
                  <a:schemeClr val="bg1">
                    <a:lumMod val="65000"/>
                  </a:schemeClr>
                </a:gs>
              </a:gsLst>
              <a:lin ang="5400000" scaled="1"/>
              <a:tileRect/>
            </a:gradFill>
            <a:ln w="9525" algn="ctr">
              <a:solidFill>
                <a:schemeClr val="tx1">
                  <a:lumMod val="50000"/>
                  <a:lumOff val="50000"/>
                </a:schemeClr>
              </a:solidFill>
              <a:miter lim="800000"/>
              <a:headEnd/>
              <a:tailEnd/>
            </a:ln>
            <a:scene3d>
              <a:camera prst="orthographicFront"/>
              <a:lightRig rig="balanced" dir="t"/>
            </a:scene3d>
            <a:sp3d/>
          </p:spPr>
          <p:txBody>
            <a:bodyPr anchor="ctr"/>
            <a:lstStyle/>
            <a:p>
              <a:pPr indent="-342900" algn="ctr">
                <a:buFont typeface="Calibri" pitchFamily="-105" charset="0"/>
                <a:buAutoNum type="arabicPeriod"/>
                <a:defRPr/>
              </a:pPr>
              <a:endParaRPr lang="en-US" noProof="1">
                <a:solidFill>
                  <a:srgbClr val="000000"/>
                </a:solidFill>
                <a:latin typeface="Calibri" pitchFamily="-105" charset="0"/>
              </a:endParaRPr>
            </a:p>
          </p:txBody>
        </p:sp>
      </p:grpSp>
      <p:grpSp>
        <p:nvGrpSpPr>
          <p:cNvPr id="20511" name="Group 150"/>
          <p:cNvGrpSpPr>
            <a:grpSpLocks/>
          </p:cNvGrpSpPr>
          <p:nvPr/>
        </p:nvGrpSpPr>
        <p:grpSpPr bwMode="auto">
          <a:xfrm>
            <a:off x="3148013" y="6376988"/>
            <a:ext cx="1206500" cy="276225"/>
            <a:chOff x="2970740" y="6338500"/>
            <a:chExt cx="1206500" cy="276999"/>
          </a:xfrm>
        </p:grpSpPr>
        <p:sp>
          <p:nvSpPr>
            <p:cNvPr id="20598" name="TextBox 52"/>
            <p:cNvSpPr txBox="1">
              <a:spLocks noChangeArrowheads="1"/>
            </p:cNvSpPr>
            <p:nvPr/>
          </p:nvSpPr>
          <p:spPr bwMode="auto">
            <a:xfrm>
              <a:off x="3131078" y="6338500"/>
              <a:ext cx="1046162" cy="276999"/>
            </a:xfrm>
            <a:prstGeom prst="rect">
              <a:avLst/>
            </a:prstGeom>
            <a:noFill/>
            <a:ln w="9525">
              <a:noFill/>
              <a:miter lim="800000"/>
              <a:headEnd/>
              <a:tailEnd/>
            </a:ln>
          </p:spPr>
          <p:txBody>
            <a:bodyPr>
              <a:spAutoFit/>
            </a:bodyPr>
            <a:lstStyle/>
            <a:p>
              <a:r>
                <a:rPr lang="en-US" sz="1200">
                  <a:latin typeface="Calibri" pitchFamily="-105" charset="0"/>
                </a:rPr>
                <a:t>Example text</a:t>
              </a:r>
            </a:p>
          </p:txBody>
        </p:sp>
        <p:sp>
          <p:nvSpPr>
            <p:cNvPr id="59" name="Rectangle 58"/>
            <p:cNvSpPr>
              <a:spLocks noChangeArrowheads="1"/>
            </p:cNvSpPr>
            <p:nvPr/>
          </p:nvSpPr>
          <p:spPr bwMode="auto">
            <a:xfrm>
              <a:off x="2970740" y="6377374"/>
              <a:ext cx="193336" cy="190500"/>
            </a:xfrm>
            <a:prstGeom prst="rect">
              <a:avLst/>
            </a:prstGeom>
            <a:gradFill flip="none" rotWithShape="1">
              <a:gsLst>
                <a:gs pos="0">
                  <a:srgbClr val="74F4FF"/>
                </a:gs>
                <a:gs pos="100000">
                  <a:srgbClr val="208ECD"/>
                </a:gs>
              </a:gsLst>
              <a:lin ang="5400000" scaled="1"/>
              <a:tileRect/>
            </a:gradFill>
            <a:ln w="9525" algn="ctr">
              <a:solidFill>
                <a:srgbClr val="208ECD"/>
              </a:solidFill>
              <a:miter lim="800000"/>
              <a:headEnd/>
              <a:tailEnd/>
            </a:ln>
            <a:scene3d>
              <a:camera prst="orthographicFront"/>
              <a:lightRig rig="balanced" dir="t"/>
            </a:scene3d>
            <a:sp3d/>
          </p:spPr>
          <p:txBody>
            <a:bodyPr anchor="ctr"/>
            <a:lstStyle/>
            <a:p>
              <a:pPr indent="-342900" algn="ctr">
                <a:buFont typeface="Calibri" pitchFamily="-105" charset="0"/>
                <a:buAutoNum type="arabicPeriod"/>
                <a:defRPr/>
              </a:pPr>
              <a:endParaRPr lang="en-US" noProof="1">
                <a:solidFill>
                  <a:srgbClr val="000000"/>
                </a:solidFill>
                <a:latin typeface="Calibri" pitchFamily="-105" charset="0"/>
              </a:endParaRPr>
            </a:p>
          </p:txBody>
        </p:sp>
      </p:grpSp>
      <p:grpSp>
        <p:nvGrpSpPr>
          <p:cNvPr id="20512" name="Group 118"/>
          <p:cNvGrpSpPr>
            <a:grpSpLocks/>
          </p:cNvGrpSpPr>
          <p:nvPr/>
        </p:nvGrpSpPr>
        <p:grpSpPr bwMode="auto">
          <a:xfrm>
            <a:off x="312738" y="4967288"/>
            <a:ext cx="1082675" cy="1066800"/>
            <a:chOff x="249238" y="4930775"/>
            <a:chExt cx="1082675" cy="1066800"/>
          </a:xfrm>
        </p:grpSpPr>
        <p:grpSp>
          <p:nvGrpSpPr>
            <p:cNvPr id="20594" name="Group 108"/>
            <p:cNvGrpSpPr>
              <a:grpSpLocks/>
            </p:cNvGrpSpPr>
            <p:nvPr/>
          </p:nvGrpSpPr>
          <p:grpSpPr bwMode="auto">
            <a:xfrm>
              <a:off x="249238" y="4930775"/>
              <a:ext cx="1082675" cy="1066800"/>
              <a:chOff x="242888" y="3657600"/>
              <a:chExt cx="1082675" cy="1066800"/>
            </a:xfrm>
          </p:grpSpPr>
          <p:sp>
            <p:nvSpPr>
              <p:cNvPr id="69" name="Rectangle 109"/>
              <p:cNvSpPr>
                <a:spLocks noChangeArrowheads="1"/>
              </p:cNvSpPr>
              <p:nvPr/>
            </p:nvSpPr>
            <p:spPr bwMode="auto">
              <a:xfrm>
                <a:off x="242888" y="3657600"/>
                <a:ext cx="1082675" cy="1066800"/>
              </a:xfrm>
              <a:prstGeom prst="rect">
                <a:avLst/>
              </a:prstGeom>
              <a:gradFill rotWithShape="1">
                <a:gsLst>
                  <a:gs pos="0">
                    <a:schemeClr val="bg1">
                      <a:lumMod val="95000"/>
                    </a:schemeClr>
                  </a:gs>
                  <a:gs pos="100000">
                    <a:schemeClr val="bg1">
                      <a:lumMod val="65000"/>
                    </a:schemeClr>
                  </a:gs>
                </a:gsLst>
                <a:lin ang="5400000"/>
              </a:gradFill>
              <a:ln w="9525">
                <a:solidFill>
                  <a:schemeClr val="tx1">
                    <a:lumMod val="65000"/>
                    <a:lumOff val="35000"/>
                  </a:schemeClr>
                </a:solidFill>
                <a:miter lim="800000"/>
                <a:headEnd/>
                <a:tailEnd/>
              </a:ln>
            </p:spPr>
            <p:txBody>
              <a:bodyPr anchor="ctr"/>
              <a:lstStyle/>
              <a:p>
                <a:pPr indent="-342900" algn="ctr">
                  <a:buFont typeface="Calibri" pitchFamily="-105" charset="0"/>
                  <a:buAutoNum type="arabicPeriod"/>
                  <a:defRPr/>
                </a:pPr>
                <a:endParaRPr lang="en-US" noProof="1">
                  <a:solidFill>
                    <a:srgbClr val="FFFFFF"/>
                  </a:solidFill>
                  <a:latin typeface="Calibri" pitchFamily="-105" charset="0"/>
                </a:endParaRPr>
              </a:p>
            </p:txBody>
          </p:sp>
          <p:sp>
            <p:nvSpPr>
              <p:cNvPr id="70" name="Rectangle 69"/>
              <p:cNvSpPr>
                <a:spLocks noChangeArrowheads="1"/>
              </p:cNvSpPr>
              <p:nvPr/>
            </p:nvSpPr>
            <p:spPr bwMode="auto">
              <a:xfrm>
                <a:off x="266700" y="3671887"/>
                <a:ext cx="1041400" cy="1025525"/>
              </a:xfrm>
              <a:prstGeom prst="rect">
                <a:avLst/>
              </a:prstGeom>
              <a:gradFill flip="none" rotWithShape="1">
                <a:gsLst>
                  <a:gs pos="0">
                    <a:schemeClr val="bg1">
                      <a:alpha val="49000"/>
                    </a:schemeClr>
                  </a:gs>
                  <a:gs pos="41000">
                    <a:srgbClr val="CC0000">
                      <a:alpha val="0"/>
                    </a:srgbClr>
                  </a:gs>
                </a:gsLst>
                <a:lin ang="5400000" scaled="1"/>
                <a:tileRect/>
              </a:gradFill>
              <a:ln w="9525" cap="flat" cmpd="sng" algn="ctr">
                <a:noFill/>
                <a:prstDash val="solid"/>
              </a:ln>
              <a:effectLst/>
            </p:spPr>
            <p:txBody>
              <a:bodyPr anchor="ctr"/>
              <a:lstStyle/>
              <a:p>
                <a:pPr indent="-342900" algn="ctr">
                  <a:buFont typeface="Calibri" pitchFamily="-105" charset="0"/>
                  <a:buAutoNum type="arabicPeriod"/>
                  <a:defRPr/>
                </a:pPr>
                <a:endParaRPr lang="en-US" u="sng" noProof="1">
                  <a:solidFill>
                    <a:srgbClr val="FFFFFF"/>
                  </a:solidFill>
                  <a:latin typeface="Calibri" pitchFamily="-105" charset="0"/>
                </a:endParaRPr>
              </a:p>
            </p:txBody>
          </p:sp>
        </p:grpSp>
        <p:sp>
          <p:nvSpPr>
            <p:cNvPr id="20595" name="Rektangel 23"/>
            <p:cNvSpPr>
              <a:spLocks noChangeArrowheads="1"/>
            </p:cNvSpPr>
            <p:nvPr/>
          </p:nvSpPr>
          <p:spPr bwMode="auto">
            <a:xfrm>
              <a:off x="271463" y="4978400"/>
              <a:ext cx="1038225" cy="892175"/>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000" noProof="1">
                  <a:solidFill>
                    <a:srgbClr val="151616"/>
                  </a:solidFill>
                  <a:latin typeface="Calibri" pitchFamily="-105" charset="0"/>
                  <a:cs typeface="Arial" charset="0"/>
                </a:rPr>
                <a:t>Go ahead an replace it with your own text.</a:t>
              </a:r>
            </a:p>
            <a:p>
              <a:pPr defTabSz="801688">
                <a:spcBef>
                  <a:spcPct val="20000"/>
                </a:spcBef>
                <a:buFont typeface="Arial" charset="0"/>
                <a:buChar char="•"/>
              </a:pPr>
              <a:r>
                <a:rPr lang="en-US" sz="1000" noProof="1">
                  <a:solidFill>
                    <a:srgbClr val="151616"/>
                  </a:solidFill>
                  <a:latin typeface="Calibri" pitchFamily="-105" charset="0"/>
                  <a:cs typeface="Arial" charset="0"/>
                </a:rPr>
                <a:t>This is an example text.</a:t>
              </a:r>
            </a:p>
          </p:txBody>
        </p:sp>
      </p:grpSp>
      <p:grpSp>
        <p:nvGrpSpPr>
          <p:cNvPr id="20513" name="Group 91"/>
          <p:cNvGrpSpPr>
            <a:grpSpLocks/>
          </p:cNvGrpSpPr>
          <p:nvPr/>
        </p:nvGrpSpPr>
        <p:grpSpPr bwMode="auto">
          <a:xfrm>
            <a:off x="1509713" y="3832225"/>
            <a:ext cx="1082675" cy="1066800"/>
            <a:chOff x="1457325" y="3810000"/>
            <a:chExt cx="1082675" cy="1066800"/>
          </a:xfrm>
        </p:grpSpPr>
        <p:grpSp>
          <p:nvGrpSpPr>
            <p:cNvPr id="20588" name="Group 123"/>
            <p:cNvGrpSpPr>
              <a:grpSpLocks/>
            </p:cNvGrpSpPr>
            <p:nvPr/>
          </p:nvGrpSpPr>
          <p:grpSpPr bwMode="auto">
            <a:xfrm>
              <a:off x="1457325" y="3810000"/>
              <a:ext cx="1082675" cy="1066800"/>
              <a:chOff x="6199983" y="3657600"/>
              <a:chExt cx="1082675" cy="1066800"/>
            </a:xfrm>
          </p:grpSpPr>
          <p:sp>
            <p:nvSpPr>
              <p:cNvPr id="89" name="Rectangle 88"/>
              <p:cNvSpPr>
                <a:spLocks noChangeArrowheads="1"/>
              </p:cNvSpPr>
              <p:nvPr/>
            </p:nvSpPr>
            <p:spPr bwMode="auto">
              <a:xfrm>
                <a:off x="6199983" y="3657600"/>
                <a:ext cx="1082675" cy="1066800"/>
              </a:xfrm>
              <a:prstGeom prst="rect">
                <a:avLst/>
              </a:prstGeom>
              <a:gradFill flip="none" rotWithShape="1">
                <a:gsLst>
                  <a:gs pos="0">
                    <a:srgbClr val="74F4FF"/>
                  </a:gs>
                  <a:gs pos="100000">
                    <a:srgbClr val="208ECD"/>
                  </a:gs>
                </a:gsLst>
                <a:lin ang="5400000" scaled="1"/>
                <a:tileRect/>
              </a:gradFill>
              <a:ln w="9525" algn="ctr">
                <a:solidFill>
                  <a:srgbClr val="208ECD"/>
                </a:solidFill>
                <a:miter lim="800000"/>
                <a:headEnd/>
                <a:tailEnd/>
              </a:ln>
              <a:scene3d>
                <a:camera prst="orthographicFront"/>
                <a:lightRig rig="balanced" dir="t"/>
              </a:scene3d>
              <a:sp3d/>
            </p:spPr>
            <p:txBody>
              <a:bodyPr anchor="ctr"/>
              <a:lstStyle/>
              <a:p>
                <a:pPr indent="-342900" algn="ctr">
                  <a:buFont typeface="Calibri" pitchFamily="-105" charset="0"/>
                  <a:buAutoNum type="arabicPeriod"/>
                  <a:defRPr/>
                </a:pPr>
                <a:endParaRPr lang="en-US" noProof="1">
                  <a:solidFill>
                    <a:srgbClr val="000000"/>
                  </a:solidFill>
                  <a:latin typeface="Calibri" pitchFamily="-105" charset="0"/>
                </a:endParaRPr>
              </a:p>
            </p:txBody>
          </p:sp>
          <p:sp>
            <p:nvSpPr>
              <p:cNvPr id="90" name="Rectangle 89"/>
              <p:cNvSpPr>
                <a:spLocks noChangeArrowheads="1"/>
              </p:cNvSpPr>
              <p:nvPr/>
            </p:nvSpPr>
            <p:spPr bwMode="auto">
              <a:xfrm>
                <a:off x="6225383" y="3671888"/>
                <a:ext cx="1041400" cy="1025525"/>
              </a:xfrm>
              <a:prstGeom prst="rect">
                <a:avLst/>
              </a:prstGeom>
              <a:gradFill flip="none" rotWithShape="1">
                <a:gsLst>
                  <a:gs pos="0">
                    <a:schemeClr val="bg1">
                      <a:alpha val="49000"/>
                    </a:schemeClr>
                  </a:gs>
                  <a:gs pos="41000">
                    <a:srgbClr val="69A12B">
                      <a:alpha val="0"/>
                    </a:srgbClr>
                  </a:gs>
                </a:gsLst>
                <a:lin ang="5400000" scaled="1"/>
                <a:tileRect/>
              </a:gradFill>
              <a:ln w="9525" cap="flat" cmpd="sng" algn="ctr">
                <a:noFill/>
                <a:prstDash val="solid"/>
              </a:ln>
              <a:effectLst/>
            </p:spPr>
            <p:txBody>
              <a:bodyPr anchor="ctr"/>
              <a:lstStyle/>
              <a:p>
                <a:pPr indent="-342900" algn="ctr">
                  <a:buFont typeface="Calibri" pitchFamily="-105" charset="0"/>
                  <a:buAutoNum type="arabicPeriod"/>
                  <a:defRPr/>
                </a:pPr>
                <a:endParaRPr lang="en-US" u="sng" noProof="1">
                  <a:solidFill>
                    <a:srgbClr val="FFFFFF"/>
                  </a:solidFill>
                  <a:latin typeface="Calibri" pitchFamily="-105" charset="0"/>
                </a:endParaRPr>
              </a:p>
            </p:txBody>
          </p:sp>
        </p:grpSp>
        <p:sp>
          <p:nvSpPr>
            <p:cNvPr id="20589" name="Rektangel 23"/>
            <p:cNvSpPr>
              <a:spLocks noChangeArrowheads="1"/>
            </p:cNvSpPr>
            <p:nvPr/>
          </p:nvSpPr>
          <p:spPr bwMode="auto">
            <a:xfrm>
              <a:off x="1476375" y="3857625"/>
              <a:ext cx="1038225" cy="892175"/>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000" noProof="1">
                  <a:solidFill>
                    <a:srgbClr val="151616"/>
                  </a:solidFill>
                  <a:latin typeface="Calibri" pitchFamily="-105" charset="0"/>
                  <a:cs typeface="Arial" charset="0"/>
                </a:rPr>
                <a:t>Go ahead an replace it with your own text.</a:t>
              </a:r>
            </a:p>
            <a:p>
              <a:pPr defTabSz="801688">
                <a:spcBef>
                  <a:spcPct val="20000"/>
                </a:spcBef>
                <a:buFont typeface="Arial" charset="0"/>
                <a:buChar char="•"/>
              </a:pPr>
              <a:r>
                <a:rPr lang="en-US" sz="1000" noProof="1">
                  <a:solidFill>
                    <a:srgbClr val="151616"/>
                  </a:solidFill>
                  <a:latin typeface="Calibri" pitchFamily="-105" charset="0"/>
                  <a:cs typeface="Arial" charset="0"/>
                </a:rPr>
                <a:t>This is an example text.</a:t>
              </a:r>
            </a:p>
          </p:txBody>
        </p:sp>
      </p:grpSp>
      <p:grpSp>
        <p:nvGrpSpPr>
          <p:cNvPr id="20514" name="Group 93"/>
          <p:cNvGrpSpPr>
            <a:grpSpLocks/>
          </p:cNvGrpSpPr>
          <p:nvPr/>
        </p:nvGrpSpPr>
        <p:grpSpPr bwMode="auto">
          <a:xfrm>
            <a:off x="2697163" y="3832225"/>
            <a:ext cx="1082675" cy="1066800"/>
            <a:chOff x="257175" y="3810000"/>
            <a:chExt cx="1082675" cy="1066800"/>
          </a:xfrm>
        </p:grpSpPr>
        <p:grpSp>
          <p:nvGrpSpPr>
            <p:cNvPr id="20582" name="Group 123"/>
            <p:cNvGrpSpPr>
              <a:grpSpLocks/>
            </p:cNvGrpSpPr>
            <p:nvPr/>
          </p:nvGrpSpPr>
          <p:grpSpPr bwMode="auto">
            <a:xfrm>
              <a:off x="257175" y="3810000"/>
              <a:ext cx="1082675" cy="1066800"/>
              <a:chOff x="6199983" y="3657600"/>
              <a:chExt cx="1082675" cy="1066800"/>
            </a:xfrm>
          </p:grpSpPr>
          <p:sp>
            <p:nvSpPr>
              <p:cNvPr id="97" name="Rectangle 96"/>
              <p:cNvSpPr>
                <a:spLocks noChangeArrowheads="1"/>
              </p:cNvSpPr>
              <p:nvPr/>
            </p:nvSpPr>
            <p:spPr bwMode="auto">
              <a:xfrm>
                <a:off x="6199983" y="3657600"/>
                <a:ext cx="1082675" cy="1066800"/>
              </a:xfrm>
              <a:prstGeom prst="rect">
                <a:avLst/>
              </a:prstGeom>
              <a:gradFill flip="none" rotWithShape="1">
                <a:gsLst>
                  <a:gs pos="0">
                    <a:srgbClr val="74F4FF"/>
                  </a:gs>
                  <a:gs pos="100000">
                    <a:srgbClr val="208ECD"/>
                  </a:gs>
                </a:gsLst>
                <a:lin ang="5400000" scaled="1"/>
                <a:tileRect/>
              </a:gradFill>
              <a:ln w="9525" algn="ctr">
                <a:solidFill>
                  <a:srgbClr val="208ECD"/>
                </a:solidFill>
                <a:miter lim="800000"/>
                <a:headEnd/>
                <a:tailEnd/>
              </a:ln>
              <a:scene3d>
                <a:camera prst="orthographicFront"/>
                <a:lightRig rig="balanced" dir="t"/>
              </a:scene3d>
              <a:sp3d/>
            </p:spPr>
            <p:txBody>
              <a:bodyPr anchor="ctr"/>
              <a:lstStyle/>
              <a:p>
                <a:pPr indent="-342900" algn="ctr">
                  <a:buFont typeface="Calibri" pitchFamily="-105" charset="0"/>
                  <a:buAutoNum type="arabicPeriod"/>
                  <a:defRPr/>
                </a:pPr>
                <a:endParaRPr lang="en-US" noProof="1">
                  <a:solidFill>
                    <a:srgbClr val="000000"/>
                  </a:solidFill>
                  <a:latin typeface="Calibri" pitchFamily="-105" charset="0"/>
                </a:endParaRPr>
              </a:p>
            </p:txBody>
          </p:sp>
          <p:sp>
            <p:nvSpPr>
              <p:cNvPr id="98" name="Rectangle 97"/>
              <p:cNvSpPr>
                <a:spLocks noChangeArrowheads="1"/>
              </p:cNvSpPr>
              <p:nvPr/>
            </p:nvSpPr>
            <p:spPr bwMode="auto">
              <a:xfrm>
                <a:off x="6225383" y="3671888"/>
                <a:ext cx="1041400" cy="1025525"/>
              </a:xfrm>
              <a:prstGeom prst="rect">
                <a:avLst/>
              </a:prstGeom>
              <a:gradFill flip="none" rotWithShape="1">
                <a:gsLst>
                  <a:gs pos="0">
                    <a:schemeClr val="bg1">
                      <a:alpha val="49000"/>
                    </a:schemeClr>
                  </a:gs>
                  <a:gs pos="41000">
                    <a:srgbClr val="69A12B">
                      <a:alpha val="0"/>
                    </a:srgbClr>
                  </a:gs>
                </a:gsLst>
                <a:lin ang="5400000" scaled="1"/>
                <a:tileRect/>
              </a:gradFill>
              <a:ln w="9525" cap="flat" cmpd="sng" algn="ctr">
                <a:noFill/>
                <a:prstDash val="solid"/>
              </a:ln>
              <a:effectLst/>
            </p:spPr>
            <p:txBody>
              <a:bodyPr anchor="ctr"/>
              <a:lstStyle/>
              <a:p>
                <a:pPr indent="-342900" algn="ctr">
                  <a:buFont typeface="Calibri" pitchFamily="-105" charset="0"/>
                  <a:buAutoNum type="arabicPeriod"/>
                  <a:defRPr/>
                </a:pPr>
                <a:endParaRPr lang="en-US" u="sng" noProof="1">
                  <a:solidFill>
                    <a:srgbClr val="FFFFFF"/>
                  </a:solidFill>
                  <a:latin typeface="Calibri" pitchFamily="-105" charset="0"/>
                </a:endParaRPr>
              </a:p>
            </p:txBody>
          </p:sp>
        </p:grpSp>
        <p:sp>
          <p:nvSpPr>
            <p:cNvPr id="20583" name="Rektangel 23"/>
            <p:cNvSpPr>
              <a:spLocks noChangeArrowheads="1"/>
            </p:cNvSpPr>
            <p:nvPr/>
          </p:nvSpPr>
          <p:spPr bwMode="auto">
            <a:xfrm>
              <a:off x="276225" y="3857625"/>
              <a:ext cx="1038225" cy="892175"/>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000" noProof="1">
                  <a:solidFill>
                    <a:srgbClr val="151616"/>
                  </a:solidFill>
                  <a:latin typeface="Calibri" pitchFamily="-105" charset="0"/>
                  <a:cs typeface="Arial" charset="0"/>
                </a:rPr>
                <a:t>Go ahead an replace it with your own text.</a:t>
              </a:r>
            </a:p>
            <a:p>
              <a:pPr defTabSz="801688">
                <a:spcBef>
                  <a:spcPct val="20000"/>
                </a:spcBef>
                <a:buFont typeface="Arial" charset="0"/>
                <a:buChar char="•"/>
              </a:pPr>
              <a:r>
                <a:rPr lang="en-US" sz="1000" noProof="1">
                  <a:solidFill>
                    <a:srgbClr val="151616"/>
                  </a:solidFill>
                  <a:latin typeface="Calibri" pitchFamily="-105" charset="0"/>
                  <a:cs typeface="Arial" charset="0"/>
                </a:rPr>
                <a:t>This is an example text.</a:t>
              </a:r>
            </a:p>
          </p:txBody>
        </p:sp>
      </p:grpSp>
      <p:grpSp>
        <p:nvGrpSpPr>
          <p:cNvPr id="20515" name="Group 98"/>
          <p:cNvGrpSpPr>
            <a:grpSpLocks/>
          </p:cNvGrpSpPr>
          <p:nvPr/>
        </p:nvGrpSpPr>
        <p:grpSpPr bwMode="auto">
          <a:xfrm>
            <a:off x="3886200" y="3832225"/>
            <a:ext cx="1082675" cy="1066800"/>
            <a:chOff x="257175" y="3810000"/>
            <a:chExt cx="1082675" cy="1066800"/>
          </a:xfrm>
        </p:grpSpPr>
        <p:grpSp>
          <p:nvGrpSpPr>
            <p:cNvPr id="20576" name="Group 123"/>
            <p:cNvGrpSpPr>
              <a:grpSpLocks/>
            </p:cNvGrpSpPr>
            <p:nvPr/>
          </p:nvGrpSpPr>
          <p:grpSpPr bwMode="auto">
            <a:xfrm>
              <a:off x="257175" y="3810000"/>
              <a:ext cx="1082675" cy="1066800"/>
              <a:chOff x="6199983" y="3657600"/>
              <a:chExt cx="1082675" cy="1066800"/>
            </a:xfrm>
          </p:grpSpPr>
          <p:sp>
            <p:nvSpPr>
              <p:cNvPr id="102" name="Rectangle 101"/>
              <p:cNvSpPr>
                <a:spLocks noChangeArrowheads="1"/>
              </p:cNvSpPr>
              <p:nvPr/>
            </p:nvSpPr>
            <p:spPr bwMode="auto">
              <a:xfrm>
                <a:off x="6199983" y="3657600"/>
                <a:ext cx="1082675" cy="1066800"/>
              </a:xfrm>
              <a:prstGeom prst="rect">
                <a:avLst/>
              </a:prstGeom>
              <a:gradFill flip="none" rotWithShape="1">
                <a:gsLst>
                  <a:gs pos="0">
                    <a:srgbClr val="74F4FF"/>
                  </a:gs>
                  <a:gs pos="100000">
                    <a:srgbClr val="208ECD"/>
                  </a:gs>
                </a:gsLst>
                <a:lin ang="5400000" scaled="1"/>
                <a:tileRect/>
              </a:gradFill>
              <a:ln w="9525" algn="ctr">
                <a:solidFill>
                  <a:srgbClr val="208ECD"/>
                </a:solidFill>
                <a:miter lim="800000"/>
                <a:headEnd/>
                <a:tailEnd/>
              </a:ln>
              <a:scene3d>
                <a:camera prst="orthographicFront"/>
                <a:lightRig rig="balanced" dir="t"/>
              </a:scene3d>
              <a:sp3d/>
            </p:spPr>
            <p:txBody>
              <a:bodyPr anchor="ctr"/>
              <a:lstStyle/>
              <a:p>
                <a:pPr indent="-342900" algn="ctr">
                  <a:buFont typeface="Calibri" pitchFamily="-105" charset="0"/>
                  <a:buAutoNum type="arabicPeriod"/>
                  <a:defRPr/>
                </a:pPr>
                <a:endParaRPr lang="en-US" noProof="1">
                  <a:solidFill>
                    <a:srgbClr val="000000"/>
                  </a:solidFill>
                  <a:latin typeface="Calibri" pitchFamily="-105" charset="0"/>
                </a:endParaRPr>
              </a:p>
            </p:txBody>
          </p:sp>
          <p:sp>
            <p:nvSpPr>
              <p:cNvPr id="103" name="Rectangle 102"/>
              <p:cNvSpPr>
                <a:spLocks noChangeArrowheads="1"/>
              </p:cNvSpPr>
              <p:nvPr/>
            </p:nvSpPr>
            <p:spPr bwMode="auto">
              <a:xfrm>
                <a:off x="6225383" y="3671888"/>
                <a:ext cx="1041400" cy="1025525"/>
              </a:xfrm>
              <a:prstGeom prst="rect">
                <a:avLst/>
              </a:prstGeom>
              <a:gradFill flip="none" rotWithShape="1">
                <a:gsLst>
                  <a:gs pos="0">
                    <a:schemeClr val="bg1">
                      <a:alpha val="49000"/>
                    </a:schemeClr>
                  </a:gs>
                  <a:gs pos="41000">
                    <a:srgbClr val="69A12B">
                      <a:alpha val="0"/>
                    </a:srgbClr>
                  </a:gs>
                </a:gsLst>
                <a:lin ang="5400000" scaled="1"/>
                <a:tileRect/>
              </a:gradFill>
              <a:ln w="9525" cap="flat" cmpd="sng" algn="ctr">
                <a:noFill/>
                <a:prstDash val="solid"/>
              </a:ln>
              <a:effectLst/>
            </p:spPr>
            <p:txBody>
              <a:bodyPr anchor="ctr"/>
              <a:lstStyle/>
              <a:p>
                <a:pPr indent="-342900" algn="ctr">
                  <a:buFont typeface="Calibri" pitchFamily="-105" charset="0"/>
                  <a:buAutoNum type="arabicPeriod"/>
                  <a:defRPr/>
                </a:pPr>
                <a:endParaRPr lang="en-US" u="sng" noProof="1">
                  <a:solidFill>
                    <a:srgbClr val="FFFFFF"/>
                  </a:solidFill>
                  <a:latin typeface="Calibri" pitchFamily="-105" charset="0"/>
                </a:endParaRPr>
              </a:p>
            </p:txBody>
          </p:sp>
        </p:grpSp>
        <p:sp>
          <p:nvSpPr>
            <p:cNvPr id="20577" name="Rektangel 23"/>
            <p:cNvSpPr>
              <a:spLocks noChangeArrowheads="1"/>
            </p:cNvSpPr>
            <p:nvPr/>
          </p:nvSpPr>
          <p:spPr bwMode="auto">
            <a:xfrm>
              <a:off x="276225" y="3857625"/>
              <a:ext cx="1038225" cy="892175"/>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000" noProof="1">
                  <a:solidFill>
                    <a:srgbClr val="151616"/>
                  </a:solidFill>
                  <a:latin typeface="Calibri" pitchFamily="-105" charset="0"/>
                  <a:cs typeface="Arial" charset="0"/>
                </a:rPr>
                <a:t>Go ahead an replace it with your own text.</a:t>
              </a:r>
            </a:p>
            <a:p>
              <a:pPr defTabSz="801688">
                <a:spcBef>
                  <a:spcPct val="20000"/>
                </a:spcBef>
                <a:buFont typeface="Arial" charset="0"/>
                <a:buChar char="•"/>
              </a:pPr>
              <a:r>
                <a:rPr lang="en-US" sz="1000" noProof="1">
                  <a:solidFill>
                    <a:srgbClr val="151616"/>
                  </a:solidFill>
                  <a:latin typeface="Calibri" pitchFamily="-105" charset="0"/>
                  <a:cs typeface="Arial" charset="0"/>
                </a:rPr>
                <a:t>This is an example text.</a:t>
              </a:r>
            </a:p>
          </p:txBody>
        </p:sp>
      </p:grpSp>
      <p:grpSp>
        <p:nvGrpSpPr>
          <p:cNvPr id="20516" name="Group 103"/>
          <p:cNvGrpSpPr>
            <a:grpSpLocks/>
          </p:cNvGrpSpPr>
          <p:nvPr/>
        </p:nvGrpSpPr>
        <p:grpSpPr bwMode="auto">
          <a:xfrm>
            <a:off x="5075238" y="3832225"/>
            <a:ext cx="1082675" cy="1066800"/>
            <a:chOff x="257175" y="3810000"/>
            <a:chExt cx="1082675" cy="1066800"/>
          </a:xfrm>
        </p:grpSpPr>
        <p:grpSp>
          <p:nvGrpSpPr>
            <p:cNvPr id="20570" name="Group 123"/>
            <p:cNvGrpSpPr>
              <a:grpSpLocks/>
            </p:cNvGrpSpPr>
            <p:nvPr/>
          </p:nvGrpSpPr>
          <p:grpSpPr bwMode="auto">
            <a:xfrm>
              <a:off x="257175" y="3810000"/>
              <a:ext cx="1082675" cy="1066800"/>
              <a:chOff x="6199983" y="3657600"/>
              <a:chExt cx="1082675" cy="1066800"/>
            </a:xfrm>
          </p:grpSpPr>
          <p:sp>
            <p:nvSpPr>
              <p:cNvPr id="107" name="Rectangle 106"/>
              <p:cNvSpPr>
                <a:spLocks noChangeArrowheads="1"/>
              </p:cNvSpPr>
              <p:nvPr/>
            </p:nvSpPr>
            <p:spPr bwMode="auto">
              <a:xfrm>
                <a:off x="6199983" y="3657600"/>
                <a:ext cx="1082675" cy="1066800"/>
              </a:xfrm>
              <a:prstGeom prst="rect">
                <a:avLst/>
              </a:prstGeom>
              <a:gradFill flip="none" rotWithShape="1">
                <a:gsLst>
                  <a:gs pos="0">
                    <a:srgbClr val="74F4FF"/>
                  </a:gs>
                  <a:gs pos="100000">
                    <a:srgbClr val="208ECD"/>
                  </a:gs>
                </a:gsLst>
                <a:lin ang="5400000" scaled="1"/>
                <a:tileRect/>
              </a:gradFill>
              <a:ln w="9525" algn="ctr">
                <a:solidFill>
                  <a:srgbClr val="208ECD"/>
                </a:solidFill>
                <a:miter lim="800000"/>
                <a:headEnd/>
                <a:tailEnd/>
              </a:ln>
              <a:scene3d>
                <a:camera prst="orthographicFront"/>
                <a:lightRig rig="balanced" dir="t"/>
              </a:scene3d>
              <a:sp3d/>
            </p:spPr>
            <p:txBody>
              <a:bodyPr anchor="ctr"/>
              <a:lstStyle/>
              <a:p>
                <a:pPr indent="-342900" algn="ctr">
                  <a:buFont typeface="Calibri" pitchFamily="-105" charset="0"/>
                  <a:buAutoNum type="arabicPeriod"/>
                  <a:defRPr/>
                </a:pPr>
                <a:endParaRPr lang="en-US" noProof="1">
                  <a:solidFill>
                    <a:srgbClr val="000000"/>
                  </a:solidFill>
                  <a:latin typeface="Calibri" pitchFamily="-105" charset="0"/>
                </a:endParaRPr>
              </a:p>
            </p:txBody>
          </p:sp>
          <p:sp>
            <p:nvSpPr>
              <p:cNvPr id="108" name="Rectangle 107"/>
              <p:cNvSpPr>
                <a:spLocks noChangeArrowheads="1"/>
              </p:cNvSpPr>
              <p:nvPr/>
            </p:nvSpPr>
            <p:spPr bwMode="auto">
              <a:xfrm>
                <a:off x="6225383" y="3671888"/>
                <a:ext cx="1041400" cy="1025525"/>
              </a:xfrm>
              <a:prstGeom prst="rect">
                <a:avLst/>
              </a:prstGeom>
              <a:gradFill flip="none" rotWithShape="1">
                <a:gsLst>
                  <a:gs pos="0">
                    <a:schemeClr val="bg1">
                      <a:alpha val="49000"/>
                    </a:schemeClr>
                  </a:gs>
                  <a:gs pos="41000">
                    <a:srgbClr val="69A12B">
                      <a:alpha val="0"/>
                    </a:srgbClr>
                  </a:gs>
                </a:gsLst>
                <a:lin ang="5400000" scaled="1"/>
                <a:tileRect/>
              </a:gradFill>
              <a:ln w="9525" cap="flat" cmpd="sng" algn="ctr">
                <a:noFill/>
                <a:prstDash val="solid"/>
              </a:ln>
              <a:effectLst/>
            </p:spPr>
            <p:txBody>
              <a:bodyPr anchor="ctr"/>
              <a:lstStyle/>
              <a:p>
                <a:pPr indent="-342900" algn="ctr">
                  <a:buFont typeface="Calibri" pitchFamily="-105" charset="0"/>
                  <a:buAutoNum type="arabicPeriod"/>
                  <a:defRPr/>
                </a:pPr>
                <a:endParaRPr lang="en-US" u="sng" noProof="1">
                  <a:solidFill>
                    <a:srgbClr val="FFFFFF"/>
                  </a:solidFill>
                  <a:latin typeface="Calibri" pitchFamily="-105" charset="0"/>
                </a:endParaRPr>
              </a:p>
            </p:txBody>
          </p:sp>
        </p:grpSp>
        <p:sp>
          <p:nvSpPr>
            <p:cNvPr id="20571" name="Rektangel 23"/>
            <p:cNvSpPr>
              <a:spLocks noChangeArrowheads="1"/>
            </p:cNvSpPr>
            <p:nvPr/>
          </p:nvSpPr>
          <p:spPr bwMode="auto">
            <a:xfrm>
              <a:off x="276225" y="3857625"/>
              <a:ext cx="1038225" cy="892175"/>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000" noProof="1">
                  <a:solidFill>
                    <a:srgbClr val="151616"/>
                  </a:solidFill>
                  <a:latin typeface="Calibri" pitchFamily="-105" charset="0"/>
                  <a:cs typeface="Arial" charset="0"/>
                </a:rPr>
                <a:t>Go ahead an replace it with your own text.</a:t>
              </a:r>
            </a:p>
            <a:p>
              <a:pPr defTabSz="801688">
                <a:spcBef>
                  <a:spcPct val="20000"/>
                </a:spcBef>
                <a:buFont typeface="Arial" charset="0"/>
                <a:buChar char="•"/>
              </a:pPr>
              <a:r>
                <a:rPr lang="en-US" sz="1000" noProof="1">
                  <a:solidFill>
                    <a:srgbClr val="151616"/>
                  </a:solidFill>
                  <a:latin typeface="Calibri" pitchFamily="-105" charset="0"/>
                  <a:cs typeface="Arial" charset="0"/>
                </a:rPr>
                <a:t>This is an example text.</a:t>
              </a:r>
            </a:p>
          </p:txBody>
        </p:sp>
      </p:grpSp>
      <p:grpSp>
        <p:nvGrpSpPr>
          <p:cNvPr id="20517" name="Group 108"/>
          <p:cNvGrpSpPr>
            <a:grpSpLocks/>
          </p:cNvGrpSpPr>
          <p:nvPr/>
        </p:nvGrpSpPr>
        <p:grpSpPr bwMode="auto">
          <a:xfrm>
            <a:off x="6262688" y="3832225"/>
            <a:ext cx="1082675" cy="1066800"/>
            <a:chOff x="257175" y="3810000"/>
            <a:chExt cx="1082675" cy="1066800"/>
          </a:xfrm>
        </p:grpSpPr>
        <p:grpSp>
          <p:nvGrpSpPr>
            <p:cNvPr id="20564" name="Group 123"/>
            <p:cNvGrpSpPr>
              <a:grpSpLocks/>
            </p:cNvGrpSpPr>
            <p:nvPr/>
          </p:nvGrpSpPr>
          <p:grpSpPr bwMode="auto">
            <a:xfrm>
              <a:off x="257175" y="3810000"/>
              <a:ext cx="1082675" cy="1066800"/>
              <a:chOff x="6199983" y="3657600"/>
              <a:chExt cx="1082675" cy="1066800"/>
            </a:xfrm>
          </p:grpSpPr>
          <p:sp>
            <p:nvSpPr>
              <p:cNvPr id="112" name="Rectangle 111"/>
              <p:cNvSpPr>
                <a:spLocks noChangeArrowheads="1"/>
              </p:cNvSpPr>
              <p:nvPr/>
            </p:nvSpPr>
            <p:spPr bwMode="auto">
              <a:xfrm>
                <a:off x="6199983" y="3657600"/>
                <a:ext cx="1082675" cy="1066800"/>
              </a:xfrm>
              <a:prstGeom prst="rect">
                <a:avLst/>
              </a:prstGeom>
              <a:gradFill flip="none" rotWithShape="1">
                <a:gsLst>
                  <a:gs pos="0">
                    <a:srgbClr val="74F4FF"/>
                  </a:gs>
                  <a:gs pos="100000">
                    <a:srgbClr val="208ECD"/>
                  </a:gs>
                </a:gsLst>
                <a:lin ang="5400000" scaled="1"/>
                <a:tileRect/>
              </a:gradFill>
              <a:ln w="9525" algn="ctr">
                <a:solidFill>
                  <a:srgbClr val="208ECD"/>
                </a:solidFill>
                <a:miter lim="800000"/>
                <a:headEnd/>
                <a:tailEnd/>
              </a:ln>
              <a:scene3d>
                <a:camera prst="orthographicFront"/>
                <a:lightRig rig="balanced" dir="t"/>
              </a:scene3d>
              <a:sp3d/>
            </p:spPr>
            <p:txBody>
              <a:bodyPr anchor="ctr"/>
              <a:lstStyle/>
              <a:p>
                <a:pPr indent="-342900" algn="ctr">
                  <a:buFont typeface="Calibri" pitchFamily="-105" charset="0"/>
                  <a:buAutoNum type="arabicPeriod"/>
                  <a:defRPr/>
                </a:pPr>
                <a:endParaRPr lang="en-US" noProof="1">
                  <a:solidFill>
                    <a:srgbClr val="000000"/>
                  </a:solidFill>
                  <a:latin typeface="Calibri" pitchFamily="-105" charset="0"/>
                </a:endParaRPr>
              </a:p>
            </p:txBody>
          </p:sp>
          <p:sp>
            <p:nvSpPr>
              <p:cNvPr id="113" name="Rectangle 112"/>
              <p:cNvSpPr>
                <a:spLocks noChangeArrowheads="1"/>
              </p:cNvSpPr>
              <p:nvPr/>
            </p:nvSpPr>
            <p:spPr bwMode="auto">
              <a:xfrm>
                <a:off x="6225383" y="3671888"/>
                <a:ext cx="1041400" cy="1025525"/>
              </a:xfrm>
              <a:prstGeom prst="rect">
                <a:avLst/>
              </a:prstGeom>
              <a:gradFill flip="none" rotWithShape="1">
                <a:gsLst>
                  <a:gs pos="0">
                    <a:schemeClr val="bg1">
                      <a:alpha val="49000"/>
                    </a:schemeClr>
                  </a:gs>
                  <a:gs pos="41000">
                    <a:srgbClr val="69A12B">
                      <a:alpha val="0"/>
                    </a:srgbClr>
                  </a:gs>
                </a:gsLst>
                <a:lin ang="5400000" scaled="1"/>
                <a:tileRect/>
              </a:gradFill>
              <a:ln w="9525" cap="flat" cmpd="sng" algn="ctr">
                <a:noFill/>
                <a:prstDash val="solid"/>
              </a:ln>
              <a:effectLst/>
            </p:spPr>
            <p:txBody>
              <a:bodyPr anchor="ctr"/>
              <a:lstStyle/>
              <a:p>
                <a:pPr indent="-342900" algn="ctr">
                  <a:buFont typeface="Calibri" pitchFamily="-105" charset="0"/>
                  <a:buAutoNum type="arabicPeriod"/>
                  <a:defRPr/>
                </a:pPr>
                <a:endParaRPr lang="en-US" u="sng" noProof="1">
                  <a:solidFill>
                    <a:srgbClr val="FFFFFF"/>
                  </a:solidFill>
                  <a:latin typeface="Calibri" pitchFamily="-105" charset="0"/>
                </a:endParaRPr>
              </a:p>
            </p:txBody>
          </p:sp>
        </p:grpSp>
        <p:sp>
          <p:nvSpPr>
            <p:cNvPr id="20565" name="Rektangel 23"/>
            <p:cNvSpPr>
              <a:spLocks noChangeArrowheads="1"/>
            </p:cNvSpPr>
            <p:nvPr/>
          </p:nvSpPr>
          <p:spPr bwMode="auto">
            <a:xfrm>
              <a:off x="276225" y="3857625"/>
              <a:ext cx="1038225" cy="892175"/>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000" noProof="1">
                  <a:solidFill>
                    <a:srgbClr val="151616"/>
                  </a:solidFill>
                  <a:latin typeface="Calibri" pitchFamily="-105" charset="0"/>
                  <a:cs typeface="Arial" charset="0"/>
                </a:rPr>
                <a:t>Go ahead an replace it with your own text.</a:t>
              </a:r>
            </a:p>
            <a:p>
              <a:pPr defTabSz="801688">
                <a:spcBef>
                  <a:spcPct val="20000"/>
                </a:spcBef>
                <a:buFont typeface="Arial" charset="0"/>
                <a:buChar char="•"/>
              </a:pPr>
              <a:r>
                <a:rPr lang="en-US" sz="1000" noProof="1">
                  <a:solidFill>
                    <a:srgbClr val="151616"/>
                  </a:solidFill>
                  <a:latin typeface="Calibri" pitchFamily="-105" charset="0"/>
                  <a:cs typeface="Arial" charset="0"/>
                </a:rPr>
                <a:t>This is an example text.</a:t>
              </a:r>
            </a:p>
          </p:txBody>
        </p:sp>
      </p:grpSp>
      <p:grpSp>
        <p:nvGrpSpPr>
          <p:cNvPr id="20518" name="Group 113"/>
          <p:cNvGrpSpPr>
            <a:grpSpLocks/>
          </p:cNvGrpSpPr>
          <p:nvPr/>
        </p:nvGrpSpPr>
        <p:grpSpPr bwMode="auto">
          <a:xfrm>
            <a:off x="7451725" y="3832225"/>
            <a:ext cx="1082675" cy="1066800"/>
            <a:chOff x="257175" y="3810000"/>
            <a:chExt cx="1082675" cy="1066800"/>
          </a:xfrm>
        </p:grpSpPr>
        <p:grpSp>
          <p:nvGrpSpPr>
            <p:cNvPr id="20558" name="Group 123"/>
            <p:cNvGrpSpPr>
              <a:grpSpLocks/>
            </p:cNvGrpSpPr>
            <p:nvPr/>
          </p:nvGrpSpPr>
          <p:grpSpPr bwMode="auto">
            <a:xfrm>
              <a:off x="257175" y="3810000"/>
              <a:ext cx="1082675" cy="1066800"/>
              <a:chOff x="6199983" y="3657600"/>
              <a:chExt cx="1082675" cy="1066800"/>
            </a:xfrm>
          </p:grpSpPr>
          <p:sp>
            <p:nvSpPr>
              <p:cNvPr id="117" name="Rectangle 116"/>
              <p:cNvSpPr>
                <a:spLocks noChangeArrowheads="1"/>
              </p:cNvSpPr>
              <p:nvPr/>
            </p:nvSpPr>
            <p:spPr bwMode="auto">
              <a:xfrm>
                <a:off x="6199983" y="3657600"/>
                <a:ext cx="1082675" cy="1066800"/>
              </a:xfrm>
              <a:prstGeom prst="rect">
                <a:avLst/>
              </a:prstGeom>
              <a:gradFill flip="none" rotWithShape="1">
                <a:gsLst>
                  <a:gs pos="0">
                    <a:srgbClr val="74F4FF"/>
                  </a:gs>
                  <a:gs pos="100000">
                    <a:srgbClr val="208ECD"/>
                  </a:gs>
                </a:gsLst>
                <a:lin ang="5400000" scaled="1"/>
                <a:tileRect/>
              </a:gradFill>
              <a:ln w="9525" algn="ctr">
                <a:solidFill>
                  <a:srgbClr val="208ECD"/>
                </a:solidFill>
                <a:miter lim="800000"/>
                <a:headEnd/>
                <a:tailEnd/>
              </a:ln>
              <a:scene3d>
                <a:camera prst="orthographicFront"/>
                <a:lightRig rig="balanced" dir="t"/>
              </a:scene3d>
              <a:sp3d/>
            </p:spPr>
            <p:txBody>
              <a:bodyPr anchor="ctr"/>
              <a:lstStyle/>
              <a:p>
                <a:pPr indent="-342900" algn="ctr">
                  <a:buFont typeface="Calibri" pitchFamily="-105" charset="0"/>
                  <a:buAutoNum type="arabicPeriod"/>
                  <a:defRPr/>
                </a:pPr>
                <a:endParaRPr lang="en-US" noProof="1">
                  <a:solidFill>
                    <a:srgbClr val="000000"/>
                  </a:solidFill>
                  <a:latin typeface="Calibri" pitchFamily="-105" charset="0"/>
                </a:endParaRPr>
              </a:p>
            </p:txBody>
          </p:sp>
          <p:sp>
            <p:nvSpPr>
              <p:cNvPr id="118" name="Rectangle 117"/>
              <p:cNvSpPr>
                <a:spLocks noChangeArrowheads="1"/>
              </p:cNvSpPr>
              <p:nvPr/>
            </p:nvSpPr>
            <p:spPr bwMode="auto">
              <a:xfrm>
                <a:off x="6225383" y="3671888"/>
                <a:ext cx="1041400" cy="1025525"/>
              </a:xfrm>
              <a:prstGeom prst="rect">
                <a:avLst/>
              </a:prstGeom>
              <a:gradFill flip="none" rotWithShape="1">
                <a:gsLst>
                  <a:gs pos="0">
                    <a:schemeClr val="bg1">
                      <a:alpha val="49000"/>
                    </a:schemeClr>
                  </a:gs>
                  <a:gs pos="41000">
                    <a:srgbClr val="69A12B">
                      <a:alpha val="0"/>
                    </a:srgbClr>
                  </a:gs>
                </a:gsLst>
                <a:lin ang="5400000" scaled="1"/>
                <a:tileRect/>
              </a:gradFill>
              <a:ln w="9525" cap="flat" cmpd="sng" algn="ctr">
                <a:noFill/>
                <a:prstDash val="solid"/>
              </a:ln>
              <a:effectLst/>
            </p:spPr>
            <p:txBody>
              <a:bodyPr anchor="ctr"/>
              <a:lstStyle/>
              <a:p>
                <a:pPr indent="-342900" algn="ctr">
                  <a:buFont typeface="Calibri" pitchFamily="-105" charset="0"/>
                  <a:buAutoNum type="arabicPeriod"/>
                  <a:defRPr/>
                </a:pPr>
                <a:endParaRPr lang="en-US" u="sng" noProof="1">
                  <a:solidFill>
                    <a:srgbClr val="FFFFFF"/>
                  </a:solidFill>
                  <a:latin typeface="Calibri" pitchFamily="-105" charset="0"/>
                </a:endParaRPr>
              </a:p>
            </p:txBody>
          </p:sp>
        </p:grpSp>
        <p:sp>
          <p:nvSpPr>
            <p:cNvPr id="20559" name="Rektangel 23"/>
            <p:cNvSpPr>
              <a:spLocks noChangeArrowheads="1"/>
            </p:cNvSpPr>
            <p:nvPr/>
          </p:nvSpPr>
          <p:spPr bwMode="auto">
            <a:xfrm>
              <a:off x="276225" y="3857625"/>
              <a:ext cx="1038225" cy="892175"/>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000" noProof="1">
                  <a:solidFill>
                    <a:srgbClr val="151616"/>
                  </a:solidFill>
                  <a:latin typeface="Calibri" pitchFamily="-105" charset="0"/>
                  <a:cs typeface="Arial" charset="0"/>
                </a:rPr>
                <a:t>Go ahead an replace it with your own text.</a:t>
              </a:r>
            </a:p>
            <a:p>
              <a:pPr defTabSz="801688">
                <a:spcBef>
                  <a:spcPct val="20000"/>
                </a:spcBef>
                <a:buFont typeface="Arial" charset="0"/>
                <a:buChar char="•"/>
              </a:pPr>
              <a:r>
                <a:rPr lang="en-US" sz="1000" noProof="1">
                  <a:solidFill>
                    <a:srgbClr val="151616"/>
                  </a:solidFill>
                  <a:latin typeface="Calibri" pitchFamily="-105" charset="0"/>
                  <a:cs typeface="Arial" charset="0"/>
                </a:rPr>
                <a:t>This is an example text.</a:t>
              </a:r>
            </a:p>
          </p:txBody>
        </p:sp>
      </p:grpSp>
      <p:grpSp>
        <p:nvGrpSpPr>
          <p:cNvPr id="20519" name="Group 119"/>
          <p:cNvGrpSpPr>
            <a:grpSpLocks/>
          </p:cNvGrpSpPr>
          <p:nvPr/>
        </p:nvGrpSpPr>
        <p:grpSpPr bwMode="auto">
          <a:xfrm>
            <a:off x="1500188" y="4967288"/>
            <a:ext cx="1082675" cy="1066800"/>
            <a:chOff x="249238" y="4930775"/>
            <a:chExt cx="1082675" cy="1066800"/>
          </a:xfrm>
        </p:grpSpPr>
        <p:grpSp>
          <p:nvGrpSpPr>
            <p:cNvPr id="20554" name="Group 108"/>
            <p:cNvGrpSpPr>
              <a:grpSpLocks/>
            </p:cNvGrpSpPr>
            <p:nvPr/>
          </p:nvGrpSpPr>
          <p:grpSpPr bwMode="auto">
            <a:xfrm>
              <a:off x="249238" y="4930775"/>
              <a:ext cx="1082675" cy="1066800"/>
              <a:chOff x="242888" y="3657600"/>
              <a:chExt cx="1082675" cy="1066800"/>
            </a:xfrm>
          </p:grpSpPr>
          <p:sp>
            <p:nvSpPr>
              <p:cNvPr id="123" name="Rectangle 109"/>
              <p:cNvSpPr>
                <a:spLocks noChangeArrowheads="1"/>
              </p:cNvSpPr>
              <p:nvPr/>
            </p:nvSpPr>
            <p:spPr bwMode="auto">
              <a:xfrm>
                <a:off x="242888" y="3657600"/>
                <a:ext cx="1082675" cy="1066800"/>
              </a:xfrm>
              <a:prstGeom prst="rect">
                <a:avLst/>
              </a:prstGeom>
              <a:gradFill rotWithShape="1">
                <a:gsLst>
                  <a:gs pos="0">
                    <a:schemeClr val="bg1">
                      <a:lumMod val="95000"/>
                    </a:schemeClr>
                  </a:gs>
                  <a:gs pos="100000">
                    <a:schemeClr val="bg1">
                      <a:lumMod val="65000"/>
                    </a:schemeClr>
                  </a:gs>
                </a:gsLst>
                <a:lin ang="5400000"/>
              </a:gradFill>
              <a:ln w="9525">
                <a:solidFill>
                  <a:schemeClr val="tx1">
                    <a:lumMod val="65000"/>
                    <a:lumOff val="35000"/>
                  </a:schemeClr>
                </a:solidFill>
                <a:miter lim="800000"/>
                <a:headEnd/>
                <a:tailEnd/>
              </a:ln>
            </p:spPr>
            <p:txBody>
              <a:bodyPr anchor="ctr"/>
              <a:lstStyle/>
              <a:p>
                <a:pPr indent="-342900" algn="ctr">
                  <a:buFont typeface="Calibri" pitchFamily="-105" charset="0"/>
                  <a:buAutoNum type="arabicPeriod"/>
                  <a:defRPr/>
                </a:pPr>
                <a:endParaRPr lang="en-US" noProof="1">
                  <a:solidFill>
                    <a:srgbClr val="FFFFFF"/>
                  </a:solidFill>
                  <a:latin typeface="Calibri" pitchFamily="-105" charset="0"/>
                </a:endParaRPr>
              </a:p>
            </p:txBody>
          </p:sp>
          <p:sp>
            <p:nvSpPr>
              <p:cNvPr id="124" name="Rectangle 123"/>
              <p:cNvSpPr>
                <a:spLocks noChangeArrowheads="1"/>
              </p:cNvSpPr>
              <p:nvPr/>
            </p:nvSpPr>
            <p:spPr bwMode="auto">
              <a:xfrm>
                <a:off x="266700" y="3671887"/>
                <a:ext cx="1041400" cy="1025525"/>
              </a:xfrm>
              <a:prstGeom prst="rect">
                <a:avLst/>
              </a:prstGeom>
              <a:gradFill flip="none" rotWithShape="1">
                <a:gsLst>
                  <a:gs pos="0">
                    <a:schemeClr val="bg1">
                      <a:alpha val="49000"/>
                    </a:schemeClr>
                  </a:gs>
                  <a:gs pos="41000">
                    <a:srgbClr val="CC0000">
                      <a:alpha val="0"/>
                    </a:srgbClr>
                  </a:gs>
                </a:gsLst>
                <a:lin ang="5400000" scaled="1"/>
                <a:tileRect/>
              </a:gradFill>
              <a:ln w="9525" cap="flat" cmpd="sng" algn="ctr">
                <a:noFill/>
                <a:prstDash val="solid"/>
              </a:ln>
              <a:effectLst/>
            </p:spPr>
            <p:txBody>
              <a:bodyPr anchor="ctr"/>
              <a:lstStyle/>
              <a:p>
                <a:pPr indent="-342900" algn="ctr">
                  <a:buFont typeface="Calibri" pitchFamily="-105" charset="0"/>
                  <a:buAutoNum type="arabicPeriod"/>
                  <a:defRPr/>
                </a:pPr>
                <a:endParaRPr lang="en-US" u="sng" noProof="1">
                  <a:solidFill>
                    <a:srgbClr val="FFFFFF"/>
                  </a:solidFill>
                  <a:latin typeface="Calibri" pitchFamily="-105" charset="0"/>
                </a:endParaRPr>
              </a:p>
            </p:txBody>
          </p:sp>
        </p:grpSp>
        <p:sp>
          <p:nvSpPr>
            <p:cNvPr id="20555" name="Rektangel 23"/>
            <p:cNvSpPr>
              <a:spLocks noChangeArrowheads="1"/>
            </p:cNvSpPr>
            <p:nvPr/>
          </p:nvSpPr>
          <p:spPr bwMode="auto">
            <a:xfrm>
              <a:off x="271463" y="4978400"/>
              <a:ext cx="1038225" cy="892175"/>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000" noProof="1">
                  <a:solidFill>
                    <a:srgbClr val="151616"/>
                  </a:solidFill>
                  <a:latin typeface="Calibri" pitchFamily="-105" charset="0"/>
                  <a:cs typeface="Arial" charset="0"/>
                </a:rPr>
                <a:t>Go ahead an replace it with your own text.</a:t>
              </a:r>
            </a:p>
            <a:p>
              <a:pPr defTabSz="801688">
                <a:spcBef>
                  <a:spcPct val="20000"/>
                </a:spcBef>
                <a:buFont typeface="Arial" charset="0"/>
                <a:buChar char="•"/>
              </a:pPr>
              <a:r>
                <a:rPr lang="en-US" sz="1000" noProof="1">
                  <a:solidFill>
                    <a:srgbClr val="151616"/>
                  </a:solidFill>
                  <a:latin typeface="Calibri" pitchFamily="-105" charset="0"/>
                  <a:cs typeface="Arial" charset="0"/>
                </a:rPr>
                <a:t>This is an example text.</a:t>
              </a:r>
            </a:p>
          </p:txBody>
        </p:sp>
      </p:grpSp>
      <p:grpSp>
        <p:nvGrpSpPr>
          <p:cNvPr id="20520" name="Group 124"/>
          <p:cNvGrpSpPr>
            <a:grpSpLocks/>
          </p:cNvGrpSpPr>
          <p:nvPr/>
        </p:nvGrpSpPr>
        <p:grpSpPr bwMode="auto">
          <a:xfrm>
            <a:off x="2687638" y="4967288"/>
            <a:ext cx="1082675" cy="1066800"/>
            <a:chOff x="249238" y="4930775"/>
            <a:chExt cx="1082675" cy="1066800"/>
          </a:xfrm>
        </p:grpSpPr>
        <p:grpSp>
          <p:nvGrpSpPr>
            <p:cNvPr id="20550" name="Group 108"/>
            <p:cNvGrpSpPr>
              <a:grpSpLocks/>
            </p:cNvGrpSpPr>
            <p:nvPr/>
          </p:nvGrpSpPr>
          <p:grpSpPr bwMode="auto">
            <a:xfrm>
              <a:off x="249238" y="4930775"/>
              <a:ext cx="1082675" cy="1066800"/>
              <a:chOff x="242888" y="3657600"/>
              <a:chExt cx="1082675" cy="1066800"/>
            </a:xfrm>
          </p:grpSpPr>
          <p:sp>
            <p:nvSpPr>
              <p:cNvPr id="128" name="Rectangle 109"/>
              <p:cNvSpPr>
                <a:spLocks noChangeArrowheads="1"/>
              </p:cNvSpPr>
              <p:nvPr/>
            </p:nvSpPr>
            <p:spPr bwMode="auto">
              <a:xfrm>
                <a:off x="242888" y="3657600"/>
                <a:ext cx="1082675" cy="1066800"/>
              </a:xfrm>
              <a:prstGeom prst="rect">
                <a:avLst/>
              </a:prstGeom>
              <a:gradFill rotWithShape="1">
                <a:gsLst>
                  <a:gs pos="0">
                    <a:schemeClr val="bg1">
                      <a:lumMod val="95000"/>
                    </a:schemeClr>
                  </a:gs>
                  <a:gs pos="100000">
                    <a:schemeClr val="bg1">
                      <a:lumMod val="65000"/>
                    </a:schemeClr>
                  </a:gs>
                </a:gsLst>
                <a:lin ang="5400000"/>
              </a:gradFill>
              <a:ln w="9525">
                <a:solidFill>
                  <a:schemeClr val="tx1">
                    <a:lumMod val="65000"/>
                    <a:lumOff val="35000"/>
                  </a:schemeClr>
                </a:solidFill>
                <a:miter lim="800000"/>
                <a:headEnd/>
                <a:tailEnd/>
              </a:ln>
            </p:spPr>
            <p:txBody>
              <a:bodyPr anchor="ctr"/>
              <a:lstStyle/>
              <a:p>
                <a:pPr indent="-342900" algn="ctr">
                  <a:buFont typeface="Calibri" pitchFamily="-105" charset="0"/>
                  <a:buAutoNum type="arabicPeriod"/>
                  <a:defRPr/>
                </a:pPr>
                <a:endParaRPr lang="en-US" noProof="1">
                  <a:solidFill>
                    <a:srgbClr val="FFFFFF"/>
                  </a:solidFill>
                  <a:latin typeface="Calibri" pitchFamily="-105" charset="0"/>
                </a:endParaRPr>
              </a:p>
            </p:txBody>
          </p:sp>
          <p:sp>
            <p:nvSpPr>
              <p:cNvPr id="129" name="Rectangle 128"/>
              <p:cNvSpPr>
                <a:spLocks noChangeArrowheads="1"/>
              </p:cNvSpPr>
              <p:nvPr/>
            </p:nvSpPr>
            <p:spPr bwMode="auto">
              <a:xfrm>
                <a:off x="266700" y="3671887"/>
                <a:ext cx="1041400" cy="1025525"/>
              </a:xfrm>
              <a:prstGeom prst="rect">
                <a:avLst/>
              </a:prstGeom>
              <a:gradFill flip="none" rotWithShape="1">
                <a:gsLst>
                  <a:gs pos="0">
                    <a:schemeClr val="bg1">
                      <a:alpha val="49000"/>
                    </a:schemeClr>
                  </a:gs>
                  <a:gs pos="41000">
                    <a:srgbClr val="CC0000">
                      <a:alpha val="0"/>
                    </a:srgbClr>
                  </a:gs>
                </a:gsLst>
                <a:lin ang="5400000" scaled="1"/>
                <a:tileRect/>
              </a:gradFill>
              <a:ln w="9525" cap="flat" cmpd="sng" algn="ctr">
                <a:noFill/>
                <a:prstDash val="solid"/>
              </a:ln>
              <a:effectLst/>
            </p:spPr>
            <p:txBody>
              <a:bodyPr anchor="ctr"/>
              <a:lstStyle/>
              <a:p>
                <a:pPr indent="-342900" algn="ctr">
                  <a:buFont typeface="Calibri" pitchFamily="-105" charset="0"/>
                  <a:buAutoNum type="arabicPeriod"/>
                  <a:defRPr/>
                </a:pPr>
                <a:endParaRPr lang="en-US" u="sng" noProof="1">
                  <a:solidFill>
                    <a:srgbClr val="FFFFFF"/>
                  </a:solidFill>
                  <a:latin typeface="Calibri" pitchFamily="-105" charset="0"/>
                </a:endParaRPr>
              </a:p>
            </p:txBody>
          </p:sp>
        </p:grpSp>
        <p:sp>
          <p:nvSpPr>
            <p:cNvPr id="20551" name="Rektangel 23"/>
            <p:cNvSpPr>
              <a:spLocks noChangeArrowheads="1"/>
            </p:cNvSpPr>
            <p:nvPr/>
          </p:nvSpPr>
          <p:spPr bwMode="auto">
            <a:xfrm>
              <a:off x="271463" y="4978400"/>
              <a:ext cx="1038225" cy="892175"/>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000" noProof="1">
                  <a:solidFill>
                    <a:srgbClr val="151616"/>
                  </a:solidFill>
                  <a:latin typeface="Calibri" pitchFamily="-105" charset="0"/>
                  <a:cs typeface="Arial" charset="0"/>
                </a:rPr>
                <a:t>Go ahead an replace it with your own text.</a:t>
              </a:r>
            </a:p>
            <a:p>
              <a:pPr defTabSz="801688">
                <a:spcBef>
                  <a:spcPct val="20000"/>
                </a:spcBef>
                <a:buFont typeface="Arial" charset="0"/>
                <a:buChar char="•"/>
              </a:pPr>
              <a:r>
                <a:rPr lang="en-US" sz="1000" noProof="1">
                  <a:solidFill>
                    <a:srgbClr val="151616"/>
                  </a:solidFill>
                  <a:latin typeface="Calibri" pitchFamily="-105" charset="0"/>
                  <a:cs typeface="Arial" charset="0"/>
                </a:rPr>
                <a:t>This is an example text.</a:t>
              </a:r>
            </a:p>
          </p:txBody>
        </p:sp>
      </p:grpSp>
      <p:grpSp>
        <p:nvGrpSpPr>
          <p:cNvPr id="20521" name="Group 129"/>
          <p:cNvGrpSpPr>
            <a:grpSpLocks/>
          </p:cNvGrpSpPr>
          <p:nvPr/>
        </p:nvGrpSpPr>
        <p:grpSpPr bwMode="auto">
          <a:xfrm>
            <a:off x="3873500" y="4967288"/>
            <a:ext cx="1082675" cy="1066800"/>
            <a:chOff x="249238" y="4930775"/>
            <a:chExt cx="1082675" cy="1066800"/>
          </a:xfrm>
        </p:grpSpPr>
        <p:grpSp>
          <p:nvGrpSpPr>
            <p:cNvPr id="20546" name="Group 108"/>
            <p:cNvGrpSpPr>
              <a:grpSpLocks/>
            </p:cNvGrpSpPr>
            <p:nvPr/>
          </p:nvGrpSpPr>
          <p:grpSpPr bwMode="auto">
            <a:xfrm>
              <a:off x="249238" y="4930775"/>
              <a:ext cx="1082675" cy="1066800"/>
              <a:chOff x="242888" y="3657600"/>
              <a:chExt cx="1082675" cy="1066800"/>
            </a:xfrm>
          </p:grpSpPr>
          <p:sp>
            <p:nvSpPr>
              <p:cNvPr id="133" name="Rectangle 109"/>
              <p:cNvSpPr>
                <a:spLocks noChangeArrowheads="1"/>
              </p:cNvSpPr>
              <p:nvPr/>
            </p:nvSpPr>
            <p:spPr bwMode="auto">
              <a:xfrm>
                <a:off x="242888" y="3657600"/>
                <a:ext cx="1082675" cy="1066800"/>
              </a:xfrm>
              <a:prstGeom prst="rect">
                <a:avLst/>
              </a:prstGeom>
              <a:gradFill rotWithShape="1">
                <a:gsLst>
                  <a:gs pos="0">
                    <a:schemeClr val="bg1">
                      <a:lumMod val="95000"/>
                    </a:schemeClr>
                  </a:gs>
                  <a:gs pos="100000">
                    <a:schemeClr val="bg1">
                      <a:lumMod val="65000"/>
                    </a:schemeClr>
                  </a:gs>
                </a:gsLst>
                <a:lin ang="5400000"/>
              </a:gradFill>
              <a:ln w="9525">
                <a:solidFill>
                  <a:schemeClr val="tx1">
                    <a:lumMod val="65000"/>
                    <a:lumOff val="35000"/>
                  </a:schemeClr>
                </a:solidFill>
                <a:miter lim="800000"/>
                <a:headEnd/>
                <a:tailEnd/>
              </a:ln>
            </p:spPr>
            <p:txBody>
              <a:bodyPr anchor="ctr"/>
              <a:lstStyle/>
              <a:p>
                <a:pPr indent="-342900" algn="ctr">
                  <a:buFont typeface="Calibri" pitchFamily="-105" charset="0"/>
                  <a:buAutoNum type="arabicPeriod"/>
                  <a:defRPr/>
                </a:pPr>
                <a:endParaRPr lang="en-US" noProof="1">
                  <a:solidFill>
                    <a:srgbClr val="FFFFFF"/>
                  </a:solidFill>
                  <a:latin typeface="Calibri" pitchFamily="-105" charset="0"/>
                </a:endParaRPr>
              </a:p>
            </p:txBody>
          </p:sp>
          <p:sp>
            <p:nvSpPr>
              <p:cNvPr id="134" name="Rectangle 133"/>
              <p:cNvSpPr>
                <a:spLocks noChangeArrowheads="1"/>
              </p:cNvSpPr>
              <p:nvPr/>
            </p:nvSpPr>
            <p:spPr bwMode="auto">
              <a:xfrm>
                <a:off x="266701" y="3671887"/>
                <a:ext cx="1041400" cy="1025525"/>
              </a:xfrm>
              <a:prstGeom prst="rect">
                <a:avLst/>
              </a:prstGeom>
              <a:gradFill flip="none" rotWithShape="1">
                <a:gsLst>
                  <a:gs pos="0">
                    <a:schemeClr val="bg1">
                      <a:alpha val="49000"/>
                    </a:schemeClr>
                  </a:gs>
                  <a:gs pos="41000">
                    <a:srgbClr val="CC0000">
                      <a:alpha val="0"/>
                    </a:srgbClr>
                  </a:gs>
                </a:gsLst>
                <a:lin ang="5400000" scaled="1"/>
                <a:tileRect/>
              </a:gradFill>
              <a:ln w="9525" cap="flat" cmpd="sng" algn="ctr">
                <a:noFill/>
                <a:prstDash val="solid"/>
              </a:ln>
              <a:effectLst/>
            </p:spPr>
            <p:txBody>
              <a:bodyPr anchor="ctr"/>
              <a:lstStyle/>
              <a:p>
                <a:pPr indent="-342900" algn="ctr">
                  <a:buFont typeface="Calibri" pitchFamily="-105" charset="0"/>
                  <a:buAutoNum type="arabicPeriod"/>
                  <a:defRPr/>
                </a:pPr>
                <a:endParaRPr lang="en-US" u="sng" noProof="1">
                  <a:solidFill>
                    <a:srgbClr val="FFFFFF"/>
                  </a:solidFill>
                  <a:latin typeface="Calibri" pitchFamily="-105" charset="0"/>
                </a:endParaRPr>
              </a:p>
            </p:txBody>
          </p:sp>
        </p:grpSp>
        <p:sp>
          <p:nvSpPr>
            <p:cNvPr id="20547" name="Rektangel 23"/>
            <p:cNvSpPr>
              <a:spLocks noChangeArrowheads="1"/>
            </p:cNvSpPr>
            <p:nvPr/>
          </p:nvSpPr>
          <p:spPr bwMode="auto">
            <a:xfrm>
              <a:off x="271463" y="4978400"/>
              <a:ext cx="1038225" cy="892175"/>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000" noProof="1">
                  <a:solidFill>
                    <a:srgbClr val="151616"/>
                  </a:solidFill>
                  <a:latin typeface="Calibri" pitchFamily="-105" charset="0"/>
                  <a:cs typeface="Arial" charset="0"/>
                </a:rPr>
                <a:t>Go ahead an replace it with your own text.</a:t>
              </a:r>
            </a:p>
            <a:p>
              <a:pPr defTabSz="801688">
                <a:spcBef>
                  <a:spcPct val="20000"/>
                </a:spcBef>
                <a:buFont typeface="Arial" charset="0"/>
                <a:buChar char="•"/>
              </a:pPr>
              <a:r>
                <a:rPr lang="en-US" sz="1000" noProof="1">
                  <a:solidFill>
                    <a:srgbClr val="151616"/>
                  </a:solidFill>
                  <a:latin typeface="Calibri" pitchFamily="-105" charset="0"/>
                  <a:cs typeface="Arial" charset="0"/>
                </a:rPr>
                <a:t>This is an example text.</a:t>
              </a:r>
            </a:p>
          </p:txBody>
        </p:sp>
      </p:grpSp>
      <p:grpSp>
        <p:nvGrpSpPr>
          <p:cNvPr id="20522" name="Group 134"/>
          <p:cNvGrpSpPr>
            <a:grpSpLocks/>
          </p:cNvGrpSpPr>
          <p:nvPr/>
        </p:nvGrpSpPr>
        <p:grpSpPr bwMode="auto">
          <a:xfrm>
            <a:off x="5060950" y="4967288"/>
            <a:ext cx="1082675" cy="1066800"/>
            <a:chOff x="249238" y="4930775"/>
            <a:chExt cx="1082675" cy="1066800"/>
          </a:xfrm>
        </p:grpSpPr>
        <p:grpSp>
          <p:nvGrpSpPr>
            <p:cNvPr id="20542" name="Group 108"/>
            <p:cNvGrpSpPr>
              <a:grpSpLocks/>
            </p:cNvGrpSpPr>
            <p:nvPr/>
          </p:nvGrpSpPr>
          <p:grpSpPr bwMode="auto">
            <a:xfrm>
              <a:off x="249238" y="4930775"/>
              <a:ext cx="1082675" cy="1066800"/>
              <a:chOff x="242888" y="3657600"/>
              <a:chExt cx="1082675" cy="1066800"/>
            </a:xfrm>
          </p:grpSpPr>
          <p:sp>
            <p:nvSpPr>
              <p:cNvPr id="138" name="Rectangle 109"/>
              <p:cNvSpPr>
                <a:spLocks noChangeArrowheads="1"/>
              </p:cNvSpPr>
              <p:nvPr/>
            </p:nvSpPr>
            <p:spPr bwMode="auto">
              <a:xfrm>
                <a:off x="242888" y="3657600"/>
                <a:ext cx="1082675" cy="1066800"/>
              </a:xfrm>
              <a:prstGeom prst="rect">
                <a:avLst/>
              </a:prstGeom>
              <a:gradFill rotWithShape="1">
                <a:gsLst>
                  <a:gs pos="0">
                    <a:schemeClr val="bg1">
                      <a:lumMod val="95000"/>
                    </a:schemeClr>
                  </a:gs>
                  <a:gs pos="100000">
                    <a:schemeClr val="bg1">
                      <a:lumMod val="65000"/>
                    </a:schemeClr>
                  </a:gs>
                </a:gsLst>
                <a:lin ang="5400000"/>
              </a:gradFill>
              <a:ln w="9525">
                <a:solidFill>
                  <a:schemeClr val="tx1">
                    <a:lumMod val="65000"/>
                    <a:lumOff val="35000"/>
                  </a:schemeClr>
                </a:solidFill>
                <a:miter lim="800000"/>
                <a:headEnd/>
                <a:tailEnd/>
              </a:ln>
            </p:spPr>
            <p:txBody>
              <a:bodyPr anchor="ctr"/>
              <a:lstStyle/>
              <a:p>
                <a:pPr indent="-342900" algn="ctr">
                  <a:buFont typeface="Calibri" pitchFamily="-105" charset="0"/>
                  <a:buAutoNum type="arabicPeriod"/>
                  <a:defRPr/>
                </a:pPr>
                <a:endParaRPr lang="en-US" noProof="1">
                  <a:solidFill>
                    <a:srgbClr val="FFFFFF"/>
                  </a:solidFill>
                  <a:latin typeface="Calibri" pitchFamily="-105" charset="0"/>
                </a:endParaRPr>
              </a:p>
            </p:txBody>
          </p:sp>
          <p:sp>
            <p:nvSpPr>
              <p:cNvPr id="139" name="Rectangle 138"/>
              <p:cNvSpPr>
                <a:spLocks noChangeArrowheads="1"/>
              </p:cNvSpPr>
              <p:nvPr/>
            </p:nvSpPr>
            <p:spPr bwMode="auto">
              <a:xfrm>
                <a:off x="266701" y="3671887"/>
                <a:ext cx="1041400" cy="1025525"/>
              </a:xfrm>
              <a:prstGeom prst="rect">
                <a:avLst/>
              </a:prstGeom>
              <a:gradFill flip="none" rotWithShape="1">
                <a:gsLst>
                  <a:gs pos="0">
                    <a:schemeClr val="bg1">
                      <a:alpha val="49000"/>
                    </a:schemeClr>
                  </a:gs>
                  <a:gs pos="41000">
                    <a:srgbClr val="CC0000">
                      <a:alpha val="0"/>
                    </a:srgbClr>
                  </a:gs>
                </a:gsLst>
                <a:lin ang="5400000" scaled="1"/>
                <a:tileRect/>
              </a:gradFill>
              <a:ln w="9525" cap="flat" cmpd="sng" algn="ctr">
                <a:noFill/>
                <a:prstDash val="solid"/>
              </a:ln>
              <a:effectLst/>
            </p:spPr>
            <p:txBody>
              <a:bodyPr anchor="ctr"/>
              <a:lstStyle/>
              <a:p>
                <a:pPr indent="-342900" algn="ctr">
                  <a:buFont typeface="Calibri" pitchFamily="-105" charset="0"/>
                  <a:buAutoNum type="arabicPeriod"/>
                  <a:defRPr/>
                </a:pPr>
                <a:endParaRPr lang="en-US" u="sng" noProof="1">
                  <a:solidFill>
                    <a:srgbClr val="FFFFFF"/>
                  </a:solidFill>
                  <a:latin typeface="Calibri" pitchFamily="-105" charset="0"/>
                </a:endParaRPr>
              </a:p>
            </p:txBody>
          </p:sp>
        </p:grpSp>
        <p:sp>
          <p:nvSpPr>
            <p:cNvPr id="20543" name="Rektangel 23"/>
            <p:cNvSpPr>
              <a:spLocks noChangeArrowheads="1"/>
            </p:cNvSpPr>
            <p:nvPr/>
          </p:nvSpPr>
          <p:spPr bwMode="auto">
            <a:xfrm>
              <a:off x="271463" y="4978400"/>
              <a:ext cx="1038225" cy="892175"/>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000" noProof="1">
                  <a:solidFill>
                    <a:srgbClr val="151616"/>
                  </a:solidFill>
                  <a:latin typeface="Calibri" pitchFamily="-105" charset="0"/>
                  <a:cs typeface="Arial" charset="0"/>
                </a:rPr>
                <a:t>Go ahead an replace it with your own text.</a:t>
              </a:r>
            </a:p>
            <a:p>
              <a:pPr defTabSz="801688">
                <a:spcBef>
                  <a:spcPct val="20000"/>
                </a:spcBef>
                <a:buFont typeface="Arial" charset="0"/>
                <a:buChar char="•"/>
              </a:pPr>
              <a:r>
                <a:rPr lang="en-US" sz="1000" noProof="1">
                  <a:solidFill>
                    <a:srgbClr val="151616"/>
                  </a:solidFill>
                  <a:latin typeface="Calibri" pitchFamily="-105" charset="0"/>
                  <a:cs typeface="Arial" charset="0"/>
                </a:rPr>
                <a:t>This is an example text.</a:t>
              </a:r>
            </a:p>
          </p:txBody>
        </p:sp>
      </p:grpSp>
      <p:grpSp>
        <p:nvGrpSpPr>
          <p:cNvPr id="20523" name="Group 139"/>
          <p:cNvGrpSpPr>
            <a:grpSpLocks/>
          </p:cNvGrpSpPr>
          <p:nvPr/>
        </p:nvGrpSpPr>
        <p:grpSpPr bwMode="auto">
          <a:xfrm>
            <a:off x="6248400" y="4967288"/>
            <a:ext cx="1082675" cy="1066800"/>
            <a:chOff x="249238" y="4930775"/>
            <a:chExt cx="1082675" cy="1066800"/>
          </a:xfrm>
        </p:grpSpPr>
        <p:grpSp>
          <p:nvGrpSpPr>
            <p:cNvPr id="20538" name="Group 108"/>
            <p:cNvGrpSpPr>
              <a:grpSpLocks/>
            </p:cNvGrpSpPr>
            <p:nvPr/>
          </p:nvGrpSpPr>
          <p:grpSpPr bwMode="auto">
            <a:xfrm>
              <a:off x="249238" y="4930775"/>
              <a:ext cx="1082675" cy="1066800"/>
              <a:chOff x="242888" y="3657600"/>
              <a:chExt cx="1082675" cy="1066800"/>
            </a:xfrm>
          </p:grpSpPr>
          <p:sp>
            <p:nvSpPr>
              <p:cNvPr id="143" name="Rectangle 109"/>
              <p:cNvSpPr>
                <a:spLocks noChangeArrowheads="1"/>
              </p:cNvSpPr>
              <p:nvPr/>
            </p:nvSpPr>
            <p:spPr bwMode="auto">
              <a:xfrm>
                <a:off x="242888" y="3657600"/>
                <a:ext cx="1082675" cy="1066800"/>
              </a:xfrm>
              <a:prstGeom prst="rect">
                <a:avLst/>
              </a:prstGeom>
              <a:gradFill rotWithShape="1">
                <a:gsLst>
                  <a:gs pos="0">
                    <a:schemeClr val="bg1">
                      <a:lumMod val="95000"/>
                    </a:schemeClr>
                  </a:gs>
                  <a:gs pos="100000">
                    <a:schemeClr val="bg1">
                      <a:lumMod val="65000"/>
                    </a:schemeClr>
                  </a:gs>
                </a:gsLst>
                <a:lin ang="5400000"/>
              </a:gradFill>
              <a:ln w="9525">
                <a:solidFill>
                  <a:schemeClr val="tx1">
                    <a:lumMod val="65000"/>
                    <a:lumOff val="35000"/>
                  </a:schemeClr>
                </a:solidFill>
                <a:miter lim="800000"/>
                <a:headEnd/>
                <a:tailEnd/>
              </a:ln>
            </p:spPr>
            <p:txBody>
              <a:bodyPr anchor="ctr"/>
              <a:lstStyle/>
              <a:p>
                <a:pPr indent="-342900" algn="ctr">
                  <a:buFont typeface="Calibri" pitchFamily="-105" charset="0"/>
                  <a:buAutoNum type="arabicPeriod"/>
                  <a:defRPr/>
                </a:pPr>
                <a:endParaRPr lang="en-US" noProof="1">
                  <a:solidFill>
                    <a:srgbClr val="FFFFFF"/>
                  </a:solidFill>
                  <a:latin typeface="Calibri" pitchFamily="-105" charset="0"/>
                </a:endParaRPr>
              </a:p>
            </p:txBody>
          </p:sp>
          <p:sp>
            <p:nvSpPr>
              <p:cNvPr id="144" name="Rectangle 143"/>
              <p:cNvSpPr>
                <a:spLocks noChangeArrowheads="1"/>
              </p:cNvSpPr>
              <p:nvPr/>
            </p:nvSpPr>
            <p:spPr bwMode="auto">
              <a:xfrm>
                <a:off x="266701" y="3671887"/>
                <a:ext cx="1041400" cy="1025525"/>
              </a:xfrm>
              <a:prstGeom prst="rect">
                <a:avLst/>
              </a:prstGeom>
              <a:gradFill flip="none" rotWithShape="1">
                <a:gsLst>
                  <a:gs pos="0">
                    <a:schemeClr val="bg1">
                      <a:alpha val="49000"/>
                    </a:schemeClr>
                  </a:gs>
                  <a:gs pos="41000">
                    <a:srgbClr val="CC0000">
                      <a:alpha val="0"/>
                    </a:srgbClr>
                  </a:gs>
                </a:gsLst>
                <a:lin ang="5400000" scaled="1"/>
                <a:tileRect/>
              </a:gradFill>
              <a:ln w="9525" cap="flat" cmpd="sng" algn="ctr">
                <a:noFill/>
                <a:prstDash val="solid"/>
              </a:ln>
              <a:effectLst/>
            </p:spPr>
            <p:txBody>
              <a:bodyPr anchor="ctr"/>
              <a:lstStyle/>
              <a:p>
                <a:pPr indent="-342900" algn="ctr">
                  <a:buFont typeface="Calibri" pitchFamily="-105" charset="0"/>
                  <a:buAutoNum type="arabicPeriod"/>
                  <a:defRPr/>
                </a:pPr>
                <a:endParaRPr lang="en-US" u="sng" noProof="1">
                  <a:solidFill>
                    <a:srgbClr val="FFFFFF"/>
                  </a:solidFill>
                  <a:latin typeface="Calibri" pitchFamily="-105" charset="0"/>
                </a:endParaRPr>
              </a:p>
            </p:txBody>
          </p:sp>
        </p:grpSp>
        <p:sp>
          <p:nvSpPr>
            <p:cNvPr id="20539" name="Rektangel 23"/>
            <p:cNvSpPr>
              <a:spLocks noChangeArrowheads="1"/>
            </p:cNvSpPr>
            <p:nvPr/>
          </p:nvSpPr>
          <p:spPr bwMode="auto">
            <a:xfrm>
              <a:off x="271463" y="4978400"/>
              <a:ext cx="1038225" cy="892175"/>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000" noProof="1">
                  <a:solidFill>
                    <a:srgbClr val="151616"/>
                  </a:solidFill>
                  <a:latin typeface="Calibri" pitchFamily="-105" charset="0"/>
                  <a:cs typeface="Arial" charset="0"/>
                </a:rPr>
                <a:t>Go ahead an replace it with your own text.</a:t>
              </a:r>
            </a:p>
            <a:p>
              <a:pPr defTabSz="801688">
                <a:spcBef>
                  <a:spcPct val="20000"/>
                </a:spcBef>
                <a:buFont typeface="Arial" charset="0"/>
                <a:buChar char="•"/>
              </a:pPr>
              <a:r>
                <a:rPr lang="en-US" sz="1000" noProof="1">
                  <a:solidFill>
                    <a:srgbClr val="151616"/>
                  </a:solidFill>
                  <a:latin typeface="Calibri" pitchFamily="-105" charset="0"/>
                  <a:cs typeface="Arial" charset="0"/>
                </a:rPr>
                <a:t>This is an example text.</a:t>
              </a:r>
            </a:p>
          </p:txBody>
        </p:sp>
      </p:grpSp>
      <p:grpSp>
        <p:nvGrpSpPr>
          <p:cNvPr id="20524" name="Group 144"/>
          <p:cNvGrpSpPr>
            <a:grpSpLocks/>
          </p:cNvGrpSpPr>
          <p:nvPr/>
        </p:nvGrpSpPr>
        <p:grpSpPr bwMode="auto">
          <a:xfrm>
            <a:off x="7435850" y="4967288"/>
            <a:ext cx="1082675" cy="1066800"/>
            <a:chOff x="249238" y="4930775"/>
            <a:chExt cx="1082675" cy="1066800"/>
          </a:xfrm>
        </p:grpSpPr>
        <p:grpSp>
          <p:nvGrpSpPr>
            <p:cNvPr id="20534" name="Group 108"/>
            <p:cNvGrpSpPr>
              <a:grpSpLocks/>
            </p:cNvGrpSpPr>
            <p:nvPr/>
          </p:nvGrpSpPr>
          <p:grpSpPr bwMode="auto">
            <a:xfrm>
              <a:off x="249238" y="4930775"/>
              <a:ext cx="1082675" cy="1066800"/>
              <a:chOff x="242888" y="3657600"/>
              <a:chExt cx="1082675" cy="1066800"/>
            </a:xfrm>
          </p:grpSpPr>
          <p:sp>
            <p:nvSpPr>
              <p:cNvPr id="148" name="Rectangle 109"/>
              <p:cNvSpPr>
                <a:spLocks noChangeArrowheads="1"/>
              </p:cNvSpPr>
              <p:nvPr/>
            </p:nvSpPr>
            <p:spPr bwMode="auto">
              <a:xfrm>
                <a:off x="242888" y="3657600"/>
                <a:ext cx="1082675" cy="1066800"/>
              </a:xfrm>
              <a:prstGeom prst="rect">
                <a:avLst/>
              </a:prstGeom>
              <a:gradFill rotWithShape="1">
                <a:gsLst>
                  <a:gs pos="0">
                    <a:schemeClr val="bg1">
                      <a:lumMod val="95000"/>
                    </a:schemeClr>
                  </a:gs>
                  <a:gs pos="100000">
                    <a:schemeClr val="bg1">
                      <a:lumMod val="65000"/>
                    </a:schemeClr>
                  </a:gs>
                </a:gsLst>
                <a:lin ang="5400000"/>
              </a:gradFill>
              <a:ln w="9525">
                <a:solidFill>
                  <a:schemeClr val="tx1">
                    <a:lumMod val="65000"/>
                    <a:lumOff val="35000"/>
                  </a:schemeClr>
                </a:solidFill>
                <a:miter lim="800000"/>
                <a:headEnd/>
                <a:tailEnd/>
              </a:ln>
            </p:spPr>
            <p:txBody>
              <a:bodyPr anchor="ctr"/>
              <a:lstStyle/>
              <a:p>
                <a:pPr indent="-342900" algn="ctr">
                  <a:buFont typeface="Calibri" pitchFamily="-105" charset="0"/>
                  <a:buAutoNum type="arabicPeriod"/>
                  <a:defRPr/>
                </a:pPr>
                <a:endParaRPr lang="en-US" noProof="1">
                  <a:solidFill>
                    <a:srgbClr val="FFFFFF"/>
                  </a:solidFill>
                  <a:latin typeface="Calibri" pitchFamily="-105" charset="0"/>
                </a:endParaRPr>
              </a:p>
            </p:txBody>
          </p:sp>
          <p:sp>
            <p:nvSpPr>
              <p:cNvPr id="149" name="Rectangle 148"/>
              <p:cNvSpPr>
                <a:spLocks noChangeArrowheads="1"/>
              </p:cNvSpPr>
              <p:nvPr/>
            </p:nvSpPr>
            <p:spPr bwMode="auto">
              <a:xfrm>
                <a:off x="266701" y="3671887"/>
                <a:ext cx="1041400" cy="1025525"/>
              </a:xfrm>
              <a:prstGeom prst="rect">
                <a:avLst/>
              </a:prstGeom>
              <a:gradFill flip="none" rotWithShape="1">
                <a:gsLst>
                  <a:gs pos="0">
                    <a:schemeClr val="bg1">
                      <a:alpha val="49000"/>
                    </a:schemeClr>
                  </a:gs>
                  <a:gs pos="41000">
                    <a:srgbClr val="CC0000">
                      <a:alpha val="0"/>
                    </a:srgbClr>
                  </a:gs>
                </a:gsLst>
                <a:lin ang="5400000" scaled="1"/>
                <a:tileRect/>
              </a:gradFill>
              <a:ln w="9525" cap="flat" cmpd="sng" algn="ctr">
                <a:noFill/>
                <a:prstDash val="solid"/>
              </a:ln>
              <a:effectLst/>
            </p:spPr>
            <p:txBody>
              <a:bodyPr anchor="ctr"/>
              <a:lstStyle/>
              <a:p>
                <a:pPr indent="-342900" algn="ctr">
                  <a:buFont typeface="Calibri" pitchFamily="-105" charset="0"/>
                  <a:buAutoNum type="arabicPeriod"/>
                  <a:defRPr/>
                </a:pPr>
                <a:endParaRPr lang="en-US" u="sng" noProof="1">
                  <a:solidFill>
                    <a:srgbClr val="FFFFFF"/>
                  </a:solidFill>
                  <a:latin typeface="Calibri" pitchFamily="-105" charset="0"/>
                </a:endParaRPr>
              </a:p>
            </p:txBody>
          </p:sp>
        </p:grpSp>
        <p:sp>
          <p:nvSpPr>
            <p:cNvPr id="20535" name="Rektangel 23"/>
            <p:cNvSpPr>
              <a:spLocks noChangeArrowheads="1"/>
            </p:cNvSpPr>
            <p:nvPr/>
          </p:nvSpPr>
          <p:spPr bwMode="auto">
            <a:xfrm>
              <a:off x="271463" y="4978400"/>
              <a:ext cx="1038225" cy="892175"/>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000" noProof="1">
                  <a:solidFill>
                    <a:srgbClr val="151616"/>
                  </a:solidFill>
                  <a:latin typeface="Calibri" pitchFamily="-105" charset="0"/>
                  <a:cs typeface="Arial" charset="0"/>
                </a:rPr>
                <a:t>Go ahead an replace it with your own text.</a:t>
              </a:r>
            </a:p>
            <a:p>
              <a:pPr defTabSz="801688">
                <a:spcBef>
                  <a:spcPct val="20000"/>
                </a:spcBef>
                <a:buFont typeface="Arial" charset="0"/>
                <a:buChar char="•"/>
              </a:pPr>
              <a:r>
                <a:rPr lang="en-US" sz="1000" noProof="1">
                  <a:solidFill>
                    <a:srgbClr val="151616"/>
                  </a:solidFill>
                  <a:latin typeface="Calibri" pitchFamily="-105" charset="0"/>
                  <a:cs typeface="Arial" charset="0"/>
                </a:rPr>
                <a:t>This is an example text.</a:t>
              </a:r>
            </a:p>
          </p:txBody>
        </p:sp>
      </p:grpSp>
      <p:sp>
        <p:nvSpPr>
          <p:cNvPr id="20525" name="TextBox 153"/>
          <p:cNvSpPr txBox="1">
            <a:spLocks noChangeArrowheads="1"/>
          </p:cNvSpPr>
          <p:nvPr/>
        </p:nvSpPr>
        <p:spPr bwMode="auto">
          <a:xfrm>
            <a:off x="357188" y="203200"/>
            <a:ext cx="2917825"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Strategy and Implementation</a:t>
            </a:r>
          </a:p>
        </p:txBody>
      </p:sp>
      <p:grpSp>
        <p:nvGrpSpPr>
          <p:cNvPr id="20526" name="Gruppe 91"/>
          <p:cNvGrpSpPr>
            <a:grpSpLocks/>
          </p:cNvGrpSpPr>
          <p:nvPr/>
        </p:nvGrpSpPr>
        <p:grpSpPr bwMode="auto">
          <a:xfrm>
            <a:off x="117475" y="565150"/>
            <a:ext cx="244475" cy="241300"/>
            <a:chOff x="1071835" y="2920232"/>
            <a:chExt cx="1427572" cy="1413777"/>
          </a:xfrm>
        </p:grpSpPr>
        <p:sp>
          <p:nvSpPr>
            <p:cNvPr id="160" name="Ellipse 44"/>
            <p:cNvSpPr/>
            <p:nvPr/>
          </p:nvSpPr>
          <p:spPr bwMode="auto">
            <a:xfrm rot="21052097">
              <a:off x="1085754" y="2920232"/>
              <a:ext cx="1413653" cy="1413777"/>
            </a:xfrm>
            <a:prstGeom prst="ellipse">
              <a:avLst/>
            </a:prstGeom>
            <a:gradFill flip="none" rotWithShape="1">
              <a:gsLst>
                <a:gs pos="0">
                  <a:srgbClr val="1DFDFF"/>
                </a:gs>
                <a:gs pos="100000">
                  <a:srgbClr val="0C9799"/>
                </a:gs>
              </a:gsLst>
              <a:path path="shape">
                <a:fillToRect l="50000" t="50000" r="50000" b="50000"/>
              </a:path>
              <a:tileRect/>
            </a:gradFill>
            <a:ln w="9525" cap="flat" cmpd="sng" algn="ctr">
              <a:solidFill>
                <a:srgbClr val="0C9799"/>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161"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162"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 name="Rektangel med enkelt afrundet hjørne 11"/>
          <p:cNvSpPr/>
          <p:nvPr/>
        </p:nvSpPr>
        <p:spPr>
          <a:xfrm rot="10800000" flipH="1">
            <a:off x="2784220" y="969684"/>
            <a:ext cx="3616580" cy="4948515"/>
          </a:xfrm>
          <a:prstGeom prst="round1Rect">
            <a:avLst>
              <a:gd name="adj" fmla="val 8590"/>
            </a:avLst>
          </a:prstGeom>
          <a:gradFill flip="none" rotWithShape="1">
            <a:gsLst>
              <a:gs pos="0">
                <a:schemeClr val="bg1"/>
              </a:gs>
              <a:gs pos="100000">
                <a:schemeClr val="bg1">
                  <a:lumMod val="85000"/>
                </a:schemeClr>
              </a:gs>
            </a:gsLst>
            <a:lin ang="16200000" scaled="1"/>
            <a:tileRect/>
          </a:gradFill>
          <a:ln w="19050" cap="flat" cmpd="sng" algn="ctr">
            <a:gradFill flip="none" rotWithShape="1">
              <a:gsLst>
                <a:gs pos="0">
                  <a:schemeClr val="tx1">
                    <a:lumMod val="50000"/>
                    <a:lumOff val="50000"/>
                    <a:alpha val="47000"/>
                  </a:schemeClr>
                </a:gs>
                <a:gs pos="100000">
                  <a:schemeClr val="tx1">
                    <a:lumMod val="85000"/>
                    <a:lumOff val="15000"/>
                  </a:schemeClr>
                </a:gs>
              </a:gsLst>
              <a:lin ang="540000" scaled="0"/>
              <a:tileRect/>
            </a:gradFill>
            <a:prstDash val="solid"/>
          </a:ln>
          <a:effectLst/>
        </p:spPr>
        <p:txBody>
          <a:bodyPr anchor="ctr"/>
          <a:lstStyle/>
          <a:p>
            <a:pPr algn="ctr" fontAlgn="auto">
              <a:spcBef>
                <a:spcPts val="0"/>
              </a:spcBef>
              <a:spcAft>
                <a:spcPts val="0"/>
              </a:spcAft>
              <a:defRPr/>
            </a:pPr>
            <a:endParaRPr lang="da-DK">
              <a:solidFill>
                <a:srgbClr val="FFFFFF"/>
              </a:solidFill>
              <a:latin typeface="Calibri" pitchFamily="-105" charset="0"/>
              <a:ea typeface="+mn-ea"/>
            </a:endParaRPr>
          </a:p>
        </p:txBody>
      </p:sp>
      <p:sp>
        <p:nvSpPr>
          <p:cNvPr id="3080" name="TextBox 3"/>
          <p:cNvSpPr txBox="1">
            <a:spLocks noChangeArrowheads="1"/>
          </p:cNvSpPr>
          <p:nvPr/>
        </p:nvSpPr>
        <p:spPr bwMode="auto">
          <a:xfrm>
            <a:off x="3371850" y="1292225"/>
            <a:ext cx="3003550" cy="4248150"/>
          </a:xfrm>
          <a:prstGeom prst="rect">
            <a:avLst/>
          </a:prstGeom>
          <a:noFill/>
          <a:ln w="9525">
            <a:noFill/>
            <a:miter lim="800000"/>
            <a:headEnd/>
            <a:tailEnd/>
          </a:ln>
        </p:spPr>
        <p:txBody>
          <a:bodyPr>
            <a:spAutoFit/>
          </a:bodyPr>
          <a:lstStyle/>
          <a:p>
            <a:r>
              <a:rPr lang="en-GB">
                <a:latin typeface="Calibri" pitchFamily="-105" charset="0"/>
              </a:rPr>
              <a:t>Background information</a:t>
            </a:r>
            <a:endParaRPr lang="en-US">
              <a:latin typeface="Calibri" pitchFamily="-105" charset="0"/>
            </a:endParaRPr>
          </a:p>
          <a:p>
            <a:endParaRPr lang="en-GB">
              <a:latin typeface="Calibri" pitchFamily="-105" charset="0"/>
            </a:endParaRPr>
          </a:p>
          <a:p>
            <a:r>
              <a:rPr lang="en-GB">
                <a:latin typeface="Calibri" pitchFamily="-105" charset="0"/>
              </a:rPr>
              <a:t>Summary</a:t>
            </a:r>
          </a:p>
          <a:p>
            <a:endParaRPr lang="en-GB">
              <a:latin typeface="Calibri" pitchFamily="-105" charset="0"/>
            </a:endParaRPr>
          </a:p>
          <a:p>
            <a:r>
              <a:rPr lang="en-GB">
                <a:latin typeface="Calibri" pitchFamily="-105" charset="0"/>
              </a:rPr>
              <a:t>Company Description</a:t>
            </a:r>
            <a:endParaRPr lang="en-US">
              <a:latin typeface="Calibri" pitchFamily="-105" charset="0"/>
            </a:endParaRPr>
          </a:p>
          <a:p>
            <a:endParaRPr lang="en-GB">
              <a:latin typeface="Calibri" pitchFamily="-105" charset="0"/>
            </a:endParaRPr>
          </a:p>
          <a:p>
            <a:r>
              <a:rPr lang="en-GB">
                <a:latin typeface="Calibri" pitchFamily="-105" charset="0"/>
              </a:rPr>
              <a:t>Product / Service</a:t>
            </a:r>
            <a:endParaRPr lang="en-US">
              <a:latin typeface="Calibri" pitchFamily="-105" charset="0"/>
            </a:endParaRPr>
          </a:p>
          <a:p>
            <a:endParaRPr lang="en-GB">
              <a:latin typeface="Calibri" pitchFamily="-105" charset="0"/>
            </a:endParaRPr>
          </a:p>
          <a:p>
            <a:r>
              <a:rPr lang="en-GB">
                <a:latin typeface="Calibri" pitchFamily="-105" charset="0"/>
              </a:rPr>
              <a:t>The market</a:t>
            </a:r>
          </a:p>
          <a:p>
            <a:endParaRPr lang="en-GB">
              <a:latin typeface="Calibri" pitchFamily="-105" charset="0"/>
            </a:endParaRPr>
          </a:p>
          <a:p>
            <a:r>
              <a:rPr lang="en-US">
                <a:latin typeface="Calibri" pitchFamily="-105" charset="0"/>
              </a:rPr>
              <a:t>Strategy and Implementation</a:t>
            </a:r>
          </a:p>
          <a:p>
            <a:endParaRPr lang="en-GB">
              <a:latin typeface="Calibri" pitchFamily="-105" charset="0"/>
            </a:endParaRPr>
          </a:p>
          <a:p>
            <a:r>
              <a:rPr lang="en-GB">
                <a:latin typeface="Calibri" pitchFamily="-105" charset="0"/>
              </a:rPr>
              <a:t>Management Team</a:t>
            </a:r>
            <a:endParaRPr lang="en-US">
              <a:latin typeface="Calibri" pitchFamily="-105" charset="0"/>
            </a:endParaRPr>
          </a:p>
          <a:p>
            <a:endParaRPr lang="en-GB">
              <a:latin typeface="Calibri" pitchFamily="-105" charset="0"/>
            </a:endParaRPr>
          </a:p>
          <a:p>
            <a:r>
              <a:rPr lang="en-GB">
                <a:latin typeface="Calibri" pitchFamily="-105" charset="0"/>
              </a:rPr>
              <a:t>Financial Analysis</a:t>
            </a:r>
            <a:endParaRPr lang="en-US">
              <a:latin typeface="Calibri" pitchFamily="-105" charset="0"/>
            </a:endParaRPr>
          </a:p>
        </p:txBody>
      </p:sp>
      <p:sp>
        <p:nvSpPr>
          <p:cNvPr id="3081" name="TextBox 50"/>
          <p:cNvSpPr txBox="1">
            <a:spLocks noChangeArrowheads="1"/>
          </p:cNvSpPr>
          <p:nvPr/>
        </p:nvSpPr>
        <p:spPr bwMode="auto">
          <a:xfrm>
            <a:off x="357188" y="203200"/>
            <a:ext cx="1689100"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da-DK">
                <a:latin typeface="Calibri" pitchFamily="-105" charset="0"/>
              </a:rPr>
              <a:t>Content</a:t>
            </a:r>
          </a:p>
        </p:txBody>
      </p:sp>
      <p:grpSp>
        <p:nvGrpSpPr>
          <p:cNvPr id="3082" name="Gruppe 91"/>
          <p:cNvGrpSpPr>
            <a:grpSpLocks/>
          </p:cNvGrpSpPr>
          <p:nvPr/>
        </p:nvGrpSpPr>
        <p:grpSpPr bwMode="auto">
          <a:xfrm>
            <a:off x="3121025" y="3040063"/>
            <a:ext cx="244475" cy="242887"/>
            <a:chOff x="1071835" y="2920232"/>
            <a:chExt cx="1427572" cy="1413777"/>
          </a:xfrm>
        </p:grpSpPr>
        <p:sp>
          <p:nvSpPr>
            <p:cNvPr id="53" name="Ellipse 44"/>
            <p:cNvSpPr/>
            <p:nvPr/>
          </p:nvSpPr>
          <p:spPr bwMode="auto">
            <a:xfrm rot="21052097">
              <a:off x="1085754" y="2920232"/>
              <a:ext cx="1413653" cy="1413777"/>
            </a:xfrm>
            <a:prstGeom prst="ellipse">
              <a:avLst/>
            </a:prstGeom>
            <a:gradFill flip="none" rotWithShape="1">
              <a:gsLst>
                <a:gs pos="0">
                  <a:srgbClr val="C0FF4D"/>
                </a:gs>
                <a:gs pos="100000">
                  <a:srgbClr val="769535"/>
                </a:gs>
              </a:gsLst>
              <a:path path="shape">
                <a:fillToRect l="50000" t="50000" r="50000" b="50000"/>
              </a:path>
              <a:tileRect/>
            </a:gradFill>
            <a:ln w="9525" cap="flat" cmpd="sng" algn="ctr">
              <a:solidFill>
                <a:srgbClr val="769535"/>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54" name="Ellipse 45"/>
            <p:cNvSpPr/>
            <p:nvPr/>
          </p:nvSpPr>
          <p:spPr bwMode="auto">
            <a:xfrm>
              <a:off x="1285047" y="2947950"/>
              <a:ext cx="1028961" cy="766955"/>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55"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grpSp>
        <p:nvGrpSpPr>
          <p:cNvPr id="3083" name="Gruppe 91"/>
          <p:cNvGrpSpPr>
            <a:grpSpLocks/>
          </p:cNvGrpSpPr>
          <p:nvPr/>
        </p:nvGrpSpPr>
        <p:grpSpPr bwMode="auto">
          <a:xfrm>
            <a:off x="3121025" y="1957388"/>
            <a:ext cx="244475" cy="241300"/>
            <a:chOff x="1071835" y="2920232"/>
            <a:chExt cx="1427572" cy="1413777"/>
          </a:xfrm>
        </p:grpSpPr>
        <p:sp>
          <p:nvSpPr>
            <p:cNvPr id="57"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58" name="Ellipse 45"/>
            <p:cNvSpPr/>
            <p:nvPr/>
          </p:nvSpPr>
          <p:spPr bwMode="auto">
            <a:xfrm>
              <a:off x="1285047" y="2948133"/>
              <a:ext cx="1028961" cy="772000"/>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59"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grpSp>
        <p:nvGrpSpPr>
          <p:cNvPr id="3084" name="Gruppe 91"/>
          <p:cNvGrpSpPr>
            <a:grpSpLocks/>
          </p:cNvGrpSpPr>
          <p:nvPr/>
        </p:nvGrpSpPr>
        <p:grpSpPr bwMode="auto">
          <a:xfrm>
            <a:off x="3121025" y="3582988"/>
            <a:ext cx="244475" cy="241300"/>
            <a:chOff x="1071835" y="2920232"/>
            <a:chExt cx="1427572" cy="1413777"/>
          </a:xfrm>
        </p:grpSpPr>
        <p:sp>
          <p:nvSpPr>
            <p:cNvPr id="61" name="Ellipse 44"/>
            <p:cNvSpPr/>
            <p:nvPr/>
          </p:nvSpPr>
          <p:spPr bwMode="auto">
            <a:xfrm rot="21052097">
              <a:off x="1085754" y="2920232"/>
              <a:ext cx="1413653" cy="1413777"/>
            </a:xfrm>
            <a:prstGeom prst="ellipse">
              <a:avLst/>
            </a:prstGeom>
            <a:gradFill flip="none" rotWithShape="1">
              <a:gsLst>
                <a:gs pos="0">
                  <a:schemeClr val="accent4">
                    <a:lumMod val="40000"/>
                    <a:lumOff val="60000"/>
                  </a:schemeClr>
                </a:gs>
                <a:gs pos="100000">
                  <a:schemeClr val="accent4">
                    <a:lumMod val="75000"/>
                  </a:schemeClr>
                </a:gs>
              </a:gsLst>
              <a:path path="shape">
                <a:fillToRect l="50000" t="50000" r="50000" b="50000"/>
              </a:path>
              <a:tileRect/>
            </a:gradFill>
            <a:ln w="9525" cap="flat" cmpd="sng" algn="ctr">
              <a:solidFill>
                <a:schemeClr val="accent4">
                  <a:lumMod val="75000"/>
                </a:scheme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62" name="Ellipse 45"/>
            <p:cNvSpPr/>
            <p:nvPr/>
          </p:nvSpPr>
          <p:spPr bwMode="auto">
            <a:xfrm>
              <a:off x="1285047" y="2948133"/>
              <a:ext cx="1028961" cy="772000"/>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63"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grpSp>
        <p:nvGrpSpPr>
          <p:cNvPr id="3085" name="Gruppe 91"/>
          <p:cNvGrpSpPr>
            <a:grpSpLocks/>
          </p:cNvGrpSpPr>
          <p:nvPr/>
        </p:nvGrpSpPr>
        <p:grpSpPr bwMode="auto">
          <a:xfrm>
            <a:off x="3121025" y="4124325"/>
            <a:ext cx="244475" cy="242888"/>
            <a:chOff x="1071835" y="2920232"/>
            <a:chExt cx="1427572" cy="1413777"/>
          </a:xfrm>
        </p:grpSpPr>
        <p:sp>
          <p:nvSpPr>
            <p:cNvPr id="69" name="Ellipse 44"/>
            <p:cNvSpPr/>
            <p:nvPr/>
          </p:nvSpPr>
          <p:spPr bwMode="auto">
            <a:xfrm rot="21052097">
              <a:off x="1085754" y="2920232"/>
              <a:ext cx="1413653" cy="1413777"/>
            </a:xfrm>
            <a:prstGeom prst="ellipse">
              <a:avLst/>
            </a:prstGeom>
            <a:gradFill flip="none" rotWithShape="1">
              <a:gsLst>
                <a:gs pos="0">
                  <a:srgbClr val="1DFDFF"/>
                </a:gs>
                <a:gs pos="100000">
                  <a:srgbClr val="0C9799"/>
                </a:gs>
              </a:gsLst>
              <a:path path="shape">
                <a:fillToRect l="50000" t="50000" r="50000" b="50000"/>
              </a:path>
              <a:tileRect/>
            </a:gradFill>
            <a:ln w="9525" cap="flat" cmpd="sng" algn="ctr">
              <a:solidFill>
                <a:srgbClr val="0C9799"/>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70" name="Ellipse 45"/>
            <p:cNvSpPr/>
            <p:nvPr/>
          </p:nvSpPr>
          <p:spPr bwMode="auto">
            <a:xfrm>
              <a:off x="1285047" y="2947956"/>
              <a:ext cx="1028961" cy="766946"/>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71"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grpSp>
        <p:nvGrpSpPr>
          <p:cNvPr id="3086" name="Gruppe 91"/>
          <p:cNvGrpSpPr>
            <a:grpSpLocks/>
          </p:cNvGrpSpPr>
          <p:nvPr/>
        </p:nvGrpSpPr>
        <p:grpSpPr bwMode="auto">
          <a:xfrm>
            <a:off x="3121025" y="1414463"/>
            <a:ext cx="244475" cy="242887"/>
            <a:chOff x="1071835" y="2920232"/>
            <a:chExt cx="1427572" cy="1413777"/>
          </a:xfrm>
        </p:grpSpPr>
        <p:sp>
          <p:nvSpPr>
            <p:cNvPr id="73" name="Ellipse 44"/>
            <p:cNvSpPr/>
            <p:nvPr/>
          </p:nvSpPr>
          <p:spPr bwMode="auto">
            <a:xfrm rot="21052097">
              <a:off x="1085754" y="2920232"/>
              <a:ext cx="1413653" cy="1413777"/>
            </a:xfrm>
            <a:prstGeom prst="ellipse">
              <a:avLst/>
            </a:prstGeom>
            <a:gradFill flip="none" rotWithShape="1">
              <a:gsLst>
                <a:gs pos="0">
                  <a:schemeClr val="bg1">
                    <a:lumMod val="95000"/>
                  </a:schemeClr>
                </a:gs>
                <a:gs pos="100000">
                  <a:schemeClr val="tx1">
                    <a:lumMod val="65000"/>
                    <a:lumOff val="35000"/>
                  </a:schemeClr>
                </a:gs>
              </a:gsLst>
              <a:path path="shape">
                <a:fillToRect l="50000" t="50000" r="50000" b="50000"/>
              </a:path>
              <a:tileRect/>
            </a:gradFill>
            <a:ln w="9525" cap="flat" cmpd="sng" algn="ctr">
              <a:solidFill>
                <a:schemeClr val="tx1">
                  <a:lumMod val="65000"/>
                  <a:lumOff val="35000"/>
                </a:scheme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74" name="Ellipse 45"/>
            <p:cNvSpPr/>
            <p:nvPr/>
          </p:nvSpPr>
          <p:spPr bwMode="auto">
            <a:xfrm>
              <a:off x="1285047" y="2947950"/>
              <a:ext cx="1028961" cy="766955"/>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75"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grpSp>
        <p:nvGrpSpPr>
          <p:cNvPr id="3087" name="Gruppe 91"/>
          <p:cNvGrpSpPr>
            <a:grpSpLocks/>
          </p:cNvGrpSpPr>
          <p:nvPr/>
        </p:nvGrpSpPr>
        <p:grpSpPr bwMode="auto">
          <a:xfrm>
            <a:off x="3121025" y="2498725"/>
            <a:ext cx="244475" cy="241300"/>
            <a:chOff x="1071835" y="2920232"/>
            <a:chExt cx="1427572" cy="1413777"/>
          </a:xfrm>
        </p:grpSpPr>
        <p:sp>
          <p:nvSpPr>
            <p:cNvPr id="77" name="Ellipse 44"/>
            <p:cNvSpPr/>
            <p:nvPr/>
          </p:nvSpPr>
          <p:spPr bwMode="auto">
            <a:xfrm rot="21052097">
              <a:off x="1085754" y="2920232"/>
              <a:ext cx="1413653" cy="1413777"/>
            </a:xfrm>
            <a:prstGeom prst="ellipse">
              <a:avLst/>
            </a:prstGeom>
            <a:gradFill flip="none" rotWithShape="1">
              <a:gsLst>
                <a:gs pos="0">
                  <a:srgbClr val="FF0000"/>
                </a:gs>
                <a:gs pos="100000">
                  <a:srgbClr val="800000"/>
                </a:gs>
              </a:gsLst>
              <a:path path="shape">
                <a:fillToRect l="50000" t="50000" r="50000" b="50000"/>
              </a:path>
              <a:tileRect/>
            </a:gradFill>
            <a:ln w="9525" cap="flat" cmpd="sng" algn="ctr">
              <a:solidFill>
                <a:srgbClr val="800000"/>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78"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79"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grpSp>
        <p:nvGrpSpPr>
          <p:cNvPr id="3088" name="Gruppe 91"/>
          <p:cNvGrpSpPr>
            <a:grpSpLocks/>
          </p:cNvGrpSpPr>
          <p:nvPr/>
        </p:nvGrpSpPr>
        <p:grpSpPr bwMode="auto">
          <a:xfrm>
            <a:off x="3121025" y="4667250"/>
            <a:ext cx="244475" cy="241300"/>
            <a:chOff x="1071835" y="2920232"/>
            <a:chExt cx="1427572" cy="1413777"/>
          </a:xfrm>
        </p:grpSpPr>
        <p:sp>
          <p:nvSpPr>
            <p:cNvPr id="81" name="Ellipse 44"/>
            <p:cNvSpPr/>
            <p:nvPr/>
          </p:nvSpPr>
          <p:spPr bwMode="auto">
            <a:xfrm rot="21052097">
              <a:off x="1085754" y="2920232"/>
              <a:ext cx="1413653" cy="1413777"/>
            </a:xfrm>
            <a:prstGeom prst="ellipse">
              <a:avLst/>
            </a:prstGeom>
            <a:gradFill flip="none" rotWithShape="1">
              <a:gsLst>
                <a:gs pos="0">
                  <a:srgbClr val="FFFF00"/>
                </a:gs>
                <a:gs pos="100000">
                  <a:srgbClr val="FF6600"/>
                </a:gs>
              </a:gsLst>
              <a:path path="shape">
                <a:fillToRect l="50000" t="50000" r="50000" b="50000"/>
              </a:path>
              <a:tileRect/>
            </a:gradFill>
            <a:ln w="9525" cap="flat" cmpd="sng" algn="ctr">
              <a:solidFill>
                <a:srgbClr val="FF6600"/>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82"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83"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grpSp>
        <p:nvGrpSpPr>
          <p:cNvPr id="3089" name="Gruppe 91"/>
          <p:cNvGrpSpPr>
            <a:grpSpLocks/>
          </p:cNvGrpSpPr>
          <p:nvPr/>
        </p:nvGrpSpPr>
        <p:grpSpPr bwMode="auto">
          <a:xfrm>
            <a:off x="3121025" y="5208588"/>
            <a:ext cx="244475" cy="242887"/>
            <a:chOff x="1071835" y="2920232"/>
            <a:chExt cx="1427572" cy="1413777"/>
          </a:xfrm>
        </p:grpSpPr>
        <p:sp>
          <p:nvSpPr>
            <p:cNvPr id="89" name="Ellipse 44"/>
            <p:cNvSpPr/>
            <p:nvPr/>
          </p:nvSpPr>
          <p:spPr bwMode="auto">
            <a:xfrm rot="21052097">
              <a:off x="1085754" y="2920232"/>
              <a:ext cx="1413653" cy="1413777"/>
            </a:xfrm>
            <a:prstGeom prst="ellipse">
              <a:avLst/>
            </a:prstGeom>
            <a:gradFill flip="none" rotWithShape="1">
              <a:gsLst>
                <a:gs pos="0">
                  <a:srgbClr val="FB75F2"/>
                </a:gs>
                <a:gs pos="100000">
                  <a:srgbClr val="991887"/>
                </a:gs>
              </a:gsLst>
              <a:path path="shape">
                <a:fillToRect l="50000" t="50000" r="50000" b="50000"/>
              </a:path>
              <a:tileRect/>
            </a:gradFill>
            <a:ln w="9525" cap="flat" cmpd="sng" algn="ctr">
              <a:solidFill>
                <a:srgbClr val="991887"/>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90" name="Ellipse 45"/>
            <p:cNvSpPr/>
            <p:nvPr/>
          </p:nvSpPr>
          <p:spPr bwMode="auto">
            <a:xfrm>
              <a:off x="1285047" y="2947950"/>
              <a:ext cx="1028961" cy="766955"/>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91"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Pentagon 4"/>
          <p:cNvSpPr>
            <a:spLocks noChangeArrowheads="1"/>
          </p:cNvSpPr>
          <p:nvPr/>
        </p:nvSpPr>
        <p:spPr bwMode="auto">
          <a:xfrm>
            <a:off x="273069" y="1574800"/>
            <a:ext cx="1634850" cy="762472"/>
          </a:xfrm>
          <a:prstGeom prst="homePlate">
            <a:avLst>
              <a:gd name="adj" fmla="val 50004"/>
            </a:avLst>
          </a:prstGeom>
          <a:gradFill flip="none" rotWithShape="1">
            <a:gsLst>
              <a:gs pos="0">
                <a:schemeClr val="bg1"/>
              </a:gs>
              <a:gs pos="100000">
                <a:schemeClr val="bg1">
                  <a:lumMod val="85000"/>
                </a:schemeClr>
              </a:gs>
            </a:gsLst>
            <a:lin ang="5400000" scaled="1"/>
            <a:tileRect/>
          </a:gradFill>
          <a:ln w="9525" algn="ctr">
            <a:solidFill>
              <a:schemeClr val="bg1">
                <a:lumMod val="75000"/>
              </a:schemeClr>
            </a:solidFill>
            <a:miter lim="800000"/>
            <a:headEnd/>
            <a:tailEnd/>
          </a:ln>
          <a:scene3d>
            <a:camera prst="orthographicFront"/>
            <a:lightRig rig="balanced" dir="t"/>
          </a:scene3d>
          <a:sp3d prstMaterial="metal"/>
        </p:spPr>
        <p:txBody>
          <a:bodyPr anchor="ctr"/>
          <a:lstStyle/>
          <a:p>
            <a:pPr algn="ctr" fontAlgn="auto">
              <a:spcBef>
                <a:spcPts val="0"/>
              </a:spcBef>
              <a:spcAft>
                <a:spcPts val="0"/>
              </a:spcAft>
              <a:defRPr/>
            </a:pPr>
            <a:r>
              <a:rPr lang="en-US">
                <a:solidFill>
                  <a:srgbClr val="000000"/>
                </a:solidFill>
                <a:latin typeface="Calibri" charset="0"/>
                <a:ea typeface="ＭＳ Ｐゴシック" charset="-128"/>
                <a:cs typeface="ＭＳ Ｐゴシック" charset="-128"/>
              </a:rPr>
              <a:t>Step 1</a:t>
            </a:r>
          </a:p>
        </p:txBody>
      </p:sp>
      <p:sp>
        <p:nvSpPr>
          <p:cNvPr id="5" name="Chevron 6"/>
          <p:cNvSpPr>
            <a:spLocks noChangeArrowheads="1"/>
          </p:cNvSpPr>
          <p:nvPr/>
        </p:nvSpPr>
        <p:spPr bwMode="auto">
          <a:xfrm>
            <a:off x="1623360" y="1564160"/>
            <a:ext cx="1695693" cy="762472"/>
          </a:xfrm>
          <a:prstGeom prst="chevron">
            <a:avLst>
              <a:gd name="adj" fmla="val 49998"/>
            </a:avLst>
          </a:prstGeom>
          <a:gradFill flip="none" rotWithShape="1">
            <a:gsLst>
              <a:gs pos="0">
                <a:schemeClr val="bg1"/>
              </a:gs>
              <a:gs pos="100000">
                <a:schemeClr val="bg1">
                  <a:lumMod val="75000"/>
                </a:schemeClr>
              </a:gs>
            </a:gsLst>
            <a:lin ang="5400000" scaled="1"/>
            <a:tileRect/>
          </a:gradFill>
          <a:ln w="9525" algn="ctr">
            <a:solidFill>
              <a:schemeClr val="bg1">
                <a:lumMod val="65000"/>
              </a:schemeClr>
            </a:solidFill>
            <a:miter lim="800000"/>
            <a:headEnd/>
            <a:tailEnd/>
          </a:ln>
          <a:scene3d>
            <a:camera prst="orthographicFront"/>
            <a:lightRig rig="balanced" dir="t"/>
          </a:scene3d>
          <a:sp3d/>
        </p:spPr>
        <p:txBody>
          <a:bodyPr anchor="ctr"/>
          <a:lstStyle/>
          <a:p>
            <a:pPr algn="ctr" fontAlgn="auto">
              <a:spcBef>
                <a:spcPts val="0"/>
              </a:spcBef>
              <a:spcAft>
                <a:spcPts val="0"/>
              </a:spcAft>
              <a:defRPr/>
            </a:pPr>
            <a:r>
              <a:rPr lang="en-US">
                <a:latin typeface="Calibri" charset="0"/>
                <a:ea typeface="ＭＳ Ｐゴシック" charset="-128"/>
                <a:cs typeface="ＭＳ Ｐゴシック" charset="-128"/>
              </a:rPr>
              <a:t>Step 2</a:t>
            </a:r>
          </a:p>
        </p:txBody>
      </p:sp>
      <p:sp>
        <p:nvSpPr>
          <p:cNvPr id="6" name="Chevron 6"/>
          <p:cNvSpPr>
            <a:spLocks noChangeArrowheads="1"/>
          </p:cNvSpPr>
          <p:nvPr/>
        </p:nvSpPr>
        <p:spPr bwMode="auto">
          <a:xfrm>
            <a:off x="3026818" y="1564160"/>
            <a:ext cx="1695693" cy="762472"/>
          </a:xfrm>
          <a:prstGeom prst="chevron">
            <a:avLst>
              <a:gd name="adj" fmla="val 49998"/>
            </a:avLst>
          </a:prstGeom>
          <a:gradFill flip="none" rotWithShape="1">
            <a:gsLst>
              <a:gs pos="0">
                <a:schemeClr val="bg1"/>
              </a:gs>
              <a:gs pos="100000">
                <a:schemeClr val="bg1">
                  <a:lumMod val="65000"/>
                </a:schemeClr>
              </a:gs>
            </a:gsLst>
            <a:lin ang="5400000" scaled="1"/>
            <a:tileRect/>
          </a:gradFill>
          <a:ln w="9525" algn="ctr">
            <a:solidFill>
              <a:schemeClr val="bg1">
                <a:lumMod val="50000"/>
              </a:schemeClr>
            </a:solidFill>
            <a:miter lim="800000"/>
            <a:headEnd/>
            <a:tailEnd/>
          </a:ln>
          <a:scene3d>
            <a:camera prst="orthographicFront"/>
            <a:lightRig rig="balanced" dir="t"/>
          </a:scene3d>
          <a:sp3d prstMaterial="metal"/>
        </p:spPr>
        <p:txBody>
          <a:bodyPr anchor="ctr"/>
          <a:lstStyle/>
          <a:p>
            <a:pPr algn="ctr" fontAlgn="auto">
              <a:spcBef>
                <a:spcPts val="0"/>
              </a:spcBef>
              <a:spcAft>
                <a:spcPts val="0"/>
              </a:spcAft>
              <a:defRPr/>
            </a:pPr>
            <a:r>
              <a:rPr lang="en-US">
                <a:solidFill>
                  <a:srgbClr val="000000"/>
                </a:solidFill>
                <a:latin typeface="Calibri" charset="0"/>
                <a:ea typeface="ＭＳ Ｐゴシック" charset="-128"/>
                <a:cs typeface="ＭＳ Ｐゴシック" charset="-128"/>
              </a:rPr>
              <a:t>Step 3</a:t>
            </a:r>
          </a:p>
        </p:txBody>
      </p:sp>
      <p:sp>
        <p:nvSpPr>
          <p:cNvPr id="7" name="Chevron 6"/>
          <p:cNvSpPr>
            <a:spLocks noChangeArrowheads="1"/>
          </p:cNvSpPr>
          <p:nvPr/>
        </p:nvSpPr>
        <p:spPr bwMode="auto">
          <a:xfrm>
            <a:off x="4430275" y="1564160"/>
            <a:ext cx="1695693" cy="762472"/>
          </a:xfrm>
          <a:prstGeom prst="chevron">
            <a:avLst>
              <a:gd name="adj" fmla="val 49998"/>
            </a:avLst>
          </a:prstGeom>
          <a:gradFill flip="none" rotWithShape="1">
            <a:gsLst>
              <a:gs pos="0">
                <a:schemeClr val="bg1"/>
              </a:gs>
              <a:gs pos="100000">
                <a:schemeClr val="bg1">
                  <a:lumMod val="50000"/>
                </a:schemeClr>
              </a:gs>
            </a:gsLst>
            <a:lin ang="5400000" scaled="1"/>
            <a:tileRect/>
          </a:gradFill>
          <a:ln w="9525" algn="ctr">
            <a:solidFill>
              <a:schemeClr val="tx1">
                <a:lumMod val="65000"/>
                <a:lumOff val="35000"/>
              </a:schemeClr>
            </a:solidFill>
            <a:miter lim="800000"/>
            <a:headEnd/>
            <a:tailEnd/>
          </a:ln>
          <a:scene3d>
            <a:camera prst="orthographicFront"/>
            <a:lightRig rig="balanced" dir="t"/>
          </a:scene3d>
          <a:sp3d/>
        </p:spPr>
        <p:txBody>
          <a:bodyPr anchor="ctr"/>
          <a:lstStyle/>
          <a:p>
            <a:pPr algn="ctr" fontAlgn="auto">
              <a:spcBef>
                <a:spcPts val="0"/>
              </a:spcBef>
              <a:spcAft>
                <a:spcPts val="0"/>
              </a:spcAft>
              <a:defRPr/>
            </a:pPr>
            <a:r>
              <a:rPr lang="en-US">
                <a:solidFill>
                  <a:srgbClr val="000000"/>
                </a:solidFill>
                <a:latin typeface="Calibri" charset="0"/>
                <a:ea typeface="ＭＳ Ｐゴシック" charset="-128"/>
                <a:cs typeface="ＭＳ Ｐゴシック" charset="-128"/>
              </a:rPr>
              <a:t>Step 4</a:t>
            </a:r>
          </a:p>
        </p:txBody>
      </p:sp>
      <p:sp>
        <p:nvSpPr>
          <p:cNvPr id="8" name="Chevron 6"/>
          <p:cNvSpPr>
            <a:spLocks noChangeArrowheads="1"/>
          </p:cNvSpPr>
          <p:nvPr/>
        </p:nvSpPr>
        <p:spPr bwMode="auto">
          <a:xfrm>
            <a:off x="5833731" y="1564160"/>
            <a:ext cx="1695693" cy="762472"/>
          </a:xfrm>
          <a:prstGeom prst="chevron">
            <a:avLst>
              <a:gd name="adj" fmla="val 49998"/>
            </a:avLst>
          </a:prstGeom>
          <a:gradFill flip="none" rotWithShape="1">
            <a:gsLst>
              <a:gs pos="0">
                <a:schemeClr val="bg1"/>
              </a:gs>
              <a:gs pos="100000">
                <a:schemeClr val="tx1">
                  <a:lumMod val="65000"/>
                  <a:lumOff val="35000"/>
                </a:schemeClr>
              </a:gs>
            </a:gsLst>
            <a:lin ang="5400000" scaled="1"/>
            <a:tileRect/>
          </a:gradFill>
          <a:ln w="9525" algn="ctr">
            <a:solidFill>
              <a:schemeClr val="tx1">
                <a:lumMod val="75000"/>
                <a:lumOff val="25000"/>
              </a:schemeClr>
            </a:solidFill>
            <a:miter lim="800000"/>
            <a:headEnd/>
            <a:tailEnd/>
          </a:ln>
          <a:scene3d>
            <a:camera prst="orthographicFront"/>
            <a:lightRig rig="balanced" dir="t"/>
          </a:scene3d>
          <a:sp3d prstMaterial="metal"/>
        </p:spPr>
        <p:txBody>
          <a:bodyPr anchor="ctr"/>
          <a:lstStyle/>
          <a:p>
            <a:pPr algn="ctr" fontAlgn="auto">
              <a:spcBef>
                <a:spcPts val="0"/>
              </a:spcBef>
              <a:spcAft>
                <a:spcPts val="0"/>
              </a:spcAft>
              <a:defRPr/>
            </a:pPr>
            <a:r>
              <a:rPr lang="en-US">
                <a:solidFill>
                  <a:srgbClr val="000000"/>
                </a:solidFill>
                <a:latin typeface="Calibri" charset="0"/>
                <a:ea typeface="ＭＳ Ｐゴシック" charset="-128"/>
                <a:cs typeface="ＭＳ Ｐゴシック" charset="-128"/>
              </a:rPr>
              <a:t>Step 5</a:t>
            </a:r>
          </a:p>
        </p:txBody>
      </p:sp>
      <p:sp>
        <p:nvSpPr>
          <p:cNvPr id="9" name="Chevron 6"/>
          <p:cNvSpPr>
            <a:spLocks noChangeArrowheads="1"/>
          </p:cNvSpPr>
          <p:nvPr/>
        </p:nvSpPr>
        <p:spPr bwMode="auto">
          <a:xfrm>
            <a:off x="7237189" y="1564159"/>
            <a:ext cx="1695693" cy="762471"/>
          </a:xfrm>
          <a:prstGeom prst="chevron">
            <a:avLst>
              <a:gd name="adj" fmla="val 49998"/>
            </a:avLst>
          </a:prstGeom>
          <a:gradFill flip="none" rotWithShape="1">
            <a:gsLst>
              <a:gs pos="0">
                <a:schemeClr val="bg1"/>
              </a:gs>
              <a:gs pos="100000">
                <a:srgbClr val="208ECD"/>
              </a:gs>
            </a:gsLst>
            <a:lin ang="5400000" scaled="1"/>
            <a:tileRect/>
          </a:gradFill>
          <a:ln w="9525" algn="ctr">
            <a:solidFill>
              <a:srgbClr val="208ECD"/>
            </a:solidFill>
            <a:miter lim="800000"/>
            <a:headEnd/>
            <a:tailEnd/>
          </a:ln>
          <a:scene3d>
            <a:camera prst="orthographicFront"/>
            <a:lightRig rig="balanced" dir="t"/>
          </a:scene3d>
          <a:sp3d/>
        </p:spPr>
        <p:txBody>
          <a:bodyPr anchor="ctr"/>
          <a:lstStyle/>
          <a:p>
            <a:pPr algn="ctr" fontAlgn="auto">
              <a:spcBef>
                <a:spcPts val="0"/>
              </a:spcBef>
              <a:spcAft>
                <a:spcPts val="0"/>
              </a:spcAft>
              <a:defRPr/>
            </a:pPr>
            <a:r>
              <a:rPr lang="en-US">
                <a:solidFill>
                  <a:srgbClr val="000000"/>
                </a:solidFill>
                <a:latin typeface="Calibri" charset="0"/>
                <a:ea typeface="ＭＳ Ｐゴシック" charset="-128"/>
                <a:cs typeface="ＭＳ Ｐゴシック" charset="-128"/>
              </a:rPr>
              <a:t>Step 6</a:t>
            </a:r>
          </a:p>
        </p:txBody>
      </p:sp>
      <p:sp>
        <p:nvSpPr>
          <p:cNvPr id="10" name="Rectangle 9"/>
          <p:cNvSpPr>
            <a:spLocks noChangeArrowheads="1"/>
          </p:cNvSpPr>
          <p:nvPr/>
        </p:nvSpPr>
        <p:spPr bwMode="auto">
          <a:xfrm>
            <a:off x="273050" y="2397125"/>
            <a:ext cx="1254125" cy="914400"/>
          </a:xfrm>
          <a:prstGeom prst="rect">
            <a:avLst/>
          </a:prstGeom>
          <a:gradFill rotWithShape="1">
            <a:gsLst>
              <a:gs pos="0">
                <a:schemeClr val="bg1"/>
              </a:gs>
              <a:gs pos="100000">
                <a:srgbClr val="D9D9D9"/>
              </a:gs>
            </a:gsLst>
            <a:lin ang="5400000"/>
          </a:gradFill>
          <a:ln w="9525">
            <a:solidFill>
              <a:srgbClr val="BFBFBF"/>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11" name="Rectangle 10"/>
          <p:cNvSpPr>
            <a:spLocks noChangeArrowheads="1"/>
          </p:cNvSpPr>
          <p:nvPr/>
        </p:nvSpPr>
        <p:spPr bwMode="auto">
          <a:xfrm>
            <a:off x="273050" y="3382963"/>
            <a:ext cx="1254125" cy="661987"/>
          </a:xfrm>
          <a:prstGeom prst="rect">
            <a:avLst/>
          </a:prstGeom>
          <a:gradFill rotWithShape="1">
            <a:gsLst>
              <a:gs pos="0">
                <a:schemeClr val="bg1"/>
              </a:gs>
              <a:gs pos="100000">
                <a:srgbClr val="D9D9D9"/>
              </a:gs>
            </a:gsLst>
            <a:lin ang="5400000"/>
          </a:gradFill>
          <a:ln w="9525">
            <a:solidFill>
              <a:srgbClr val="BFBFBF"/>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12" name="Rectangle 11"/>
          <p:cNvSpPr>
            <a:spLocks noChangeArrowheads="1"/>
          </p:cNvSpPr>
          <p:nvPr/>
        </p:nvSpPr>
        <p:spPr bwMode="auto">
          <a:xfrm>
            <a:off x="273050" y="4116388"/>
            <a:ext cx="1254125" cy="773112"/>
          </a:xfrm>
          <a:prstGeom prst="rect">
            <a:avLst/>
          </a:prstGeom>
          <a:gradFill rotWithShape="1">
            <a:gsLst>
              <a:gs pos="0">
                <a:schemeClr val="bg1"/>
              </a:gs>
              <a:gs pos="100000">
                <a:srgbClr val="D9D9D9"/>
              </a:gs>
            </a:gsLst>
            <a:lin ang="5400000"/>
          </a:gradFill>
          <a:ln w="9525">
            <a:solidFill>
              <a:srgbClr val="BFBFBF"/>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13" name="Rectangle 12"/>
          <p:cNvSpPr>
            <a:spLocks noChangeArrowheads="1"/>
          </p:cNvSpPr>
          <p:nvPr/>
        </p:nvSpPr>
        <p:spPr bwMode="auto">
          <a:xfrm>
            <a:off x="1612900" y="2397125"/>
            <a:ext cx="1327150" cy="914400"/>
          </a:xfrm>
          <a:prstGeom prst="rect">
            <a:avLst/>
          </a:prstGeom>
          <a:gradFill rotWithShape="1">
            <a:gsLst>
              <a:gs pos="0">
                <a:srgbClr val="FFFFFF"/>
              </a:gs>
              <a:gs pos="100000">
                <a:srgbClr val="BFBFBF"/>
              </a:gs>
            </a:gsLst>
            <a:lin ang="5400000"/>
          </a:gradFill>
          <a:ln w="9525">
            <a:solidFill>
              <a:srgbClr val="A6A6A6"/>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14" name="Rectangle 13"/>
          <p:cNvSpPr>
            <a:spLocks noChangeArrowheads="1"/>
          </p:cNvSpPr>
          <p:nvPr/>
        </p:nvSpPr>
        <p:spPr bwMode="auto">
          <a:xfrm>
            <a:off x="1624013" y="3382963"/>
            <a:ext cx="1327150" cy="661987"/>
          </a:xfrm>
          <a:prstGeom prst="rect">
            <a:avLst/>
          </a:prstGeom>
          <a:gradFill rotWithShape="1">
            <a:gsLst>
              <a:gs pos="0">
                <a:srgbClr val="FFFFFF"/>
              </a:gs>
              <a:gs pos="100000">
                <a:srgbClr val="BFBFBF"/>
              </a:gs>
            </a:gsLst>
            <a:lin ang="5400000"/>
          </a:gradFill>
          <a:ln w="9525">
            <a:solidFill>
              <a:srgbClr val="A6A6A6"/>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15" name="Rectangle 14"/>
          <p:cNvSpPr>
            <a:spLocks noChangeArrowheads="1"/>
          </p:cNvSpPr>
          <p:nvPr/>
        </p:nvSpPr>
        <p:spPr bwMode="auto">
          <a:xfrm>
            <a:off x="1624013" y="4116388"/>
            <a:ext cx="1327150" cy="773112"/>
          </a:xfrm>
          <a:prstGeom prst="rect">
            <a:avLst/>
          </a:prstGeom>
          <a:gradFill rotWithShape="1">
            <a:gsLst>
              <a:gs pos="0">
                <a:srgbClr val="FFFFFF"/>
              </a:gs>
              <a:gs pos="100000">
                <a:srgbClr val="BFBFBF"/>
              </a:gs>
            </a:gsLst>
            <a:lin ang="5400000"/>
          </a:gradFill>
          <a:ln w="9525">
            <a:solidFill>
              <a:srgbClr val="A6A6A6"/>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16" name="Rectangle 15"/>
          <p:cNvSpPr>
            <a:spLocks noChangeArrowheads="1"/>
          </p:cNvSpPr>
          <p:nvPr/>
        </p:nvSpPr>
        <p:spPr bwMode="auto">
          <a:xfrm>
            <a:off x="3016250" y="2397125"/>
            <a:ext cx="1328738" cy="914400"/>
          </a:xfrm>
          <a:prstGeom prst="rect">
            <a:avLst/>
          </a:prstGeom>
          <a:gradFill rotWithShape="1">
            <a:gsLst>
              <a:gs pos="0">
                <a:srgbClr val="FFFFFF"/>
              </a:gs>
              <a:gs pos="100000">
                <a:srgbClr val="A6A6A6"/>
              </a:gs>
            </a:gsLst>
            <a:lin ang="5400000"/>
          </a:gradFill>
          <a:ln w="9525">
            <a:solidFill>
              <a:srgbClr val="7F7F7F"/>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17" name="Rectangle 16"/>
          <p:cNvSpPr>
            <a:spLocks noChangeArrowheads="1"/>
          </p:cNvSpPr>
          <p:nvPr/>
        </p:nvSpPr>
        <p:spPr bwMode="auto">
          <a:xfrm>
            <a:off x="3027363" y="3382963"/>
            <a:ext cx="1328737" cy="661987"/>
          </a:xfrm>
          <a:prstGeom prst="rect">
            <a:avLst/>
          </a:prstGeom>
          <a:gradFill rotWithShape="1">
            <a:gsLst>
              <a:gs pos="0">
                <a:srgbClr val="FFFFFF"/>
              </a:gs>
              <a:gs pos="100000">
                <a:srgbClr val="A6A6A6"/>
              </a:gs>
            </a:gsLst>
            <a:lin ang="5400000"/>
          </a:gradFill>
          <a:ln w="9525">
            <a:solidFill>
              <a:srgbClr val="7F7F7F"/>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18" name="Rectangle 17"/>
          <p:cNvSpPr>
            <a:spLocks noChangeArrowheads="1"/>
          </p:cNvSpPr>
          <p:nvPr/>
        </p:nvSpPr>
        <p:spPr bwMode="auto">
          <a:xfrm>
            <a:off x="3027363" y="4116388"/>
            <a:ext cx="1328737" cy="773112"/>
          </a:xfrm>
          <a:prstGeom prst="rect">
            <a:avLst/>
          </a:prstGeom>
          <a:gradFill rotWithShape="1">
            <a:gsLst>
              <a:gs pos="0">
                <a:srgbClr val="FFFFFF"/>
              </a:gs>
              <a:gs pos="100000">
                <a:srgbClr val="A6A6A6"/>
              </a:gs>
            </a:gsLst>
            <a:lin ang="5400000"/>
          </a:gradFill>
          <a:ln w="9525">
            <a:solidFill>
              <a:srgbClr val="7F7F7F"/>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19" name="Rectangle 18"/>
          <p:cNvSpPr>
            <a:spLocks noChangeArrowheads="1"/>
          </p:cNvSpPr>
          <p:nvPr/>
        </p:nvSpPr>
        <p:spPr bwMode="auto">
          <a:xfrm>
            <a:off x="4419600" y="2397125"/>
            <a:ext cx="1328738" cy="914400"/>
          </a:xfrm>
          <a:prstGeom prst="rect">
            <a:avLst/>
          </a:prstGeom>
          <a:gradFill rotWithShape="1">
            <a:gsLst>
              <a:gs pos="0">
                <a:srgbClr val="FFFFFF"/>
              </a:gs>
              <a:gs pos="100000">
                <a:srgbClr val="7F7F7F"/>
              </a:gs>
            </a:gsLst>
            <a:lin ang="5400000"/>
          </a:gradFill>
          <a:ln w="9525">
            <a:solidFill>
              <a:srgbClr val="595959"/>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20" name="Rectangle 19"/>
          <p:cNvSpPr>
            <a:spLocks noChangeArrowheads="1"/>
          </p:cNvSpPr>
          <p:nvPr/>
        </p:nvSpPr>
        <p:spPr bwMode="auto">
          <a:xfrm>
            <a:off x="4430713" y="3382963"/>
            <a:ext cx="1328737" cy="661987"/>
          </a:xfrm>
          <a:prstGeom prst="rect">
            <a:avLst/>
          </a:prstGeom>
          <a:gradFill rotWithShape="1">
            <a:gsLst>
              <a:gs pos="0">
                <a:srgbClr val="FFFFFF"/>
              </a:gs>
              <a:gs pos="100000">
                <a:srgbClr val="7F7F7F"/>
              </a:gs>
            </a:gsLst>
            <a:lin ang="5400000"/>
          </a:gradFill>
          <a:ln w="9525">
            <a:solidFill>
              <a:srgbClr val="595959"/>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21" name="Rectangle 20"/>
          <p:cNvSpPr>
            <a:spLocks noChangeArrowheads="1"/>
          </p:cNvSpPr>
          <p:nvPr/>
        </p:nvSpPr>
        <p:spPr bwMode="auto">
          <a:xfrm>
            <a:off x="4430713" y="4116388"/>
            <a:ext cx="1328737" cy="773112"/>
          </a:xfrm>
          <a:prstGeom prst="rect">
            <a:avLst/>
          </a:prstGeom>
          <a:gradFill rotWithShape="1">
            <a:gsLst>
              <a:gs pos="0">
                <a:srgbClr val="FFFFFF"/>
              </a:gs>
              <a:gs pos="100000">
                <a:srgbClr val="7F7F7F"/>
              </a:gs>
            </a:gsLst>
            <a:lin ang="5400000"/>
          </a:gradFill>
          <a:ln w="9525">
            <a:solidFill>
              <a:srgbClr val="595959"/>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22" name="Rectangle 21"/>
          <p:cNvSpPr>
            <a:spLocks noChangeArrowheads="1"/>
          </p:cNvSpPr>
          <p:nvPr/>
        </p:nvSpPr>
        <p:spPr bwMode="auto">
          <a:xfrm>
            <a:off x="5822950" y="2397125"/>
            <a:ext cx="1328738" cy="914400"/>
          </a:xfrm>
          <a:prstGeom prst="rect">
            <a:avLst/>
          </a:prstGeom>
          <a:gradFill rotWithShape="1">
            <a:gsLst>
              <a:gs pos="0">
                <a:srgbClr val="FFFFFF"/>
              </a:gs>
              <a:gs pos="100000">
                <a:srgbClr val="595959"/>
              </a:gs>
            </a:gsLst>
            <a:lin ang="5400000"/>
          </a:gradFill>
          <a:ln w="9525">
            <a:solidFill>
              <a:srgbClr val="404040"/>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23" name="Rectangle 22"/>
          <p:cNvSpPr>
            <a:spLocks noChangeArrowheads="1"/>
          </p:cNvSpPr>
          <p:nvPr/>
        </p:nvSpPr>
        <p:spPr bwMode="auto">
          <a:xfrm>
            <a:off x="5834063" y="3382963"/>
            <a:ext cx="1328737" cy="661987"/>
          </a:xfrm>
          <a:prstGeom prst="rect">
            <a:avLst/>
          </a:prstGeom>
          <a:gradFill rotWithShape="1">
            <a:gsLst>
              <a:gs pos="0">
                <a:srgbClr val="FFFFFF"/>
              </a:gs>
              <a:gs pos="100000">
                <a:srgbClr val="595959"/>
              </a:gs>
            </a:gsLst>
            <a:lin ang="5400000"/>
          </a:gradFill>
          <a:ln w="9525">
            <a:solidFill>
              <a:srgbClr val="404040"/>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24" name="Rectangle 23"/>
          <p:cNvSpPr>
            <a:spLocks noChangeArrowheads="1"/>
          </p:cNvSpPr>
          <p:nvPr/>
        </p:nvSpPr>
        <p:spPr bwMode="auto">
          <a:xfrm>
            <a:off x="5834063" y="4116388"/>
            <a:ext cx="1328737" cy="773112"/>
          </a:xfrm>
          <a:prstGeom prst="rect">
            <a:avLst/>
          </a:prstGeom>
          <a:gradFill rotWithShape="1">
            <a:gsLst>
              <a:gs pos="0">
                <a:srgbClr val="FFFFFF"/>
              </a:gs>
              <a:gs pos="100000">
                <a:srgbClr val="595959"/>
              </a:gs>
            </a:gsLst>
            <a:lin ang="5400000"/>
          </a:gradFill>
          <a:ln w="9525">
            <a:solidFill>
              <a:srgbClr val="404040"/>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25" name="Rectangle 24"/>
          <p:cNvSpPr>
            <a:spLocks noChangeArrowheads="1"/>
          </p:cNvSpPr>
          <p:nvPr/>
        </p:nvSpPr>
        <p:spPr bwMode="auto">
          <a:xfrm>
            <a:off x="7226300" y="2397125"/>
            <a:ext cx="1328738" cy="914400"/>
          </a:xfrm>
          <a:prstGeom prst="rect">
            <a:avLst/>
          </a:prstGeom>
          <a:gradFill rotWithShape="1">
            <a:gsLst>
              <a:gs pos="0">
                <a:srgbClr val="FFFFFF"/>
              </a:gs>
              <a:gs pos="100000">
                <a:srgbClr val="208ECD"/>
              </a:gs>
            </a:gsLst>
            <a:lin ang="5400000"/>
          </a:gradFill>
          <a:ln w="9525">
            <a:solidFill>
              <a:srgbClr val="208ECD"/>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26" name="Rectangle 25"/>
          <p:cNvSpPr>
            <a:spLocks noChangeArrowheads="1"/>
          </p:cNvSpPr>
          <p:nvPr/>
        </p:nvSpPr>
        <p:spPr bwMode="auto">
          <a:xfrm>
            <a:off x="7237413" y="3382963"/>
            <a:ext cx="1328737" cy="661987"/>
          </a:xfrm>
          <a:prstGeom prst="rect">
            <a:avLst/>
          </a:prstGeom>
          <a:gradFill rotWithShape="1">
            <a:gsLst>
              <a:gs pos="0">
                <a:srgbClr val="FFFFFF"/>
              </a:gs>
              <a:gs pos="100000">
                <a:srgbClr val="208ECD"/>
              </a:gs>
            </a:gsLst>
            <a:lin ang="5400000"/>
          </a:gradFill>
          <a:ln w="9525">
            <a:solidFill>
              <a:srgbClr val="208ECD"/>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27" name="Rectangle 26"/>
          <p:cNvSpPr>
            <a:spLocks noChangeArrowheads="1"/>
          </p:cNvSpPr>
          <p:nvPr/>
        </p:nvSpPr>
        <p:spPr bwMode="auto">
          <a:xfrm>
            <a:off x="7237413" y="4116388"/>
            <a:ext cx="1328737" cy="773112"/>
          </a:xfrm>
          <a:prstGeom prst="rect">
            <a:avLst/>
          </a:prstGeom>
          <a:gradFill rotWithShape="1">
            <a:gsLst>
              <a:gs pos="0">
                <a:srgbClr val="FFFFFF"/>
              </a:gs>
              <a:gs pos="100000">
                <a:srgbClr val="208ECD"/>
              </a:gs>
            </a:gsLst>
            <a:lin ang="5400000"/>
          </a:gradFill>
          <a:ln w="9525">
            <a:solidFill>
              <a:srgbClr val="208ECD"/>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21545" name="Rectangle 36"/>
          <p:cNvSpPr>
            <a:spLocks noChangeArrowheads="1"/>
          </p:cNvSpPr>
          <p:nvPr/>
        </p:nvSpPr>
        <p:spPr bwMode="auto">
          <a:xfrm>
            <a:off x="292100" y="2351088"/>
            <a:ext cx="1235075" cy="938212"/>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Go ahead an replace it with your own text. This is an example text.</a:t>
            </a:r>
          </a:p>
        </p:txBody>
      </p:sp>
      <p:sp>
        <p:nvSpPr>
          <p:cNvPr id="21546" name="Rectangle 39"/>
          <p:cNvSpPr>
            <a:spLocks noChangeArrowheads="1"/>
          </p:cNvSpPr>
          <p:nvPr/>
        </p:nvSpPr>
        <p:spPr bwMode="auto">
          <a:xfrm>
            <a:off x="1679575" y="2397125"/>
            <a:ext cx="1235075" cy="938213"/>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Go ahead an replace it with your own text. This is an example text.</a:t>
            </a:r>
          </a:p>
        </p:txBody>
      </p:sp>
      <p:sp>
        <p:nvSpPr>
          <p:cNvPr id="21547" name="Rectangle 42"/>
          <p:cNvSpPr>
            <a:spLocks noChangeArrowheads="1"/>
          </p:cNvSpPr>
          <p:nvPr/>
        </p:nvSpPr>
        <p:spPr bwMode="auto">
          <a:xfrm>
            <a:off x="3081338" y="2397125"/>
            <a:ext cx="1235075" cy="938213"/>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Go ahead an replace it with your own text. This is an example text.</a:t>
            </a:r>
          </a:p>
        </p:txBody>
      </p:sp>
      <p:sp>
        <p:nvSpPr>
          <p:cNvPr id="21548" name="Rectangle 45"/>
          <p:cNvSpPr>
            <a:spLocks noChangeArrowheads="1"/>
          </p:cNvSpPr>
          <p:nvPr/>
        </p:nvSpPr>
        <p:spPr bwMode="auto">
          <a:xfrm>
            <a:off x="4468813" y="2397125"/>
            <a:ext cx="1235075" cy="938213"/>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Go ahead an replace it with your own text. This is an example text.</a:t>
            </a:r>
          </a:p>
        </p:txBody>
      </p:sp>
      <p:sp>
        <p:nvSpPr>
          <p:cNvPr id="21549" name="Rectangle 46"/>
          <p:cNvSpPr>
            <a:spLocks noChangeArrowheads="1"/>
          </p:cNvSpPr>
          <p:nvPr/>
        </p:nvSpPr>
        <p:spPr bwMode="auto">
          <a:xfrm>
            <a:off x="5840413" y="2397125"/>
            <a:ext cx="1235075" cy="938213"/>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Go ahead an replace it with your own text. This is an example text.</a:t>
            </a:r>
          </a:p>
        </p:txBody>
      </p:sp>
      <p:sp>
        <p:nvSpPr>
          <p:cNvPr id="21550" name="Rectangle 47"/>
          <p:cNvSpPr>
            <a:spLocks noChangeArrowheads="1"/>
          </p:cNvSpPr>
          <p:nvPr/>
        </p:nvSpPr>
        <p:spPr bwMode="auto">
          <a:xfrm>
            <a:off x="7272338" y="2397125"/>
            <a:ext cx="1235075" cy="938213"/>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Go ahead an replace it with your own text. This is an example text.</a:t>
            </a:r>
          </a:p>
        </p:txBody>
      </p:sp>
      <p:sp>
        <p:nvSpPr>
          <p:cNvPr id="21551" name="Rectangle 48"/>
          <p:cNvSpPr>
            <a:spLocks noChangeArrowheads="1"/>
          </p:cNvSpPr>
          <p:nvPr/>
        </p:nvSpPr>
        <p:spPr bwMode="auto">
          <a:xfrm>
            <a:off x="273050" y="3494088"/>
            <a:ext cx="1235075" cy="430212"/>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This is an example text.</a:t>
            </a:r>
          </a:p>
        </p:txBody>
      </p:sp>
      <p:sp>
        <p:nvSpPr>
          <p:cNvPr id="21552" name="Rectangle 49"/>
          <p:cNvSpPr>
            <a:spLocks noChangeArrowheads="1"/>
          </p:cNvSpPr>
          <p:nvPr/>
        </p:nvSpPr>
        <p:spPr bwMode="auto">
          <a:xfrm>
            <a:off x="1679575" y="3494088"/>
            <a:ext cx="1235075" cy="430212"/>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This is an example text.</a:t>
            </a:r>
          </a:p>
        </p:txBody>
      </p:sp>
      <p:sp>
        <p:nvSpPr>
          <p:cNvPr id="21553" name="Rectangle 50"/>
          <p:cNvSpPr>
            <a:spLocks noChangeArrowheads="1"/>
          </p:cNvSpPr>
          <p:nvPr/>
        </p:nvSpPr>
        <p:spPr bwMode="auto">
          <a:xfrm>
            <a:off x="3109913" y="3494088"/>
            <a:ext cx="1235075" cy="430212"/>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This is an example text.</a:t>
            </a:r>
          </a:p>
        </p:txBody>
      </p:sp>
      <p:sp>
        <p:nvSpPr>
          <p:cNvPr id="21554" name="Rectangle 51"/>
          <p:cNvSpPr>
            <a:spLocks noChangeArrowheads="1"/>
          </p:cNvSpPr>
          <p:nvPr/>
        </p:nvSpPr>
        <p:spPr bwMode="auto">
          <a:xfrm>
            <a:off x="4468813" y="3494088"/>
            <a:ext cx="1235075" cy="430212"/>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This is an example text.</a:t>
            </a:r>
          </a:p>
        </p:txBody>
      </p:sp>
      <p:sp>
        <p:nvSpPr>
          <p:cNvPr id="21555" name="Rectangle 52"/>
          <p:cNvSpPr>
            <a:spLocks noChangeArrowheads="1"/>
          </p:cNvSpPr>
          <p:nvPr/>
        </p:nvSpPr>
        <p:spPr bwMode="auto">
          <a:xfrm>
            <a:off x="5840413" y="3494088"/>
            <a:ext cx="1235075" cy="430212"/>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This is an example text.</a:t>
            </a:r>
          </a:p>
        </p:txBody>
      </p:sp>
      <p:sp>
        <p:nvSpPr>
          <p:cNvPr id="21556" name="Rectangle 53"/>
          <p:cNvSpPr>
            <a:spLocks noChangeArrowheads="1"/>
          </p:cNvSpPr>
          <p:nvPr/>
        </p:nvSpPr>
        <p:spPr bwMode="auto">
          <a:xfrm>
            <a:off x="7272338" y="3494088"/>
            <a:ext cx="1235075" cy="430212"/>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This is an example text.</a:t>
            </a:r>
          </a:p>
        </p:txBody>
      </p:sp>
      <p:sp>
        <p:nvSpPr>
          <p:cNvPr id="21557" name="Rectangle 54"/>
          <p:cNvSpPr>
            <a:spLocks noChangeArrowheads="1"/>
          </p:cNvSpPr>
          <p:nvPr/>
        </p:nvSpPr>
        <p:spPr bwMode="auto">
          <a:xfrm>
            <a:off x="273050" y="4179888"/>
            <a:ext cx="1235075" cy="430212"/>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This is an example text.</a:t>
            </a:r>
          </a:p>
        </p:txBody>
      </p:sp>
      <p:sp>
        <p:nvSpPr>
          <p:cNvPr id="21558" name="Rectangle 55"/>
          <p:cNvSpPr>
            <a:spLocks noChangeArrowheads="1"/>
          </p:cNvSpPr>
          <p:nvPr/>
        </p:nvSpPr>
        <p:spPr bwMode="auto">
          <a:xfrm>
            <a:off x="1679575" y="4179888"/>
            <a:ext cx="1235075" cy="430212"/>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This is an example text.</a:t>
            </a:r>
          </a:p>
        </p:txBody>
      </p:sp>
      <p:sp>
        <p:nvSpPr>
          <p:cNvPr id="21559" name="Rectangle 56"/>
          <p:cNvSpPr>
            <a:spLocks noChangeArrowheads="1"/>
          </p:cNvSpPr>
          <p:nvPr/>
        </p:nvSpPr>
        <p:spPr bwMode="auto">
          <a:xfrm>
            <a:off x="3081338" y="4179888"/>
            <a:ext cx="1235075" cy="430212"/>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This is an example text.</a:t>
            </a:r>
          </a:p>
        </p:txBody>
      </p:sp>
      <p:sp>
        <p:nvSpPr>
          <p:cNvPr id="21560" name="Rectangle 57"/>
          <p:cNvSpPr>
            <a:spLocks noChangeArrowheads="1"/>
          </p:cNvSpPr>
          <p:nvPr/>
        </p:nvSpPr>
        <p:spPr bwMode="auto">
          <a:xfrm>
            <a:off x="4468813" y="4179888"/>
            <a:ext cx="1235075" cy="430212"/>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This is an example text.</a:t>
            </a:r>
          </a:p>
        </p:txBody>
      </p:sp>
      <p:sp>
        <p:nvSpPr>
          <p:cNvPr id="21561" name="Rectangle 58"/>
          <p:cNvSpPr>
            <a:spLocks noChangeArrowheads="1"/>
          </p:cNvSpPr>
          <p:nvPr/>
        </p:nvSpPr>
        <p:spPr bwMode="auto">
          <a:xfrm>
            <a:off x="5840413" y="4179888"/>
            <a:ext cx="1235075" cy="430212"/>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This is an example text.</a:t>
            </a:r>
          </a:p>
        </p:txBody>
      </p:sp>
      <p:sp>
        <p:nvSpPr>
          <p:cNvPr id="21562" name="Rectangle 59"/>
          <p:cNvSpPr>
            <a:spLocks noChangeArrowheads="1"/>
          </p:cNvSpPr>
          <p:nvPr/>
        </p:nvSpPr>
        <p:spPr bwMode="auto">
          <a:xfrm>
            <a:off x="7272338" y="4179888"/>
            <a:ext cx="1235075" cy="430212"/>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100" noProof="1">
                <a:latin typeface="Calibri" pitchFamily="-105" charset="0"/>
                <a:cs typeface="Arial" charset="0"/>
              </a:rPr>
              <a:t>This is an example text.</a:t>
            </a:r>
          </a:p>
        </p:txBody>
      </p:sp>
      <p:sp>
        <p:nvSpPr>
          <p:cNvPr id="21563" name="TextBox 46"/>
          <p:cNvSpPr txBox="1">
            <a:spLocks noChangeArrowheads="1"/>
          </p:cNvSpPr>
          <p:nvPr/>
        </p:nvSpPr>
        <p:spPr bwMode="auto">
          <a:xfrm>
            <a:off x="357188" y="203200"/>
            <a:ext cx="1789112"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Marketing Plan</a:t>
            </a:r>
          </a:p>
        </p:txBody>
      </p:sp>
      <p:grpSp>
        <p:nvGrpSpPr>
          <p:cNvPr id="21564" name="Gruppe 91"/>
          <p:cNvGrpSpPr>
            <a:grpSpLocks/>
          </p:cNvGrpSpPr>
          <p:nvPr/>
        </p:nvGrpSpPr>
        <p:grpSpPr bwMode="auto">
          <a:xfrm>
            <a:off x="117475" y="565150"/>
            <a:ext cx="244475" cy="241300"/>
            <a:chOff x="1071835" y="2920232"/>
            <a:chExt cx="1427572" cy="1413777"/>
          </a:xfrm>
        </p:grpSpPr>
        <p:sp>
          <p:nvSpPr>
            <p:cNvPr id="49" name="Ellipse 44"/>
            <p:cNvSpPr/>
            <p:nvPr/>
          </p:nvSpPr>
          <p:spPr bwMode="auto">
            <a:xfrm rot="21052097">
              <a:off x="1085754" y="2920232"/>
              <a:ext cx="1413653" cy="1413777"/>
            </a:xfrm>
            <a:prstGeom prst="ellipse">
              <a:avLst/>
            </a:prstGeom>
            <a:gradFill flip="none" rotWithShape="1">
              <a:gsLst>
                <a:gs pos="0">
                  <a:srgbClr val="1DFDFF"/>
                </a:gs>
                <a:gs pos="100000">
                  <a:srgbClr val="0C9799"/>
                </a:gs>
              </a:gsLst>
              <a:path path="shape">
                <a:fillToRect l="50000" t="50000" r="50000" b="50000"/>
              </a:path>
              <a:tileRect/>
            </a:gradFill>
            <a:ln w="9525" cap="flat" cmpd="sng" algn="ctr">
              <a:solidFill>
                <a:srgbClr val="0C9799"/>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50"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51"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grpSp>
        <p:nvGrpSpPr>
          <p:cNvPr id="21565" name="Grupper 22"/>
          <p:cNvGrpSpPr>
            <a:grpSpLocks/>
          </p:cNvGrpSpPr>
          <p:nvPr/>
        </p:nvGrpSpPr>
        <p:grpSpPr bwMode="auto">
          <a:xfrm>
            <a:off x="-38100" y="5367338"/>
            <a:ext cx="9296400" cy="1490662"/>
            <a:chOff x="-38100" y="5366940"/>
            <a:chExt cx="9296400" cy="1491060"/>
          </a:xfrm>
        </p:grpSpPr>
        <p:grpSp>
          <p:nvGrpSpPr>
            <p:cNvPr id="21566" name="Grupper 5"/>
            <p:cNvGrpSpPr>
              <a:grpSpLocks/>
            </p:cNvGrpSpPr>
            <p:nvPr/>
          </p:nvGrpSpPr>
          <p:grpSpPr bwMode="auto">
            <a:xfrm>
              <a:off x="-38100" y="5366940"/>
              <a:ext cx="9296400" cy="1491060"/>
              <a:chOff x="-38100" y="5366940"/>
              <a:chExt cx="9296400" cy="1491060"/>
            </a:xfrm>
          </p:grpSpPr>
          <p:sp>
            <p:nvSpPr>
              <p:cNvPr id="55" name="Rektangel 18"/>
              <p:cNvSpPr/>
              <p:nvPr/>
            </p:nvSpPr>
            <p:spPr>
              <a:xfrm>
                <a:off x="-3175" y="5549551"/>
                <a:ext cx="9226550" cy="1308449"/>
              </a:xfrm>
              <a:prstGeom prst="rect">
                <a:avLst/>
              </a:prstGeom>
              <a:gradFill rotWithShape="1">
                <a:gsLst>
                  <a:gs pos="0">
                    <a:srgbClr val="E6E6E6">
                      <a:lumMod val="25000"/>
                    </a:srgbClr>
                  </a:gs>
                  <a:gs pos="100000">
                    <a:srgbClr val="E6E6E6">
                      <a:lumMod val="10000"/>
                    </a:srgbClr>
                  </a:gs>
                </a:gsLst>
                <a:lin ang="16200000" scaled="0"/>
              </a:gradFill>
              <a:ln w="9525" cap="flat" cmpd="sng" algn="ctr">
                <a:solidFill>
                  <a:srgbClr val="E6E6E6">
                    <a:lumMod val="10000"/>
                  </a:srgbClr>
                </a:solidFill>
                <a:prstDash val="solid"/>
              </a:ln>
              <a:effectLst/>
            </p:spPr>
            <p:txBody>
              <a:bodyPr anchor="ctr"/>
              <a:lstStyle/>
              <a:p>
                <a:pPr algn="ctr" defTabSz="914400" fontAlgn="auto">
                  <a:spcBef>
                    <a:spcPts val="0"/>
                  </a:spcBef>
                  <a:spcAft>
                    <a:spcPts val="0"/>
                  </a:spcAft>
                  <a:defRPr/>
                </a:pPr>
                <a:endParaRPr lang="da-DK" kern="0">
                  <a:solidFill>
                    <a:sysClr val="window" lastClr="FFFFFF"/>
                  </a:solidFill>
                  <a:latin typeface="Calibri"/>
                  <a:ea typeface="+mn-ea"/>
                </a:endParaRPr>
              </a:p>
            </p:txBody>
          </p:sp>
          <p:grpSp>
            <p:nvGrpSpPr>
              <p:cNvPr id="21569" name="Grupper 13"/>
              <p:cNvGrpSpPr>
                <a:grpSpLocks/>
              </p:cNvGrpSpPr>
              <p:nvPr/>
            </p:nvGrpSpPr>
            <p:grpSpPr bwMode="auto">
              <a:xfrm>
                <a:off x="-38100" y="5366940"/>
                <a:ext cx="9296400" cy="212782"/>
                <a:chOff x="0" y="1536700"/>
                <a:chExt cx="9144000" cy="317275"/>
              </a:xfrm>
            </p:grpSpPr>
            <p:sp>
              <p:nvSpPr>
                <p:cNvPr id="57" name="Rektangel 20"/>
                <p:cNvSpPr/>
                <p:nvPr/>
              </p:nvSpPr>
              <p:spPr>
                <a:xfrm>
                  <a:off x="0" y="1536700"/>
                  <a:ext cx="9144000" cy="317275"/>
                </a:xfrm>
                <a:prstGeom prst="rect">
                  <a:avLst/>
                </a:prstGeom>
                <a:gradFill rotWithShape="1">
                  <a:gsLst>
                    <a:gs pos="0">
                      <a:srgbClr val="74F4FF"/>
                    </a:gs>
                    <a:gs pos="100000">
                      <a:srgbClr val="208ECD"/>
                    </a:gs>
                  </a:gsLst>
                  <a:lin ang="5400000" scaled="0"/>
                </a:gradFill>
                <a:ln w="9525" cap="flat" cmpd="sng" algn="ctr">
                  <a:solidFill>
                    <a:srgbClr val="208ECD"/>
                  </a:solidFill>
                  <a:prstDash val="solid"/>
                </a:ln>
                <a:effectLst/>
              </p:spPr>
              <p:txBody>
                <a:bodyPr anchor="ctr"/>
                <a:lstStyle/>
                <a:p>
                  <a:pPr algn="ctr" defTabSz="914400" fontAlgn="auto">
                    <a:spcBef>
                      <a:spcPts val="0"/>
                    </a:spcBef>
                    <a:spcAft>
                      <a:spcPts val="0"/>
                    </a:spcAft>
                    <a:defRPr/>
                  </a:pPr>
                  <a:endParaRPr lang="da-DK" kern="0">
                    <a:solidFill>
                      <a:sysClr val="window" lastClr="FFFFFF"/>
                    </a:solidFill>
                    <a:latin typeface="Calibri"/>
                    <a:ea typeface="+mn-ea"/>
                  </a:endParaRPr>
                </a:p>
              </p:txBody>
            </p:sp>
            <p:sp>
              <p:nvSpPr>
                <p:cNvPr id="58" name="Rektangel 21"/>
                <p:cNvSpPr/>
                <p:nvPr/>
              </p:nvSpPr>
              <p:spPr>
                <a:xfrm>
                  <a:off x="0" y="1574800"/>
                  <a:ext cx="9144000" cy="152400"/>
                </a:xfrm>
                <a:prstGeom prst="rect">
                  <a:avLst/>
                </a:prstGeom>
                <a:gradFill rotWithShape="1">
                  <a:gsLst>
                    <a:gs pos="100000">
                      <a:srgbClr val="FFFCF9">
                        <a:alpha val="79000"/>
                      </a:srgbClr>
                    </a:gs>
                    <a:gs pos="0">
                      <a:srgbClr val="E6E6E6">
                        <a:tint val="50000"/>
                        <a:shade val="100000"/>
                        <a:satMod val="350000"/>
                        <a:alpha val="0"/>
                      </a:srgbClr>
                    </a:gs>
                  </a:gsLst>
                  <a:lin ang="16200000" scaled="0"/>
                </a:gradFill>
                <a:ln w="9525" cap="flat" cmpd="sng" algn="ctr">
                  <a:noFill/>
                  <a:prstDash val="solid"/>
                </a:ln>
                <a:effectLst/>
              </p:spPr>
              <p:txBody>
                <a:bodyPr anchor="ctr"/>
                <a:lstStyle/>
                <a:p>
                  <a:pPr algn="ctr" defTabSz="914400" fontAlgn="auto">
                    <a:spcBef>
                      <a:spcPts val="0"/>
                    </a:spcBef>
                    <a:spcAft>
                      <a:spcPts val="0"/>
                    </a:spcAft>
                    <a:defRPr/>
                  </a:pPr>
                  <a:endParaRPr lang="da-DK" kern="0" dirty="0">
                    <a:solidFill>
                      <a:sysClr val="window" lastClr="FFFFFF"/>
                    </a:solidFill>
                    <a:latin typeface="Calibri"/>
                    <a:ea typeface="+mn-ea"/>
                  </a:endParaRPr>
                </a:p>
              </p:txBody>
            </p:sp>
          </p:grpSp>
        </p:grpSp>
        <p:sp>
          <p:nvSpPr>
            <p:cNvPr id="54" name="Text Box 17"/>
            <p:cNvSpPr txBox="1">
              <a:spLocks noChangeArrowheads="1"/>
            </p:cNvSpPr>
            <p:nvPr/>
          </p:nvSpPr>
          <p:spPr bwMode="auto">
            <a:xfrm>
              <a:off x="2673350" y="5863960"/>
              <a:ext cx="3746500" cy="701862"/>
            </a:xfrm>
            <a:prstGeom prst="rect">
              <a:avLst/>
            </a:prstGeom>
            <a:noFill/>
            <a:ln w="9525">
              <a:noFill/>
              <a:miter lim="800000"/>
              <a:headEnd/>
              <a:tailEnd/>
            </a:ln>
          </p:spPr>
          <p:txBody>
            <a:bodyPr anchor="b"/>
            <a:lstStyle/>
            <a:p>
              <a:pPr algn="just" defTabSz="801688" fontAlgn="auto">
                <a:spcBef>
                  <a:spcPct val="20000"/>
                </a:spcBef>
                <a:spcAft>
                  <a:spcPts val="0"/>
                </a:spcAft>
                <a:defRPr/>
              </a:pPr>
              <a:r>
                <a:rPr lang="en-US" sz="1400" kern="0" dirty="0">
                  <a:solidFill>
                    <a:srgbClr val="FFFFFF"/>
                  </a:solidFill>
                  <a:latin typeface="Calibri" pitchFamily="34" charset="0"/>
                  <a:ea typeface="ＭＳ Ｐゴシック" charset="-128"/>
                  <a:cs typeface="Arial" pitchFamily="34" charset="0"/>
                </a:rPr>
                <a:t>This is an example text. Go ahead and replace it with your own text. It is meant to give you a feeling of how the designs looks including text.</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5" name="Table 4"/>
          <p:cNvGraphicFramePr>
            <a:graphicFrameLocks noGrp="1"/>
          </p:cNvGraphicFramePr>
          <p:nvPr/>
        </p:nvGraphicFramePr>
        <p:xfrm>
          <a:off x="584200" y="1466850"/>
          <a:ext cx="8001000" cy="4457700"/>
        </p:xfrm>
        <a:graphic>
          <a:graphicData uri="http://schemas.openxmlformats.org/drawingml/2006/table">
            <a:tbl>
              <a:tblPr firstRow="1" bandRow="1">
                <a:effectLst/>
                <a:tableStyleId>{327F97BB-C833-4FB7-BDE5-3F7075034690}</a:tableStyleId>
              </a:tblPr>
              <a:tblGrid>
                <a:gridCol w="1333500"/>
                <a:gridCol w="1333500"/>
                <a:gridCol w="1333500"/>
                <a:gridCol w="1333500"/>
                <a:gridCol w="1333500"/>
                <a:gridCol w="1333500"/>
              </a:tblGrid>
              <a:tr h="742950">
                <a:tc>
                  <a:txBody>
                    <a:bodyPr/>
                    <a:lstStyle/>
                    <a:p>
                      <a:pPr algn="ctr"/>
                      <a:r>
                        <a:rPr lang="en-US" sz="1800" b="0" dirty="0" smtClean="0">
                          <a:solidFill>
                            <a:srgbClr val="000000"/>
                          </a:solidFill>
                        </a:rPr>
                        <a:t>Budget</a:t>
                      </a:r>
                      <a:endParaRPr lang="en-US" sz="1800" b="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b="0" dirty="0" smtClean="0">
                          <a:solidFill>
                            <a:srgbClr val="000000"/>
                          </a:solidFill>
                        </a:rPr>
                        <a:t>Example</a:t>
                      </a:r>
                      <a:r>
                        <a:rPr lang="en-US" sz="1600" b="0" baseline="0" dirty="0" smtClean="0">
                          <a:solidFill>
                            <a:srgbClr val="000000"/>
                          </a:solidFill>
                        </a:rPr>
                        <a:t> title</a:t>
                      </a:r>
                      <a:endParaRPr lang="en-US" sz="1600" b="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b="0" dirty="0" smtClean="0">
                          <a:solidFill>
                            <a:srgbClr val="000000"/>
                          </a:solidFill>
                        </a:rPr>
                        <a:t>Example title</a:t>
                      </a:r>
                      <a:endParaRPr lang="en-US" sz="1600" b="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b="0" dirty="0" smtClean="0">
                          <a:solidFill>
                            <a:srgbClr val="000000"/>
                          </a:solidFill>
                        </a:rPr>
                        <a:t>Example title</a:t>
                      </a:r>
                      <a:endParaRPr lang="en-US" sz="1600" b="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b="0" dirty="0" smtClean="0">
                          <a:solidFill>
                            <a:srgbClr val="000000"/>
                          </a:solidFill>
                        </a:rPr>
                        <a:t>Example title</a:t>
                      </a:r>
                      <a:endParaRPr lang="en-US" sz="1600" b="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b="0" dirty="0" smtClean="0">
                          <a:solidFill>
                            <a:srgbClr val="000000"/>
                          </a:solidFill>
                        </a:rPr>
                        <a:t>Example title</a:t>
                      </a:r>
                      <a:endParaRPr lang="en-US" sz="1600" b="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2950">
                <a:tc>
                  <a:txBody>
                    <a:bodyPr/>
                    <a:lstStyle/>
                    <a:p>
                      <a:pPr algn="ctr"/>
                      <a:r>
                        <a:rPr lang="en-US" sz="1400" dirty="0" smtClean="0">
                          <a:solidFill>
                            <a:srgbClr val="000000"/>
                          </a:solidFill>
                        </a:rPr>
                        <a:t>Example text</a:t>
                      </a:r>
                      <a:endParaRPr lang="en-US" sz="14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2950">
                <a:tc>
                  <a:txBody>
                    <a:bodyPr/>
                    <a:lstStyle/>
                    <a:p>
                      <a:pPr algn="ctr"/>
                      <a:r>
                        <a:rPr lang="en-US" sz="1400" dirty="0" smtClean="0">
                          <a:solidFill>
                            <a:srgbClr val="000000"/>
                          </a:solidFill>
                        </a:rPr>
                        <a:t>Example text</a:t>
                      </a:r>
                      <a:endParaRPr lang="en-US" sz="14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2950">
                <a:tc>
                  <a:txBody>
                    <a:bodyPr/>
                    <a:lstStyle/>
                    <a:p>
                      <a:pPr algn="ctr"/>
                      <a:r>
                        <a:rPr lang="en-US" sz="1400" dirty="0" smtClean="0">
                          <a:solidFill>
                            <a:srgbClr val="000000"/>
                          </a:solidFill>
                        </a:rPr>
                        <a:t>Example text</a:t>
                      </a:r>
                      <a:endParaRPr lang="en-US" sz="14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2950">
                <a:tc>
                  <a:txBody>
                    <a:bodyPr/>
                    <a:lstStyle/>
                    <a:p>
                      <a:pPr algn="ctr"/>
                      <a:r>
                        <a:rPr lang="en-US" sz="1400" dirty="0" smtClean="0">
                          <a:solidFill>
                            <a:srgbClr val="000000"/>
                          </a:solidFill>
                        </a:rPr>
                        <a:t>Example</a:t>
                      </a:r>
                      <a:r>
                        <a:rPr lang="en-US" sz="1400" baseline="0" dirty="0" smtClean="0">
                          <a:solidFill>
                            <a:srgbClr val="000000"/>
                          </a:solidFill>
                        </a:rPr>
                        <a:t> text</a:t>
                      </a:r>
                      <a:endParaRPr lang="en-US" sz="14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2950">
                <a:tc>
                  <a:txBody>
                    <a:bodyPr/>
                    <a:lstStyle/>
                    <a:p>
                      <a:pPr algn="ctr"/>
                      <a:r>
                        <a:rPr lang="en-US" sz="1400" dirty="0" smtClean="0">
                          <a:solidFill>
                            <a:srgbClr val="000000"/>
                          </a:solidFill>
                        </a:rPr>
                        <a:t>Example text</a:t>
                      </a:r>
                      <a:endParaRPr lang="en-US" sz="14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ound Same Side Corner Rectangle 5"/>
          <p:cNvSpPr/>
          <p:nvPr/>
        </p:nvSpPr>
        <p:spPr>
          <a:xfrm>
            <a:off x="584200" y="1314450"/>
            <a:ext cx="8001000" cy="152400"/>
          </a:xfrm>
          <a:prstGeom prst="round2SameRect">
            <a:avLst>
              <a:gd name="adj1" fmla="val 37782"/>
              <a:gd name="adj2" fmla="val 0"/>
            </a:avLst>
          </a:prstGeom>
          <a:solidFill>
            <a:schemeClr val="accent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35" name="TextBox 7"/>
          <p:cNvSpPr txBox="1">
            <a:spLocks noChangeArrowheads="1"/>
          </p:cNvSpPr>
          <p:nvPr/>
        </p:nvSpPr>
        <p:spPr bwMode="auto">
          <a:xfrm>
            <a:off x="357188" y="203200"/>
            <a:ext cx="1903412"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Budget</a:t>
            </a:r>
          </a:p>
        </p:txBody>
      </p:sp>
      <p:grpSp>
        <p:nvGrpSpPr>
          <p:cNvPr id="22536" name="Gruppe 91"/>
          <p:cNvGrpSpPr>
            <a:grpSpLocks/>
          </p:cNvGrpSpPr>
          <p:nvPr/>
        </p:nvGrpSpPr>
        <p:grpSpPr bwMode="auto">
          <a:xfrm>
            <a:off x="117475" y="565150"/>
            <a:ext cx="244475" cy="241300"/>
            <a:chOff x="1071835" y="2920232"/>
            <a:chExt cx="1427572" cy="1413777"/>
          </a:xfrm>
        </p:grpSpPr>
        <p:sp>
          <p:nvSpPr>
            <p:cNvPr id="10" name="Ellipse 44"/>
            <p:cNvSpPr/>
            <p:nvPr/>
          </p:nvSpPr>
          <p:spPr bwMode="auto">
            <a:xfrm rot="21052097">
              <a:off x="1085754" y="2920232"/>
              <a:ext cx="1413653" cy="1413777"/>
            </a:xfrm>
            <a:prstGeom prst="ellipse">
              <a:avLst/>
            </a:prstGeom>
            <a:gradFill flip="none" rotWithShape="1">
              <a:gsLst>
                <a:gs pos="0">
                  <a:srgbClr val="1DFDFF"/>
                </a:gs>
                <a:gs pos="100000">
                  <a:srgbClr val="0C9799"/>
                </a:gs>
              </a:gsLst>
              <a:path path="shape">
                <a:fillToRect l="50000" t="50000" r="50000" b="50000"/>
              </a:path>
              <a:tileRect/>
            </a:gradFill>
            <a:ln w="9525" cap="flat" cmpd="sng" algn="ctr">
              <a:solidFill>
                <a:srgbClr val="0C9799"/>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11"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12"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57" name="TextBox 4"/>
          <p:cNvSpPr txBox="1">
            <a:spLocks noChangeArrowheads="1"/>
          </p:cNvSpPr>
          <p:nvPr/>
        </p:nvSpPr>
        <p:spPr bwMode="auto">
          <a:xfrm>
            <a:off x="357188" y="203200"/>
            <a:ext cx="2093912"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Management Team</a:t>
            </a:r>
          </a:p>
        </p:txBody>
      </p:sp>
      <p:grpSp>
        <p:nvGrpSpPr>
          <p:cNvPr id="2" name="Gruppe 11"/>
          <p:cNvGrpSpPr/>
          <p:nvPr/>
        </p:nvGrpSpPr>
        <p:grpSpPr>
          <a:xfrm>
            <a:off x="1385888" y="1423988"/>
            <a:ext cx="3659415" cy="4356100"/>
            <a:chOff x="3328213" y="876282"/>
            <a:chExt cx="2684378" cy="7358509"/>
          </a:xfrm>
          <a:effectLst>
            <a:outerShdw blurRad="50800" dist="38100" dir="2700000" algn="tl" rotWithShape="0">
              <a:prstClr val="black">
                <a:alpha val="40000"/>
              </a:prstClr>
            </a:outerShdw>
          </a:effectLst>
        </p:grpSpPr>
        <p:sp>
          <p:nvSpPr>
            <p:cNvPr id="7" name="Rektangel 25"/>
            <p:cNvSpPr/>
            <p:nvPr/>
          </p:nvSpPr>
          <p:spPr bwMode="auto">
            <a:xfrm>
              <a:off x="3328213" y="1078135"/>
              <a:ext cx="2684378" cy="7156656"/>
            </a:xfrm>
            <a:prstGeom prst="rect">
              <a:avLst/>
            </a:prstGeom>
            <a:gradFill rotWithShape="1">
              <a:gsLst>
                <a:gs pos="0">
                  <a:schemeClr val="bg1"/>
                </a:gs>
                <a:gs pos="100000">
                  <a:schemeClr val="bg1">
                    <a:lumMod val="95000"/>
                  </a:schemeClr>
                </a:gs>
              </a:gsLst>
              <a:lin ang="16200000" scaled="0"/>
            </a:gradFill>
            <a:ln w="9525" cap="flat" cmpd="sng" algn="ctr">
              <a:solidFill>
                <a:schemeClr val="tx1">
                  <a:lumMod val="50000"/>
                  <a:lumOff val="50000"/>
                </a:schemeClr>
              </a:solidFill>
              <a:prstDash val="solid"/>
            </a:ln>
            <a:effectLst/>
          </p:spPr>
          <p:txBody>
            <a:bodyPr anchor="ctr"/>
            <a:lstStyle/>
            <a:p>
              <a:pPr algn="ctr" defTabSz="914400" fontAlgn="auto">
                <a:spcBef>
                  <a:spcPts val="0"/>
                </a:spcBef>
                <a:spcAft>
                  <a:spcPts val="0"/>
                </a:spcAft>
                <a:defRPr/>
              </a:pPr>
              <a:endParaRPr lang="da-DK" kern="0">
                <a:solidFill>
                  <a:sysClr val="window" lastClr="FFFFFF"/>
                </a:solidFill>
                <a:latin typeface="Calibri"/>
                <a:ea typeface="+mn-ea"/>
              </a:endParaRPr>
            </a:p>
          </p:txBody>
        </p:sp>
        <p:grpSp>
          <p:nvGrpSpPr>
            <p:cNvPr id="3" name="Gruppe 55"/>
            <p:cNvGrpSpPr/>
            <p:nvPr/>
          </p:nvGrpSpPr>
          <p:grpSpPr>
            <a:xfrm>
              <a:off x="3328213" y="876282"/>
              <a:ext cx="2676591" cy="220005"/>
              <a:chOff x="3319464" y="876282"/>
              <a:chExt cx="2703620" cy="220005"/>
            </a:xfrm>
          </p:grpSpPr>
          <p:sp>
            <p:nvSpPr>
              <p:cNvPr id="9" name="Rektangel 27"/>
              <p:cNvSpPr/>
              <p:nvPr/>
            </p:nvSpPr>
            <p:spPr bwMode="auto">
              <a:xfrm>
                <a:off x="3319464" y="876282"/>
                <a:ext cx="2703620" cy="220005"/>
              </a:xfrm>
              <a:prstGeom prst="rect">
                <a:avLst/>
              </a:prstGeom>
              <a:gradFill rotWithShape="1">
                <a:gsLst>
                  <a:gs pos="0">
                    <a:srgbClr val="74F4FF"/>
                  </a:gs>
                  <a:gs pos="100000">
                    <a:srgbClr val="208ECD"/>
                  </a:gs>
                </a:gsLst>
                <a:lin ang="16200000" scaled="0"/>
              </a:gradFill>
              <a:ln w="9525" cap="flat" cmpd="sng" algn="ctr">
                <a:noFill/>
                <a:prstDash val="solid"/>
              </a:ln>
              <a:effectLst/>
            </p:spPr>
            <p:txBody>
              <a:bodyPr anchor="ctr"/>
              <a:lstStyle/>
              <a:p>
                <a:pPr algn="ctr" fontAlgn="auto">
                  <a:spcBef>
                    <a:spcPts val="0"/>
                  </a:spcBef>
                  <a:spcAft>
                    <a:spcPts val="0"/>
                  </a:spcAft>
                  <a:defRPr/>
                </a:pPr>
                <a:endParaRPr lang="da-DK" kern="0">
                  <a:solidFill>
                    <a:sysClr val="window" lastClr="FFFFFF"/>
                  </a:solidFill>
                  <a:latin typeface="Calibri"/>
                  <a:ea typeface="ＭＳ Ｐゴシック" pitchFamily="-109" charset="-128"/>
                  <a:cs typeface="ＭＳ Ｐゴシック" pitchFamily="-109" charset="-128"/>
                </a:endParaRPr>
              </a:p>
            </p:txBody>
          </p:sp>
          <p:sp>
            <p:nvSpPr>
              <p:cNvPr id="10" name="Rektangel 28"/>
              <p:cNvSpPr/>
              <p:nvPr/>
            </p:nvSpPr>
            <p:spPr bwMode="auto">
              <a:xfrm>
                <a:off x="3319464" y="962302"/>
                <a:ext cx="2703620" cy="64842"/>
              </a:xfrm>
              <a:prstGeom prst="rect">
                <a:avLst/>
              </a:prstGeom>
              <a:gradFill rotWithShape="1">
                <a:gsLst>
                  <a:gs pos="100000">
                    <a:srgbClr val="FFFCF9">
                      <a:alpha val="79000"/>
                    </a:srgbClr>
                  </a:gs>
                  <a:gs pos="0">
                    <a:srgbClr val="E6E6E6">
                      <a:tint val="50000"/>
                      <a:shade val="100000"/>
                      <a:satMod val="350000"/>
                      <a:alpha val="0"/>
                    </a:srgbClr>
                  </a:gs>
                </a:gsLst>
                <a:lin ang="16200000" scaled="0"/>
              </a:gradFill>
              <a:ln w="9525" cap="flat" cmpd="sng" algn="ctr">
                <a:noFill/>
                <a:prstDash val="solid"/>
              </a:ln>
              <a:effectLst/>
            </p:spPr>
            <p:txBody>
              <a:bodyPr anchor="ctr"/>
              <a:lstStyle/>
              <a:p>
                <a:pPr algn="ctr" defTabSz="914400" fontAlgn="auto">
                  <a:spcBef>
                    <a:spcPts val="0"/>
                  </a:spcBef>
                  <a:spcAft>
                    <a:spcPts val="0"/>
                  </a:spcAft>
                  <a:defRPr/>
                </a:pPr>
                <a:endParaRPr lang="da-DK" kern="0" dirty="0">
                  <a:solidFill>
                    <a:sysClr val="window" lastClr="FFFFFF"/>
                  </a:solidFill>
                  <a:latin typeface="Calibri"/>
                  <a:ea typeface="+mn-ea"/>
                </a:endParaRPr>
              </a:p>
            </p:txBody>
          </p:sp>
        </p:grpSp>
      </p:grpSp>
      <p:sp>
        <p:nvSpPr>
          <p:cNvPr id="23559" name="Text Box 52"/>
          <p:cNvSpPr txBox="1">
            <a:spLocks noChangeArrowheads="1"/>
          </p:cNvSpPr>
          <p:nvPr/>
        </p:nvSpPr>
        <p:spPr bwMode="gray">
          <a:xfrm>
            <a:off x="1693863" y="1831975"/>
            <a:ext cx="3351212" cy="2462213"/>
          </a:xfrm>
          <a:prstGeom prst="rect">
            <a:avLst/>
          </a:prstGeom>
          <a:noFill/>
          <a:ln w="9525">
            <a:noFill/>
            <a:miter lim="800000"/>
            <a:headEnd/>
            <a:tailEnd/>
          </a:ln>
        </p:spPr>
        <p:txBody>
          <a:bodyPr>
            <a:spAutoFit/>
          </a:bodyPr>
          <a:lstStyle/>
          <a:p>
            <a:pPr defTabSz="801688">
              <a:spcBef>
                <a:spcPct val="20000"/>
              </a:spcBef>
            </a:pPr>
            <a:r>
              <a:rPr lang="en-US" sz="1400" noProof="1">
                <a:solidFill>
                  <a:srgbClr val="000000"/>
                </a:solidFill>
                <a:latin typeface="Calibri" pitchFamily="-105" charset="0"/>
                <a:cs typeface="Arial" charset="0"/>
              </a:rPr>
              <a:t>Example text</a:t>
            </a:r>
          </a:p>
          <a:p>
            <a:pPr defTabSz="801688">
              <a:spcBef>
                <a:spcPct val="20000"/>
              </a:spcBef>
              <a:buFont typeface="Arial" charset="0"/>
              <a:buChar char="•"/>
            </a:pPr>
            <a:endParaRPr lang="en-US" sz="1400" noProof="1">
              <a:solidFill>
                <a:srgbClr val="000000"/>
              </a:solidFill>
              <a:latin typeface="Calibri" pitchFamily="-105" charset="0"/>
              <a:cs typeface="Arial" charset="0"/>
            </a:endParaRP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r>
              <a:rPr lang="en-US" sz="1400" noProof="1">
                <a:solidFill>
                  <a:srgbClr val="000000"/>
                </a:solidFill>
                <a:latin typeface="Calibri" pitchFamily="-105" charset="0"/>
                <a:cs typeface="Arial" charset="0"/>
              </a:rPr>
              <a:t> Go ahead and replace it with your own text.</a:t>
            </a: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and replace it with your own text</a:t>
            </a:r>
          </a:p>
          <a:p>
            <a:pPr defTabSz="801688">
              <a:spcBef>
                <a:spcPct val="20000"/>
              </a:spcBef>
              <a:buFont typeface="Arial" charset="0"/>
              <a:buChar char="•"/>
            </a:pPr>
            <a:endParaRPr lang="en-US" sz="1400" noProof="1">
              <a:solidFill>
                <a:srgbClr val="000000"/>
              </a:solidFill>
              <a:latin typeface="Calibri" pitchFamily="-105" charset="0"/>
              <a:cs typeface="Arial" charset="0"/>
            </a:endParaRPr>
          </a:p>
        </p:txBody>
      </p:sp>
      <p:grpSp>
        <p:nvGrpSpPr>
          <p:cNvPr id="23560" name="Gruppe 91"/>
          <p:cNvGrpSpPr>
            <a:grpSpLocks/>
          </p:cNvGrpSpPr>
          <p:nvPr/>
        </p:nvGrpSpPr>
        <p:grpSpPr bwMode="auto">
          <a:xfrm>
            <a:off x="117475" y="565150"/>
            <a:ext cx="244475" cy="241300"/>
            <a:chOff x="1071835" y="2920232"/>
            <a:chExt cx="1427572" cy="1413777"/>
          </a:xfrm>
        </p:grpSpPr>
        <p:sp>
          <p:nvSpPr>
            <p:cNvPr id="17" name="Ellipse 44"/>
            <p:cNvSpPr/>
            <p:nvPr/>
          </p:nvSpPr>
          <p:spPr bwMode="auto">
            <a:xfrm rot="21052097">
              <a:off x="1085754" y="2920232"/>
              <a:ext cx="1413653" cy="1413777"/>
            </a:xfrm>
            <a:prstGeom prst="ellipse">
              <a:avLst/>
            </a:prstGeom>
            <a:gradFill flip="none" rotWithShape="1">
              <a:gsLst>
                <a:gs pos="0">
                  <a:srgbClr val="FFFF00"/>
                </a:gs>
                <a:gs pos="100000">
                  <a:srgbClr val="FF6600"/>
                </a:gs>
              </a:gsLst>
              <a:path path="shape">
                <a:fillToRect l="50000" t="50000" r="50000" b="50000"/>
              </a:path>
              <a:tileRect/>
            </a:gradFill>
            <a:ln w="9525" cap="flat" cmpd="sng" algn="ctr">
              <a:solidFill>
                <a:srgbClr val="FF6600"/>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18"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19"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grpSp>
        <p:nvGrpSpPr>
          <p:cNvPr id="23561" name="Gruppe 291"/>
          <p:cNvGrpSpPr>
            <a:grpSpLocks/>
          </p:cNvGrpSpPr>
          <p:nvPr/>
        </p:nvGrpSpPr>
        <p:grpSpPr bwMode="auto">
          <a:xfrm>
            <a:off x="5737225" y="1841500"/>
            <a:ext cx="2300288" cy="4246563"/>
            <a:chOff x="0" y="-1241698"/>
            <a:chExt cx="5000628" cy="9231488"/>
          </a:xfrm>
        </p:grpSpPr>
        <p:grpSp>
          <p:nvGrpSpPr>
            <p:cNvPr id="8" name="Gruppe 111"/>
            <p:cNvGrpSpPr/>
            <p:nvPr/>
          </p:nvGrpSpPr>
          <p:grpSpPr>
            <a:xfrm>
              <a:off x="34" y="-1241643"/>
              <a:ext cx="5000644" cy="9231529"/>
              <a:chOff x="3295650" y="3451225"/>
              <a:chExt cx="1392238" cy="2570163"/>
            </a:xfrm>
            <a:solidFill>
              <a:schemeClr val="tx1"/>
            </a:solidFill>
          </p:grpSpPr>
          <p:sp>
            <p:nvSpPr>
              <p:cNvPr id="25" name="Freeform 207"/>
              <p:cNvSpPr>
                <a:spLocks/>
              </p:cNvSpPr>
              <p:nvPr/>
            </p:nvSpPr>
            <p:spPr bwMode="auto">
              <a:xfrm>
                <a:off x="4586288" y="4176713"/>
                <a:ext cx="30162" cy="30162"/>
              </a:xfrm>
              <a:custGeom>
                <a:avLst/>
                <a:gdLst>
                  <a:gd name="T0" fmla="*/ 20637 w 19"/>
                  <a:gd name="T1" fmla="*/ 0 h 19"/>
                  <a:gd name="T2" fmla="*/ 20637 w 19"/>
                  <a:gd name="T3" fmla="*/ 0 h 19"/>
                  <a:gd name="T4" fmla="*/ 20637 w 19"/>
                  <a:gd name="T5" fmla="*/ 9525 h 19"/>
                  <a:gd name="T6" fmla="*/ 9525 w 19"/>
                  <a:gd name="T7" fmla="*/ 9525 h 19"/>
                  <a:gd name="T8" fmla="*/ 0 w 19"/>
                  <a:gd name="T9" fmla="*/ 0 h 19"/>
                  <a:gd name="T10" fmla="*/ 0 w 19"/>
                  <a:gd name="T11" fmla="*/ 0 h 19"/>
                  <a:gd name="T12" fmla="*/ 0 w 19"/>
                  <a:gd name="T13" fmla="*/ 30162 h 19"/>
                  <a:gd name="T14" fmla="*/ 0 w 19"/>
                  <a:gd name="T15" fmla="*/ 30162 h 19"/>
                  <a:gd name="T16" fmla="*/ 9525 w 19"/>
                  <a:gd name="T17" fmla="*/ 30162 h 19"/>
                  <a:gd name="T18" fmla="*/ 30162 w 19"/>
                  <a:gd name="T19" fmla="*/ 20637 h 19"/>
                  <a:gd name="T20" fmla="*/ 30162 w 19"/>
                  <a:gd name="T21" fmla="*/ 9525 h 19"/>
                  <a:gd name="T22" fmla="*/ 20637 w 19"/>
                  <a:gd name="T23" fmla="*/ 0 h 19"/>
                  <a:gd name="T24" fmla="*/ 20637 w 19"/>
                  <a:gd name="T25" fmla="*/ 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19"/>
                  <a:gd name="T41" fmla="*/ 19 w 19"/>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19">
                    <a:moveTo>
                      <a:pt x="13" y="0"/>
                    </a:moveTo>
                    <a:lnTo>
                      <a:pt x="13" y="0"/>
                    </a:lnTo>
                    <a:lnTo>
                      <a:pt x="13" y="6"/>
                    </a:lnTo>
                    <a:lnTo>
                      <a:pt x="6" y="6"/>
                    </a:lnTo>
                    <a:lnTo>
                      <a:pt x="0" y="0"/>
                    </a:lnTo>
                    <a:lnTo>
                      <a:pt x="0" y="19"/>
                    </a:lnTo>
                    <a:lnTo>
                      <a:pt x="6" y="19"/>
                    </a:lnTo>
                    <a:lnTo>
                      <a:pt x="19" y="13"/>
                    </a:lnTo>
                    <a:lnTo>
                      <a:pt x="19" y="6"/>
                    </a:lnTo>
                    <a:lnTo>
                      <a:pt x="13"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26" name="Freeform 212"/>
              <p:cNvSpPr>
                <a:spLocks/>
              </p:cNvSpPr>
              <p:nvPr/>
            </p:nvSpPr>
            <p:spPr bwMode="auto">
              <a:xfrm>
                <a:off x="4465638" y="4348163"/>
                <a:ext cx="80962" cy="20637"/>
              </a:xfrm>
              <a:custGeom>
                <a:avLst/>
                <a:gdLst>
                  <a:gd name="T0" fmla="*/ 0 w 51"/>
                  <a:gd name="T1" fmla="*/ 0 h 13"/>
                  <a:gd name="T2" fmla="*/ 0 w 51"/>
                  <a:gd name="T3" fmla="*/ 0 h 13"/>
                  <a:gd name="T4" fmla="*/ 0 w 51"/>
                  <a:gd name="T5" fmla="*/ 9525 h 13"/>
                  <a:gd name="T6" fmla="*/ 9525 w 51"/>
                  <a:gd name="T7" fmla="*/ 20637 h 13"/>
                  <a:gd name="T8" fmla="*/ 30162 w 51"/>
                  <a:gd name="T9" fmla="*/ 20637 h 13"/>
                  <a:gd name="T10" fmla="*/ 50800 w 51"/>
                  <a:gd name="T11" fmla="*/ 20637 h 13"/>
                  <a:gd name="T12" fmla="*/ 80962 w 51"/>
                  <a:gd name="T13" fmla="*/ 20637 h 13"/>
                  <a:gd name="T14" fmla="*/ 80962 w 51"/>
                  <a:gd name="T15" fmla="*/ 20637 h 13"/>
                  <a:gd name="T16" fmla="*/ 80962 w 51"/>
                  <a:gd name="T17" fmla="*/ 9525 h 13"/>
                  <a:gd name="T18" fmla="*/ 69850 w 51"/>
                  <a:gd name="T19" fmla="*/ 0 h 13"/>
                  <a:gd name="T20" fmla="*/ 39687 w 51"/>
                  <a:gd name="T21" fmla="*/ 0 h 13"/>
                  <a:gd name="T22" fmla="*/ 9525 w 51"/>
                  <a:gd name="T23" fmla="*/ 0 h 13"/>
                  <a:gd name="T24" fmla="*/ 0 w 51"/>
                  <a:gd name="T25" fmla="*/ 0 h 13"/>
                  <a:gd name="T26" fmla="*/ 0 w 51"/>
                  <a:gd name="T27" fmla="*/ 0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1"/>
                  <a:gd name="T43" fmla="*/ 0 h 13"/>
                  <a:gd name="T44" fmla="*/ 51 w 51"/>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1" h="13">
                    <a:moveTo>
                      <a:pt x="0" y="0"/>
                    </a:moveTo>
                    <a:lnTo>
                      <a:pt x="0" y="0"/>
                    </a:lnTo>
                    <a:lnTo>
                      <a:pt x="0" y="6"/>
                    </a:lnTo>
                    <a:lnTo>
                      <a:pt x="6" y="13"/>
                    </a:lnTo>
                    <a:lnTo>
                      <a:pt x="19" y="13"/>
                    </a:lnTo>
                    <a:lnTo>
                      <a:pt x="32" y="13"/>
                    </a:lnTo>
                    <a:lnTo>
                      <a:pt x="51" y="13"/>
                    </a:lnTo>
                    <a:lnTo>
                      <a:pt x="51" y="6"/>
                    </a:lnTo>
                    <a:lnTo>
                      <a:pt x="44" y="0"/>
                    </a:lnTo>
                    <a:lnTo>
                      <a:pt x="25" y="0"/>
                    </a:lnTo>
                    <a:lnTo>
                      <a:pt x="6" y="0"/>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27" name="Freeform 214"/>
              <p:cNvSpPr>
                <a:spLocks/>
              </p:cNvSpPr>
              <p:nvPr/>
            </p:nvSpPr>
            <p:spPr bwMode="auto">
              <a:xfrm>
                <a:off x="4475163" y="4378325"/>
                <a:ext cx="71437" cy="30163"/>
              </a:xfrm>
              <a:custGeom>
                <a:avLst/>
                <a:gdLst>
                  <a:gd name="T0" fmla="*/ 0 w 45"/>
                  <a:gd name="T1" fmla="*/ 0 h 19"/>
                  <a:gd name="T2" fmla="*/ 0 w 45"/>
                  <a:gd name="T3" fmla="*/ 0 h 19"/>
                  <a:gd name="T4" fmla="*/ 0 w 45"/>
                  <a:gd name="T5" fmla="*/ 30163 h 19"/>
                  <a:gd name="T6" fmla="*/ 0 w 45"/>
                  <a:gd name="T7" fmla="*/ 30163 h 19"/>
                  <a:gd name="T8" fmla="*/ 41275 w 45"/>
                  <a:gd name="T9" fmla="*/ 20638 h 19"/>
                  <a:gd name="T10" fmla="*/ 71437 w 45"/>
                  <a:gd name="T11" fmla="*/ 20638 h 19"/>
                  <a:gd name="T12" fmla="*/ 71437 w 45"/>
                  <a:gd name="T13" fmla="*/ 20638 h 19"/>
                  <a:gd name="T14" fmla="*/ 60325 w 45"/>
                  <a:gd name="T15" fmla="*/ 0 h 19"/>
                  <a:gd name="T16" fmla="*/ 41275 w 45"/>
                  <a:gd name="T17" fmla="*/ 0 h 19"/>
                  <a:gd name="T18" fmla="*/ 0 w 45"/>
                  <a:gd name="T19" fmla="*/ 0 h 19"/>
                  <a:gd name="T20" fmla="*/ 0 w 45"/>
                  <a:gd name="T21" fmla="*/ 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
                  <a:gd name="T34" fmla="*/ 0 h 19"/>
                  <a:gd name="T35" fmla="*/ 45 w 45"/>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 h="19">
                    <a:moveTo>
                      <a:pt x="0" y="0"/>
                    </a:moveTo>
                    <a:lnTo>
                      <a:pt x="0" y="0"/>
                    </a:lnTo>
                    <a:lnTo>
                      <a:pt x="0" y="19"/>
                    </a:lnTo>
                    <a:lnTo>
                      <a:pt x="26" y="13"/>
                    </a:lnTo>
                    <a:lnTo>
                      <a:pt x="45" y="13"/>
                    </a:lnTo>
                    <a:lnTo>
                      <a:pt x="38" y="0"/>
                    </a:lnTo>
                    <a:lnTo>
                      <a:pt x="26" y="0"/>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28" name="Freeform 216"/>
              <p:cNvSpPr>
                <a:spLocks/>
              </p:cNvSpPr>
              <p:nvPr/>
            </p:nvSpPr>
            <p:spPr bwMode="auto">
              <a:xfrm>
                <a:off x="4465638" y="4408488"/>
                <a:ext cx="60325" cy="20637"/>
              </a:xfrm>
              <a:custGeom>
                <a:avLst/>
                <a:gdLst>
                  <a:gd name="T0" fmla="*/ 60325 w 38"/>
                  <a:gd name="T1" fmla="*/ 20637 h 13"/>
                  <a:gd name="T2" fmla="*/ 60325 w 38"/>
                  <a:gd name="T3" fmla="*/ 20637 h 13"/>
                  <a:gd name="T4" fmla="*/ 60325 w 38"/>
                  <a:gd name="T5" fmla="*/ 11112 h 13"/>
                  <a:gd name="T6" fmla="*/ 50800 w 38"/>
                  <a:gd name="T7" fmla="*/ 0 h 13"/>
                  <a:gd name="T8" fmla="*/ 30163 w 38"/>
                  <a:gd name="T9" fmla="*/ 0 h 13"/>
                  <a:gd name="T10" fmla="*/ 0 w 38"/>
                  <a:gd name="T11" fmla="*/ 0 h 13"/>
                  <a:gd name="T12" fmla="*/ 0 w 38"/>
                  <a:gd name="T13" fmla="*/ 11112 h 13"/>
                  <a:gd name="T14" fmla="*/ 0 w 38"/>
                  <a:gd name="T15" fmla="*/ 20637 h 13"/>
                  <a:gd name="T16" fmla="*/ 0 w 38"/>
                  <a:gd name="T17" fmla="*/ 20637 h 13"/>
                  <a:gd name="T18" fmla="*/ 9525 w 38"/>
                  <a:gd name="T19" fmla="*/ 20637 h 13"/>
                  <a:gd name="T20" fmla="*/ 30163 w 38"/>
                  <a:gd name="T21" fmla="*/ 20637 h 13"/>
                  <a:gd name="T22" fmla="*/ 50800 w 38"/>
                  <a:gd name="T23" fmla="*/ 11112 h 13"/>
                  <a:gd name="T24" fmla="*/ 60325 w 38"/>
                  <a:gd name="T25" fmla="*/ 20637 h 13"/>
                  <a:gd name="T26" fmla="*/ 60325 w 38"/>
                  <a:gd name="T27" fmla="*/ 20637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
                  <a:gd name="T43" fmla="*/ 0 h 13"/>
                  <a:gd name="T44" fmla="*/ 38 w 38"/>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 h="13">
                    <a:moveTo>
                      <a:pt x="38" y="13"/>
                    </a:moveTo>
                    <a:lnTo>
                      <a:pt x="38" y="13"/>
                    </a:lnTo>
                    <a:lnTo>
                      <a:pt x="38" y="7"/>
                    </a:lnTo>
                    <a:lnTo>
                      <a:pt x="32" y="0"/>
                    </a:lnTo>
                    <a:lnTo>
                      <a:pt x="19" y="0"/>
                    </a:lnTo>
                    <a:lnTo>
                      <a:pt x="0" y="0"/>
                    </a:lnTo>
                    <a:lnTo>
                      <a:pt x="0" y="7"/>
                    </a:lnTo>
                    <a:lnTo>
                      <a:pt x="0" y="13"/>
                    </a:lnTo>
                    <a:lnTo>
                      <a:pt x="6" y="13"/>
                    </a:lnTo>
                    <a:lnTo>
                      <a:pt x="19" y="13"/>
                    </a:lnTo>
                    <a:lnTo>
                      <a:pt x="32" y="7"/>
                    </a:lnTo>
                    <a:lnTo>
                      <a:pt x="38" y="13"/>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29" name="Freeform 219"/>
              <p:cNvSpPr>
                <a:spLocks/>
              </p:cNvSpPr>
              <p:nvPr/>
            </p:nvSpPr>
            <p:spPr bwMode="auto">
              <a:xfrm>
                <a:off x="4475163" y="4176713"/>
                <a:ext cx="50800" cy="30162"/>
              </a:xfrm>
              <a:custGeom>
                <a:avLst/>
                <a:gdLst>
                  <a:gd name="T0" fmla="*/ 50800 w 32"/>
                  <a:gd name="T1" fmla="*/ 30162 h 19"/>
                  <a:gd name="T2" fmla="*/ 50800 w 32"/>
                  <a:gd name="T3" fmla="*/ 30162 h 19"/>
                  <a:gd name="T4" fmla="*/ 50800 w 32"/>
                  <a:gd name="T5" fmla="*/ 9525 h 19"/>
                  <a:gd name="T6" fmla="*/ 41275 w 32"/>
                  <a:gd name="T7" fmla="*/ 0 h 19"/>
                  <a:gd name="T8" fmla="*/ 41275 w 32"/>
                  <a:gd name="T9" fmla="*/ 0 h 19"/>
                  <a:gd name="T10" fmla="*/ 30162 w 32"/>
                  <a:gd name="T11" fmla="*/ 9525 h 19"/>
                  <a:gd name="T12" fmla="*/ 11112 w 32"/>
                  <a:gd name="T13" fmla="*/ 20637 h 19"/>
                  <a:gd name="T14" fmla="*/ 0 w 32"/>
                  <a:gd name="T15" fmla="*/ 20637 h 19"/>
                  <a:gd name="T16" fmla="*/ 0 w 32"/>
                  <a:gd name="T17" fmla="*/ 30162 h 19"/>
                  <a:gd name="T18" fmla="*/ 0 w 32"/>
                  <a:gd name="T19" fmla="*/ 30162 h 19"/>
                  <a:gd name="T20" fmla="*/ 11112 w 32"/>
                  <a:gd name="T21" fmla="*/ 30162 h 19"/>
                  <a:gd name="T22" fmla="*/ 20637 w 32"/>
                  <a:gd name="T23" fmla="*/ 30162 h 19"/>
                  <a:gd name="T24" fmla="*/ 50800 w 32"/>
                  <a:gd name="T25" fmla="*/ 30162 h 19"/>
                  <a:gd name="T26" fmla="*/ 50800 w 32"/>
                  <a:gd name="T27" fmla="*/ 30162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9"/>
                  <a:gd name="T44" fmla="*/ 32 w 3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9">
                    <a:moveTo>
                      <a:pt x="32" y="19"/>
                    </a:moveTo>
                    <a:lnTo>
                      <a:pt x="32" y="19"/>
                    </a:lnTo>
                    <a:lnTo>
                      <a:pt x="32" y="6"/>
                    </a:lnTo>
                    <a:lnTo>
                      <a:pt x="26" y="0"/>
                    </a:lnTo>
                    <a:lnTo>
                      <a:pt x="19" y="6"/>
                    </a:lnTo>
                    <a:lnTo>
                      <a:pt x="7" y="13"/>
                    </a:lnTo>
                    <a:lnTo>
                      <a:pt x="0" y="13"/>
                    </a:lnTo>
                    <a:lnTo>
                      <a:pt x="0" y="19"/>
                    </a:lnTo>
                    <a:lnTo>
                      <a:pt x="7" y="19"/>
                    </a:lnTo>
                    <a:lnTo>
                      <a:pt x="13" y="19"/>
                    </a:lnTo>
                    <a:lnTo>
                      <a:pt x="32" y="19"/>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30" name="Freeform 220"/>
              <p:cNvSpPr>
                <a:spLocks/>
              </p:cNvSpPr>
              <p:nvPr/>
            </p:nvSpPr>
            <p:spPr bwMode="auto">
              <a:xfrm>
                <a:off x="4586288" y="4176713"/>
                <a:ext cx="30162" cy="30162"/>
              </a:xfrm>
              <a:custGeom>
                <a:avLst/>
                <a:gdLst>
                  <a:gd name="T0" fmla="*/ 20637 w 19"/>
                  <a:gd name="T1" fmla="*/ 0 h 19"/>
                  <a:gd name="T2" fmla="*/ 20637 w 19"/>
                  <a:gd name="T3" fmla="*/ 0 h 19"/>
                  <a:gd name="T4" fmla="*/ 20637 w 19"/>
                  <a:gd name="T5" fmla="*/ 9525 h 19"/>
                  <a:gd name="T6" fmla="*/ 9525 w 19"/>
                  <a:gd name="T7" fmla="*/ 9525 h 19"/>
                  <a:gd name="T8" fmla="*/ 0 w 19"/>
                  <a:gd name="T9" fmla="*/ 0 h 19"/>
                  <a:gd name="T10" fmla="*/ 0 w 19"/>
                  <a:gd name="T11" fmla="*/ 0 h 19"/>
                  <a:gd name="T12" fmla="*/ 0 w 19"/>
                  <a:gd name="T13" fmla="*/ 30162 h 19"/>
                  <a:gd name="T14" fmla="*/ 0 w 19"/>
                  <a:gd name="T15" fmla="*/ 30162 h 19"/>
                  <a:gd name="T16" fmla="*/ 9525 w 19"/>
                  <a:gd name="T17" fmla="*/ 30162 h 19"/>
                  <a:gd name="T18" fmla="*/ 30162 w 19"/>
                  <a:gd name="T19" fmla="*/ 20637 h 19"/>
                  <a:gd name="T20" fmla="*/ 30162 w 19"/>
                  <a:gd name="T21" fmla="*/ 9525 h 19"/>
                  <a:gd name="T22" fmla="*/ 20637 w 19"/>
                  <a:gd name="T23" fmla="*/ 0 h 19"/>
                  <a:gd name="T24" fmla="*/ 20637 w 19"/>
                  <a:gd name="T25" fmla="*/ 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19"/>
                  <a:gd name="T41" fmla="*/ 19 w 19"/>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19">
                    <a:moveTo>
                      <a:pt x="13" y="0"/>
                    </a:moveTo>
                    <a:lnTo>
                      <a:pt x="13" y="0"/>
                    </a:lnTo>
                    <a:lnTo>
                      <a:pt x="13" y="6"/>
                    </a:lnTo>
                    <a:lnTo>
                      <a:pt x="6" y="6"/>
                    </a:lnTo>
                    <a:lnTo>
                      <a:pt x="0" y="0"/>
                    </a:lnTo>
                    <a:lnTo>
                      <a:pt x="0" y="19"/>
                    </a:lnTo>
                    <a:lnTo>
                      <a:pt x="6" y="19"/>
                    </a:lnTo>
                    <a:lnTo>
                      <a:pt x="19" y="13"/>
                    </a:lnTo>
                    <a:lnTo>
                      <a:pt x="19" y="6"/>
                    </a:lnTo>
                    <a:lnTo>
                      <a:pt x="13"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31" name="Freeform 226"/>
              <p:cNvSpPr>
                <a:spLocks/>
              </p:cNvSpPr>
              <p:nvPr/>
            </p:nvSpPr>
            <p:spPr bwMode="auto">
              <a:xfrm>
                <a:off x="4465638" y="4348163"/>
                <a:ext cx="80962" cy="20637"/>
              </a:xfrm>
              <a:custGeom>
                <a:avLst/>
                <a:gdLst>
                  <a:gd name="T0" fmla="*/ 0 w 51"/>
                  <a:gd name="T1" fmla="*/ 0 h 13"/>
                  <a:gd name="T2" fmla="*/ 0 w 51"/>
                  <a:gd name="T3" fmla="*/ 0 h 13"/>
                  <a:gd name="T4" fmla="*/ 0 w 51"/>
                  <a:gd name="T5" fmla="*/ 9525 h 13"/>
                  <a:gd name="T6" fmla="*/ 9525 w 51"/>
                  <a:gd name="T7" fmla="*/ 20637 h 13"/>
                  <a:gd name="T8" fmla="*/ 30162 w 51"/>
                  <a:gd name="T9" fmla="*/ 20637 h 13"/>
                  <a:gd name="T10" fmla="*/ 50800 w 51"/>
                  <a:gd name="T11" fmla="*/ 20637 h 13"/>
                  <a:gd name="T12" fmla="*/ 80962 w 51"/>
                  <a:gd name="T13" fmla="*/ 20637 h 13"/>
                  <a:gd name="T14" fmla="*/ 80962 w 51"/>
                  <a:gd name="T15" fmla="*/ 20637 h 13"/>
                  <a:gd name="T16" fmla="*/ 80962 w 51"/>
                  <a:gd name="T17" fmla="*/ 9525 h 13"/>
                  <a:gd name="T18" fmla="*/ 69850 w 51"/>
                  <a:gd name="T19" fmla="*/ 0 h 13"/>
                  <a:gd name="T20" fmla="*/ 39687 w 51"/>
                  <a:gd name="T21" fmla="*/ 0 h 13"/>
                  <a:gd name="T22" fmla="*/ 9525 w 51"/>
                  <a:gd name="T23" fmla="*/ 0 h 13"/>
                  <a:gd name="T24" fmla="*/ 0 w 51"/>
                  <a:gd name="T25" fmla="*/ 0 h 13"/>
                  <a:gd name="T26" fmla="*/ 0 w 51"/>
                  <a:gd name="T27" fmla="*/ 0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1"/>
                  <a:gd name="T43" fmla="*/ 0 h 13"/>
                  <a:gd name="T44" fmla="*/ 51 w 51"/>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1" h="13">
                    <a:moveTo>
                      <a:pt x="0" y="0"/>
                    </a:moveTo>
                    <a:lnTo>
                      <a:pt x="0" y="0"/>
                    </a:lnTo>
                    <a:lnTo>
                      <a:pt x="0" y="6"/>
                    </a:lnTo>
                    <a:lnTo>
                      <a:pt x="6" y="13"/>
                    </a:lnTo>
                    <a:lnTo>
                      <a:pt x="19" y="13"/>
                    </a:lnTo>
                    <a:lnTo>
                      <a:pt x="32" y="13"/>
                    </a:lnTo>
                    <a:lnTo>
                      <a:pt x="51" y="13"/>
                    </a:lnTo>
                    <a:lnTo>
                      <a:pt x="51" y="6"/>
                    </a:lnTo>
                    <a:lnTo>
                      <a:pt x="44" y="0"/>
                    </a:lnTo>
                    <a:lnTo>
                      <a:pt x="25" y="0"/>
                    </a:lnTo>
                    <a:lnTo>
                      <a:pt x="6" y="0"/>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32" name="Freeform 228"/>
              <p:cNvSpPr>
                <a:spLocks/>
              </p:cNvSpPr>
              <p:nvPr/>
            </p:nvSpPr>
            <p:spPr bwMode="auto">
              <a:xfrm>
                <a:off x="4475163" y="4378325"/>
                <a:ext cx="71437" cy="30163"/>
              </a:xfrm>
              <a:custGeom>
                <a:avLst/>
                <a:gdLst>
                  <a:gd name="T0" fmla="*/ 0 w 45"/>
                  <a:gd name="T1" fmla="*/ 0 h 19"/>
                  <a:gd name="T2" fmla="*/ 0 w 45"/>
                  <a:gd name="T3" fmla="*/ 0 h 19"/>
                  <a:gd name="T4" fmla="*/ 0 w 45"/>
                  <a:gd name="T5" fmla="*/ 30163 h 19"/>
                  <a:gd name="T6" fmla="*/ 0 w 45"/>
                  <a:gd name="T7" fmla="*/ 30163 h 19"/>
                  <a:gd name="T8" fmla="*/ 41275 w 45"/>
                  <a:gd name="T9" fmla="*/ 20638 h 19"/>
                  <a:gd name="T10" fmla="*/ 71437 w 45"/>
                  <a:gd name="T11" fmla="*/ 20638 h 19"/>
                  <a:gd name="T12" fmla="*/ 71437 w 45"/>
                  <a:gd name="T13" fmla="*/ 20638 h 19"/>
                  <a:gd name="T14" fmla="*/ 60325 w 45"/>
                  <a:gd name="T15" fmla="*/ 0 h 19"/>
                  <a:gd name="T16" fmla="*/ 41275 w 45"/>
                  <a:gd name="T17" fmla="*/ 0 h 19"/>
                  <a:gd name="T18" fmla="*/ 0 w 45"/>
                  <a:gd name="T19" fmla="*/ 0 h 19"/>
                  <a:gd name="T20" fmla="*/ 0 w 45"/>
                  <a:gd name="T21" fmla="*/ 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
                  <a:gd name="T34" fmla="*/ 0 h 19"/>
                  <a:gd name="T35" fmla="*/ 45 w 45"/>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 h="19">
                    <a:moveTo>
                      <a:pt x="0" y="0"/>
                    </a:moveTo>
                    <a:lnTo>
                      <a:pt x="0" y="0"/>
                    </a:lnTo>
                    <a:lnTo>
                      <a:pt x="0" y="19"/>
                    </a:lnTo>
                    <a:lnTo>
                      <a:pt x="26" y="13"/>
                    </a:lnTo>
                    <a:lnTo>
                      <a:pt x="45" y="13"/>
                    </a:lnTo>
                    <a:lnTo>
                      <a:pt x="38" y="0"/>
                    </a:lnTo>
                    <a:lnTo>
                      <a:pt x="26" y="0"/>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33" name="Freeform 231"/>
              <p:cNvSpPr>
                <a:spLocks/>
              </p:cNvSpPr>
              <p:nvPr/>
            </p:nvSpPr>
            <p:spPr bwMode="auto">
              <a:xfrm>
                <a:off x="4475163" y="4498975"/>
                <a:ext cx="50800" cy="30163"/>
              </a:xfrm>
              <a:custGeom>
                <a:avLst/>
                <a:gdLst>
                  <a:gd name="T0" fmla="*/ 50800 w 32"/>
                  <a:gd name="T1" fmla="*/ 30163 h 19"/>
                  <a:gd name="T2" fmla="*/ 50800 w 32"/>
                  <a:gd name="T3" fmla="*/ 30163 h 19"/>
                  <a:gd name="T4" fmla="*/ 50800 w 32"/>
                  <a:gd name="T5" fmla="*/ 11113 h 19"/>
                  <a:gd name="T6" fmla="*/ 41275 w 32"/>
                  <a:gd name="T7" fmla="*/ 0 h 19"/>
                  <a:gd name="T8" fmla="*/ 41275 w 32"/>
                  <a:gd name="T9" fmla="*/ 0 h 19"/>
                  <a:gd name="T10" fmla="*/ 30162 w 32"/>
                  <a:gd name="T11" fmla="*/ 11113 h 19"/>
                  <a:gd name="T12" fmla="*/ 11112 w 32"/>
                  <a:gd name="T13" fmla="*/ 20638 h 19"/>
                  <a:gd name="T14" fmla="*/ 0 w 32"/>
                  <a:gd name="T15" fmla="*/ 20638 h 19"/>
                  <a:gd name="T16" fmla="*/ 0 w 32"/>
                  <a:gd name="T17" fmla="*/ 30163 h 19"/>
                  <a:gd name="T18" fmla="*/ 0 w 32"/>
                  <a:gd name="T19" fmla="*/ 30163 h 19"/>
                  <a:gd name="T20" fmla="*/ 11112 w 32"/>
                  <a:gd name="T21" fmla="*/ 30163 h 19"/>
                  <a:gd name="T22" fmla="*/ 20637 w 32"/>
                  <a:gd name="T23" fmla="*/ 30163 h 19"/>
                  <a:gd name="T24" fmla="*/ 50800 w 32"/>
                  <a:gd name="T25" fmla="*/ 30163 h 19"/>
                  <a:gd name="T26" fmla="*/ 50800 w 32"/>
                  <a:gd name="T27" fmla="*/ 30163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9"/>
                  <a:gd name="T44" fmla="*/ 32 w 3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9">
                    <a:moveTo>
                      <a:pt x="32" y="19"/>
                    </a:moveTo>
                    <a:lnTo>
                      <a:pt x="32" y="19"/>
                    </a:lnTo>
                    <a:lnTo>
                      <a:pt x="32" y="7"/>
                    </a:lnTo>
                    <a:lnTo>
                      <a:pt x="26" y="0"/>
                    </a:lnTo>
                    <a:lnTo>
                      <a:pt x="19" y="7"/>
                    </a:lnTo>
                    <a:lnTo>
                      <a:pt x="7" y="13"/>
                    </a:lnTo>
                    <a:lnTo>
                      <a:pt x="0" y="13"/>
                    </a:lnTo>
                    <a:lnTo>
                      <a:pt x="0" y="19"/>
                    </a:lnTo>
                    <a:lnTo>
                      <a:pt x="7" y="19"/>
                    </a:lnTo>
                    <a:lnTo>
                      <a:pt x="13" y="19"/>
                    </a:lnTo>
                    <a:lnTo>
                      <a:pt x="32" y="19"/>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34" name="Freeform 234"/>
              <p:cNvSpPr>
                <a:spLocks/>
              </p:cNvSpPr>
              <p:nvPr/>
            </p:nvSpPr>
            <p:spPr bwMode="auto">
              <a:xfrm>
                <a:off x="4465638" y="4579938"/>
                <a:ext cx="80962" cy="20637"/>
              </a:xfrm>
              <a:custGeom>
                <a:avLst/>
                <a:gdLst>
                  <a:gd name="T0" fmla="*/ 80962 w 51"/>
                  <a:gd name="T1" fmla="*/ 0 h 13"/>
                  <a:gd name="T2" fmla="*/ 80962 w 51"/>
                  <a:gd name="T3" fmla="*/ 0 h 13"/>
                  <a:gd name="T4" fmla="*/ 39687 w 51"/>
                  <a:gd name="T5" fmla="*/ 0 h 13"/>
                  <a:gd name="T6" fmla="*/ 20637 w 51"/>
                  <a:gd name="T7" fmla="*/ 0 h 13"/>
                  <a:gd name="T8" fmla="*/ 0 w 51"/>
                  <a:gd name="T9" fmla="*/ 20637 h 13"/>
                  <a:gd name="T10" fmla="*/ 0 w 51"/>
                  <a:gd name="T11" fmla="*/ 20637 h 13"/>
                  <a:gd name="T12" fmla="*/ 50800 w 51"/>
                  <a:gd name="T13" fmla="*/ 20637 h 13"/>
                  <a:gd name="T14" fmla="*/ 69850 w 51"/>
                  <a:gd name="T15" fmla="*/ 9525 h 13"/>
                  <a:gd name="T16" fmla="*/ 80962 w 51"/>
                  <a:gd name="T17" fmla="*/ 0 h 13"/>
                  <a:gd name="T18" fmla="*/ 80962 w 51"/>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13"/>
                  <a:gd name="T32" fmla="*/ 51 w 51"/>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13">
                    <a:moveTo>
                      <a:pt x="51" y="0"/>
                    </a:moveTo>
                    <a:lnTo>
                      <a:pt x="51" y="0"/>
                    </a:lnTo>
                    <a:lnTo>
                      <a:pt x="25" y="0"/>
                    </a:lnTo>
                    <a:lnTo>
                      <a:pt x="13" y="0"/>
                    </a:lnTo>
                    <a:lnTo>
                      <a:pt x="0" y="13"/>
                    </a:lnTo>
                    <a:lnTo>
                      <a:pt x="32" y="13"/>
                    </a:lnTo>
                    <a:lnTo>
                      <a:pt x="44" y="6"/>
                    </a:lnTo>
                    <a:lnTo>
                      <a:pt x="51"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35" name="Freeform 236"/>
              <p:cNvSpPr>
                <a:spLocks/>
              </p:cNvSpPr>
              <p:nvPr/>
            </p:nvSpPr>
            <p:spPr bwMode="auto">
              <a:xfrm>
                <a:off x="4465638" y="4610100"/>
                <a:ext cx="60325" cy="20638"/>
              </a:xfrm>
              <a:custGeom>
                <a:avLst/>
                <a:gdLst>
                  <a:gd name="T0" fmla="*/ 9525 w 38"/>
                  <a:gd name="T1" fmla="*/ 20638 h 13"/>
                  <a:gd name="T2" fmla="*/ 9525 w 38"/>
                  <a:gd name="T3" fmla="*/ 20638 h 13"/>
                  <a:gd name="T4" fmla="*/ 30163 w 38"/>
                  <a:gd name="T5" fmla="*/ 20638 h 13"/>
                  <a:gd name="T6" fmla="*/ 60325 w 38"/>
                  <a:gd name="T7" fmla="*/ 20638 h 13"/>
                  <a:gd name="T8" fmla="*/ 60325 w 38"/>
                  <a:gd name="T9" fmla="*/ 20638 h 13"/>
                  <a:gd name="T10" fmla="*/ 60325 w 38"/>
                  <a:gd name="T11" fmla="*/ 0 h 13"/>
                  <a:gd name="T12" fmla="*/ 60325 w 38"/>
                  <a:gd name="T13" fmla="*/ 0 h 13"/>
                  <a:gd name="T14" fmla="*/ 60325 w 38"/>
                  <a:gd name="T15" fmla="*/ 0 h 13"/>
                  <a:gd name="T16" fmla="*/ 50800 w 38"/>
                  <a:gd name="T17" fmla="*/ 0 h 13"/>
                  <a:gd name="T18" fmla="*/ 50800 w 38"/>
                  <a:gd name="T19" fmla="*/ 0 h 13"/>
                  <a:gd name="T20" fmla="*/ 39687 w 38"/>
                  <a:gd name="T21" fmla="*/ 0 h 13"/>
                  <a:gd name="T22" fmla="*/ 20637 w 38"/>
                  <a:gd name="T23" fmla="*/ 11113 h 13"/>
                  <a:gd name="T24" fmla="*/ 0 w 38"/>
                  <a:gd name="T25" fmla="*/ 11113 h 13"/>
                  <a:gd name="T26" fmla="*/ 0 w 38"/>
                  <a:gd name="T27" fmla="*/ 11113 h 13"/>
                  <a:gd name="T28" fmla="*/ 9525 w 38"/>
                  <a:gd name="T29" fmla="*/ 20638 h 13"/>
                  <a:gd name="T30" fmla="*/ 9525 w 38"/>
                  <a:gd name="T31" fmla="*/ 20638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
                  <a:gd name="T49" fmla="*/ 0 h 13"/>
                  <a:gd name="T50" fmla="*/ 38 w 38"/>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 h="13">
                    <a:moveTo>
                      <a:pt x="6" y="13"/>
                    </a:moveTo>
                    <a:lnTo>
                      <a:pt x="6" y="13"/>
                    </a:lnTo>
                    <a:lnTo>
                      <a:pt x="19" y="13"/>
                    </a:lnTo>
                    <a:lnTo>
                      <a:pt x="38" y="13"/>
                    </a:lnTo>
                    <a:lnTo>
                      <a:pt x="38" y="0"/>
                    </a:lnTo>
                    <a:lnTo>
                      <a:pt x="32" y="0"/>
                    </a:lnTo>
                    <a:lnTo>
                      <a:pt x="25" y="0"/>
                    </a:lnTo>
                    <a:lnTo>
                      <a:pt x="13" y="7"/>
                    </a:lnTo>
                    <a:lnTo>
                      <a:pt x="0" y="7"/>
                    </a:lnTo>
                    <a:lnTo>
                      <a:pt x="6" y="13"/>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36" name="Freeform 238"/>
              <p:cNvSpPr>
                <a:spLocks/>
              </p:cNvSpPr>
              <p:nvPr/>
            </p:nvSpPr>
            <p:spPr bwMode="auto">
              <a:xfrm>
                <a:off x="4465638" y="4540250"/>
                <a:ext cx="60325" cy="30163"/>
              </a:xfrm>
              <a:custGeom>
                <a:avLst/>
                <a:gdLst>
                  <a:gd name="T0" fmla="*/ 50800 w 38"/>
                  <a:gd name="T1" fmla="*/ 0 h 19"/>
                  <a:gd name="T2" fmla="*/ 50800 w 38"/>
                  <a:gd name="T3" fmla="*/ 0 h 19"/>
                  <a:gd name="T4" fmla="*/ 50800 w 38"/>
                  <a:gd name="T5" fmla="*/ 9525 h 19"/>
                  <a:gd name="T6" fmla="*/ 50800 w 38"/>
                  <a:gd name="T7" fmla="*/ 9525 h 19"/>
                  <a:gd name="T8" fmla="*/ 30163 w 38"/>
                  <a:gd name="T9" fmla="*/ 9525 h 19"/>
                  <a:gd name="T10" fmla="*/ 9525 w 38"/>
                  <a:gd name="T11" fmla="*/ 9525 h 19"/>
                  <a:gd name="T12" fmla="*/ 0 w 38"/>
                  <a:gd name="T13" fmla="*/ 9525 h 19"/>
                  <a:gd name="T14" fmla="*/ 0 w 38"/>
                  <a:gd name="T15" fmla="*/ 30163 h 19"/>
                  <a:gd name="T16" fmla="*/ 0 w 38"/>
                  <a:gd name="T17" fmla="*/ 30163 h 19"/>
                  <a:gd name="T18" fmla="*/ 50800 w 38"/>
                  <a:gd name="T19" fmla="*/ 30163 h 19"/>
                  <a:gd name="T20" fmla="*/ 60325 w 38"/>
                  <a:gd name="T21" fmla="*/ 19050 h 19"/>
                  <a:gd name="T22" fmla="*/ 50800 w 38"/>
                  <a:gd name="T23" fmla="*/ 0 h 19"/>
                  <a:gd name="T24" fmla="*/ 50800 w 38"/>
                  <a:gd name="T25" fmla="*/ 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19"/>
                  <a:gd name="T41" fmla="*/ 38 w 38"/>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19">
                    <a:moveTo>
                      <a:pt x="32" y="0"/>
                    </a:moveTo>
                    <a:lnTo>
                      <a:pt x="32" y="0"/>
                    </a:lnTo>
                    <a:lnTo>
                      <a:pt x="32" y="6"/>
                    </a:lnTo>
                    <a:lnTo>
                      <a:pt x="19" y="6"/>
                    </a:lnTo>
                    <a:lnTo>
                      <a:pt x="6" y="6"/>
                    </a:lnTo>
                    <a:lnTo>
                      <a:pt x="0" y="6"/>
                    </a:lnTo>
                    <a:lnTo>
                      <a:pt x="0" y="19"/>
                    </a:lnTo>
                    <a:lnTo>
                      <a:pt x="32" y="19"/>
                    </a:lnTo>
                    <a:lnTo>
                      <a:pt x="38" y="12"/>
                    </a:lnTo>
                    <a:lnTo>
                      <a:pt x="32"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37" name="Freeform 241"/>
              <p:cNvSpPr>
                <a:spLocks/>
              </p:cNvSpPr>
              <p:nvPr/>
            </p:nvSpPr>
            <p:spPr bwMode="auto">
              <a:xfrm>
                <a:off x="4465638" y="4579938"/>
                <a:ext cx="80962" cy="20637"/>
              </a:xfrm>
              <a:custGeom>
                <a:avLst/>
                <a:gdLst>
                  <a:gd name="T0" fmla="*/ 80962 w 51"/>
                  <a:gd name="T1" fmla="*/ 0 h 13"/>
                  <a:gd name="T2" fmla="*/ 80962 w 51"/>
                  <a:gd name="T3" fmla="*/ 0 h 13"/>
                  <a:gd name="T4" fmla="*/ 39687 w 51"/>
                  <a:gd name="T5" fmla="*/ 0 h 13"/>
                  <a:gd name="T6" fmla="*/ 20637 w 51"/>
                  <a:gd name="T7" fmla="*/ 0 h 13"/>
                  <a:gd name="T8" fmla="*/ 0 w 51"/>
                  <a:gd name="T9" fmla="*/ 20637 h 13"/>
                  <a:gd name="T10" fmla="*/ 0 w 51"/>
                  <a:gd name="T11" fmla="*/ 20637 h 13"/>
                  <a:gd name="T12" fmla="*/ 50800 w 51"/>
                  <a:gd name="T13" fmla="*/ 20637 h 13"/>
                  <a:gd name="T14" fmla="*/ 69850 w 51"/>
                  <a:gd name="T15" fmla="*/ 9525 h 13"/>
                  <a:gd name="T16" fmla="*/ 80962 w 51"/>
                  <a:gd name="T17" fmla="*/ 0 h 13"/>
                  <a:gd name="T18" fmla="*/ 80962 w 51"/>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13"/>
                  <a:gd name="T32" fmla="*/ 51 w 51"/>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13">
                    <a:moveTo>
                      <a:pt x="51" y="0"/>
                    </a:moveTo>
                    <a:lnTo>
                      <a:pt x="51" y="0"/>
                    </a:lnTo>
                    <a:lnTo>
                      <a:pt x="25" y="0"/>
                    </a:lnTo>
                    <a:lnTo>
                      <a:pt x="13" y="0"/>
                    </a:lnTo>
                    <a:lnTo>
                      <a:pt x="0" y="13"/>
                    </a:lnTo>
                    <a:lnTo>
                      <a:pt x="32" y="13"/>
                    </a:lnTo>
                    <a:lnTo>
                      <a:pt x="44" y="6"/>
                    </a:lnTo>
                    <a:lnTo>
                      <a:pt x="51"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38" name="Freeform 243"/>
              <p:cNvSpPr>
                <a:spLocks/>
              </p:cNvSpPr>
              <p:nvPr/>
            </p:nvSpPr>
            <p:spPr bwMode="auto">
              <a:xfrm>
                <a:off x="4465638" y="4610100"/>
                <a:ext cx="60325" cy="20638"/>
              </a:xfrm>
              <a:custGeom>
                <a:avLst/>
                <a:gdLst>
                  <a:gd name="T0" fmla="*/ 9525 w 38"/>
                  <a:gd name="T1" fmla="*/ 20638 h 13"/>
                  <a:gd name="T2" fmla="*/ 9525 w 38"/>
                  <a:gd name="T3" fmla="*/ 20638 h 13"/>
                  <a:gd name="T4" fmla="*/ 30163 w 38"/>
                  <a:gd name="T5" fmla="*/ 20638 h 13"/>
                  <a:gd name="T6" fmla="*/ 60325 w 38"/>
                  <a:gd name="T7" fmla="*/ 20638 h 13"/>
                  <a:gd name="T8" fmla="*/ 60325 w 38"/>
                  <a:gd name="T9" fmla="*/ 20638 h 13"/>
                  <a:gd name="T10" fmla="*/ 60325 w 38"/>
                  <a:gd name="T11" fmla="*/ 0 h 13"/>
                  <a:gd name="T12" fmla="*/ 60325 w 38"/>
                  <a:gd name="T13" fmla="*/ 0 h 13"/>
                  <a:gd name="T14" fmla="*/ 60325 w 38"/>
                  <a:gd name="T15" fmla="*/ 0 h 13"/>
                  <a:gd name="T16" fmla="*/ 50800 w 38"/>
                  <a:gd name="T17" fmla="*/ 0 h 13"/>
                  <a:gd name="T18" fmla="*/ 50800 w 38"/>
                  <a:gd name="T19" fmla="*/ 0 h 13"/>
                  <a:gd name="T20" fmla="*/ 39687 w 38"/>
                  <a:gd name="T21" fmla="*/ 0 h 13"/>
                  <a:gd name="T22" fmla="*/ 20637 w 38"/>
                  <a:gd name="T23" fmla="*/ 11113 h 13"/>
                  <a:gd name="T24" fmla="*/ 0 w 38"/>
                  <a:gd name="T25" fmla="*/ 11113 h 13"/>
                  <a:gd name="T26" fmla="*/ 0 w 38"/>
                  <a:gd name="T27" fmla="*/ 11113 h 13"/>
                  <a:gd name="T28" fmla="*/ 9525 w 38"/>
                  <a:gd name="T29" fmla="*/ 20638 h 13"/>
                  <a:gd name="T30" fmla="*/ 9525 w 38"/>
                  <a:gd name="T31" fmla="*/ 20638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
                  <a:gd name="T49" fmla="*/ 0 h 13"/>
                  <a:gd name="T50" fmla="*/ 38 w 38"/>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 h="13">
                    <a:moveTo>
                      <a:pt x="6" y="13"/>
                    </a:moveTo>
                    <a:lnTo>
                      <a:pt x="6" y="13"/>
                    </a:lnTo>
                    <a:lnTo>
                      <a:pt x="19" y="13"/>
                    </a:lnTo>
                    <a:lnTo>
                      <a:pt x="38" y="13"/>
                    </a:lnTo>
                    <a:lnTo>
                      <a:pt x="38" y="0"/>
                    </a:lnTo>
                    <a:lnTo>
                      <a:pt x="32" y="0"/>
                    </a:lnTo>
                    <a:lnTo>
                      <a:pt x="25" y="0"/>
                    </a:lnTo>
                    <a:lnTo>
                      <a:pt x="13" y="7"/>
                    </a:lnTo>
                    <a:lnTo>
                      <a:pt x="0" y="7"/>
                    </a:lnTo>
                    <a:lnTo>
                      <a:pt x="6" y="13"/>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39" name="Freeform 245"/>
              <p:cNvSpPr>
                <a:spLocks/>
              </p:cNvSpPr>
              <p:nvPr/>
            </p:nvSpPr>
            <p:spPr bwMode="auto">
              <a:xfrm>
                <a:off x="4465638" y="4540250"/>
                <a:ext cx="60325" cy="30163"/>
              </a:xfrm>
              <a:custGeom>
                <a:avLst/>
                <a:gdLst>
                  <a:gd name="T0" fmla="*/ 50800 w 38"/>
                  <a:gd name="T1" fmla="*/ 0 h 19"/>
                  <a:gd name="T2" fmla="*/ 50800 w 38"/>
                  <a:gd name="T3" fmla="*/ 0 h 19"/>
                  <a:gd name="T4" fmla="*/ 50800 w 38"/>
                  <a:gd name="T5" fmla="*/ 9525 h 19"/>
                  <a:gd name="T6" fmla="*/ 50800 w 38"/>
                  <a:gd name="T7" fmla="*/ 9525 h 19"/>
                  <a:gd name="T8" fmla="*/ 30163 w 38"/>
                  <a:gd name="T9" fmla="*/ 9525 h 19"/>
                  <a:gd name="T10" fmla="*/ 9525 w 38"/>
                  <a:gd name="T11" fmla="*/ 9525 h 19"/>
                  <a:gd name="T12" fmla="*/ 0 w 38"/>
                  <a:gd name="T13" fmla="*/ 9525 h 19"/>
                  <a:gd name="T14" fmla="*/ 0 w 38"/>
                  <a:gd name="T15" fmla="*/ 30163 h 19"/>
                  <a:gd name="T16" fmla="*/ 0 w 38"/>
                  <a:gd name="T17" fmla="*/ 30163 h 19"/>
                  <a:gd name="T18" fmla="*/ 50800 w 38"/>
                  <a:gd name="T19" fmla="*/ 30163 h 19"/>
                  <a:gd name="T20" fmla="*/ 60325 w 38"/>
                  <a:gd name="T21" fmla="*/ 19050 h 19"/>
                  <a:gd name="T22" fmla="*/ 50800 w 38"/>
                  <a:gd name="T23" fmla="*/ 0 h 19"/>
                  <a:gd name="T24" fmla="*/ 50800 w 38"/>
                  <a:gd name="T25" fmla="*/ 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19"/>
                  <a:gd name="T41" fmla="*/ 38 w 38"/>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19">
                    <a:moveTo>
                      <a:pt x="32" y="0"/>
                    </a:moveTo>
                    <a:lnTo>
                      <a:pt x="32" y="0"/>
                    </a:lnTo>
                    <a:lnTo>
                      <a:pt x="32" y="6"/>
                    </a:lnTo>
                    <a:lnTo>
                      <a:pt x="19" y="6"/>
                    </a:lnTo>
                    <a:lnTo>
                      <a:pt x="6" y="6"/>
                    </a:lnTo>
                    <a:lnTo>
                      <a:pt x="0" y="6"/>
                    </a:lnTo>
                    <a:lnTo>
                      <a:pt x="0" y="19"/>
                    </a:lnTo>
                    <a:lnTo>
                      <a:pt x="32" y="19"/>
                    </a:lnTo>
                    <a:lnTo>
                      <a:pt x="38" y="12"/>
                    </a:lnTo>
                    <a:lnTo>
                      <a:pt x="32"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40" name="Freeform 281"/>
              <p:cNvSpPr>
                <a:spLocks/>
              </p:cNvSpPr>
              <p:nvPr/>
            </p:nvSpPr>
            <p:spPr bwMode="auto">
              <a:xfrm>
                <a:off x="3629025" y="34512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41" name="Freeform 282"/>
              <p:cNvSpPr>
                <a:spLocks/>
              </p:cNvSpPr>
              <p:nvPr/>
            </p:nvSpPr>
            <p:spPr bwMode="auto">
              <a:xfrm>
                <a:off x="3629025" y="3511550"/>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w 1588"/>
                  <a:gd name="T19" fmla="*/ 0 h 1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8"/>
                  <a:gd name="T31" fmla="*/ 0 h 1588"/>
                  <a:gd name="T32" fmla="*/ 1588 w 1588"/>
                  <a:gd name="T33" fmla="*/ 1588 h 15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42" name="Freeform 283"/>
              <p:cNvSpPr>
                <a:spLocks/>
              </p:cNvSpPr>
              <p:nvPr/>
            </p:nvSpPr>
            <p:spPr bwMode="auto">
              <a:xfrm>
                <a:off x="3629025" y="351155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43" name="Rectangle 284"/>
              <p:cNvSpPr>
                <a:spLocks noChangeArrowheads="1"/>
              </p:cNvSpPr>
              <p:nvPr/>
            </p:nvSpPr>
            <p:spPr bwMode="auto">
              <a:xfrm>
                <a:off x="3629025" y="3521075"/>
                <a:ext cx="1588" cy="1588"/>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44" name="Freeform 285"/>
              <p:cNvSpPr>
                <a:spLocks/>
              </p:cNvSpPr>
              <p:nvPr/>
            </p:nvSpPr>
            <p:spPr bwMode="auto">
              <a:xfrm>
                <a:off x="3608388" y="3532188"/>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45" name="Freeform 286"/>
              <p:cNvSpPr>
                <a:spLocks/>
              </p:cNvSpPr>
              <p:nvPr/>
            </p:nvSpPr>
            <p:spPr bwMode="auto">
              <a:xfrm>
                <a:off x="3629025" y="3532188"/>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46" name="Freeform 287"/>
              <p:cNvSpPr>
                <a:spLocks/>
              </p:cNvSpPr>
              <p:nvPr/>
            </p:nvSpPr>
            <p:spPr bwMode="auto">
              <a:xfrm>
                <a:off x="3648075" y="3551238"/>
                <a:ext cx="1588"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8"/>
                  <a:gd name="T28" fmla="*/ 0 h 1588"/>
                  <a:gd name="T29" fmla="*/ 1588 w 1588"/>
                  <a:gd name="T30" fmla="*/ 1588 h 15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47" name="Rectangle 290"/>
              <p:cNvSpPr>
                <a:spLocks noChangeArrowheads="1"/>
              </p:cNvSpPr>
              <p:nvPr/>
            </p:nvSpPr>
            <p:spPr bwMode="auto">
              <a:xfrm>
                <a:off x="3648075" y="3833813"/>
                <a:ext cx="1588" cy="1587"/>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48" name="Freeform 291"/>
              <p:cNvSpPr>
                <a:spLocks/>
              </p:cNvSpPr>
              <p:nvPr/>
            </p:nvSpPr>
            <p:spPr bwMode="auto">
              <a:xfrm>
                <a:off x="3659188" y="3833813"/>
                <a:ext cx="1587" cy="11112"/>
              </a:xfrm>
              <a:custGeom>
                <a:avLst/>
                <a:gdLst>
                  <a:gd name="T0" fmla="*/ 0 w 1588"/>
                  <a:gd name="T1" fmla="*/ 11112 h 7"/>
                  <a:gd name="T2" fmla="*/ 0 w 1588"/>
                  <a:gd name="T3" fmla="*/ 11112 h 7"/>
                  <a:gd name="T4" fmla="*/ 0 w 1588"/>
                  <a:gd name="T5" fmla="*/ 0 h 7"/>
                  <a:gd name="T6" fmla="*/ 0 w 1588"/>
                  <a:gd name="T7" fmla="*/ 11112 h 7"/>
                  <a:gd name="T8" fmla="*/ 0 w 1588"/>
                  <a:gd name="T9" fmla="*/ 11112 h 7"/>
                  <a:gd name="T10" fmla="*/ 0 60000 65536"/>
                  <a:gd name="T11" fmla="*/ 0 60000 65536"/>
                  <a:gd name="T12" fmla="*/ 0 60000 65536"/>
                  <a:gd name="T13" fmla="*/ 0 60000 65536"/>
                  <a:gd name="T14" fmla="*/ 0 60000 65536"/>
                  <a:gd name="T15" fmla="*/ 0 w 1588"/>
                  <a:gd name="T16" fmla="*/ 0 h 7"/>
                  <a:gd name="T17" fmla="*/ 1588 w 1588"/>
                  <a:gd name="T18" fmla="*/ 7 h 7"/>
                </a:gdLst>
                <a:ahLst/>
                <a:cxnLst>
                  <a:cxn ang="T10">
                    <a:pos x="T0" y="T1"/>
                  </a:cxn>
                  <a:cxn ang="T11">
                    <a:pos x="T2" y="T3"/>
                  </a:cxn>
                  <a:cxn ang="T12">
                    <a:pos x="T4" y="T5"/>
                  </a:cxn>
                  <a:cxn ang="T13">
                    <a:pos x="T6" y="T7"/>
                  </a:cxn>
                  <a:cxn ang="T14">
                    <a:pos x="T8" y="T9"/>
                  </a:cxn>
                </a:cxnLst>
                <a:rect l="T15" t="T16" r="T17" b="T18"/>
                <a:pathLst>
                  <a:path w="1588" h="7">
                    <a:moveTo>
                      <a:pt x="0" y="7"/>
                    </a:moveTo>
                    <a:lnTo>
                      <a:pt x="0" y="7"/>
                    </a:lnTo>
                    <a:lnTo>
                      <a:pt x="0" y="0"/>
                    </a:lnTo>
                    <a:lnTo>
                      <a:pt x="0" y="7"/>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49" name="Rectangle 292"/>
              <p:cNvSpPr>
                <a:spLocks noChangeArrowheads="1"/>
              </p:cNvSpPr>
              <p:nvPr/>
            </p:nvSpPr>
            <p:spPr bwMode="auto">
              <a:xfrm>
                <a:off x="3538538" y="3844925"/>
                <a:ext cx="1587" cy="1588"/>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50" name="Rectangle 293"/>
              <p:cNvSpPr>
                <a:spLocks noChangeArrowheads="1"/>
              </p:cNvSpPr>
              <p:nvPr/>
            </p:nvSpPr>
            <p:spPr bwMode="auto">
              <a:xfrm>
                <a:off x="3659188" y="3844925"/>
                <a:ext cx="1587" cy="1588"/>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51" name="Freeform 294"/>
              <p:cNvSpPr>
                <a:spLocks/>
              </p:cNvSpPr>
              <p:nvPr/>
            </p:nvSpPr>
            <p:spPr bwMode="auto">
              <a:xfrm>
                <a:off x="3648075" y="38449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52" name="Freeform 295"/>
              <p:cNvSpPr>
                <a:spLocks/>
              </p:cNvSpPr>
              <p:nvPr/>
            </p:nvSpPr>
            <p:spPr bwMode="auto">
              <a:xfrm>
                <a:off x="3648075" y="38449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53" name="Rectangle 296"/>
              <p:cNvSpPr>
                <a:spLocks noChangeArrowheads="1"/>
              </p:cNvSpPr>
              <p:nvPr/>
            </p:nvSpPr>
            <p:spPr bwMode="auto">
              <a:xfrm>
                <a:off x="3659188" y="3914775"/>
                <a:ext cx="1587" cy="1588"/>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54" name="Freeform 297"/>
              <p:cNvSpPr>
                <a:spLocks/>
              </p:cNvSpPr>
              <p:nvPr/>
            </p:nvSpPr>
            <p:spPr bwMode="auto">
              <a:xfrm>
                <a:off x="3638550" y="39147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55" name="Rectangle 298"/>
              <p:cNvSpPr>
                <a:spLocks noChangeArrowheads="1"/>
              </p:cNvSpPr>
              <p:nvPr/>
            </p:nvSpPr>
            <p:spPr bwMode="auto">
              <a:xfrm>
                <a:off x="3668713" y="3914775"/>
                <a:ext cx="1587" cy="1588"/>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56" name="Freeform 299"/>
              <p:cNvSpPr>
                <a:spLocks/>
              </p:cNvSpPr>
              <p:nvPr/>
            </p:nvSpPr>
            <p:spPr bwMode="auto">
              <a:xfrm>
                <a:off x="3679825" y="3914775"/>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57" name="Rectangle 300"/>
              <p:cNvSpPr>
                <a:spLocks noChangeArrowheads="1"/>
              </p:cNvSpPr>
              <p:nvPr/>
            </p:nvSpPr>
            <p:spPr bwMode="auto">
              <a:xfrm>
                <a:off x="3709988" y="3914775"/>
                <a:ext cx="1587" cy="1588"/>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58" name="Freeform 301"/>
              <p:cNvSpPr>
                <a:spLocks/>
              </p:cNvSpPr>
              <p:nvPr/>
            </p:nvSpPr>
            <p:spPr bwMode="auto">
              <a:xfrm>
                <a:off x="3587750" y="3914775"/>
                <a:ext cx="1588" cy="30163"/>
              </a:xfrm>
              <a:custGeom>
                <a:avLst/>
                <a:gdLst>
                  <a:gd name="T0" fmla="*/ 0 w 1588"/>
                  <a:gd name="T1" fmla="*/ 30163 h 19"/>
                  <a:gd name="T2" fmla="*/ 0 w 1588"/>
                  <a:gd name="T3" fmla="*/ 30163 h 19"/>
                  <a:gd name="T4" fmla="*/ 0 w 1588"/>
                  <a:gd name="T5" fmla="*/ 0 h 19"/>
                  <a:gd name="T6" fmla="*/ 0 w 1588"/>
                  <a:gd name="T7" fmla="*/ 0 h 19"/>
                  <a:gd name="T8" fmla="*/ 0 w 1588"/>
                  <a:gd name="T9" fmla="*/ 30163 h 19"/>
                  <a:gd name="T10" fmla="*/ 0 w 1588"/>
                  <a:gd name="T11" fmla="*/ 30163 h 19"/>
                  <a:gd name="T12" fmla="*/ 0 60000 65536"/>
                  <a:gd name="T13" fmla="*/ 0 60000 65536"/>
                  <a:gd name="T14" fmla="*/ 0 60000 65536"/>
                  <a:gd name="T15" fmla="*/ 0 60000 65536"/>
                  <a:gd name="T16" fmla="*/ 0 60000 65536"/>
                  <a:gd name="T17" fmla="*/ 0 60000 65536"/>
                  <a:gd name="T18" fmla="*/ 0 w 1588"/>
                  <a:gd name="T19" fmla="*/ 0 h 19"/>
                  <a:gd name="T20" fmla="*/ 1588 w 1588"/>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1588" h="19">
                    <a:moveTo>
                      <a:pt x="0" y="19"/>
                    </a:moveTo>
                    <a:lnTo>
                      <a:pt x="0" y="19"/>
                    </a:lnTo>
                    <a:lnTo>
                      <a:pt x="0" y="0"/>
                    </a:lnTo>
                    <a:lnTo>
                      <a:pt x="0" y="19"/>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59" name="Freeform 302"/>
              <p:cNvSpPr>
                <a:spLocks/>
              </p:cNvSpPr>
              <p:nvPr/>
            </p:nvSpPr>
            <p:spPr bwMode="auto">
              <a:xfrm>
                <a:off x="3698875" y="3914775"/>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9525 h 6"/>
                  <a:gd name="T12" fmla="*/ 0 w 1588"/>
                  <a:gd name="T13" fmla="*/ 0 h 6"/>
                  <a:gd name="T14" fmla="*/ 0 w 1588"/>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6"/>
                  <a:gd name="T26" fmla="*/ 1588 w 1588"/>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60" name="Freeform 303"/>
              <p:cNvSpPr>
                <a:spLocks/>
              </p:cNvSpPr>
              <p:nvPr/>
            </p:nvSpPr>
            <p:spPr bwMode="auto">
              <a:xfrm>
                <a:off x="3587750" y="3924300"/>
                <a:ext cx="1588"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11113 h 13"/>
                  <a:gd name="T10" fmla="*/ 0 w 1588"/>
                  <a:gd name="T11" fmla="*/ 20638 h 13"/>
                  <a:gd name="T12" fmla="*/ 0 w 1588"/>
                  <a:gd name="T13" fmla="*/ 20638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7"/>
                    </a:lnTo>
                    <a:lnTo>
                      <a:pt x="0" y="13"/>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61" name="Rectangle 304"/>
              <p:cNvSpPr>
                <a:spLocks noChangeArrowheads="1"/>
              </p:cNvSpPr>
              <p:nvPr/>
            </p:nvSpPr>
            <p:spPr bwMode="auto">
              <a:xfrm>
                <a:off x="3659188" y="3924300"/>
                <a:ext cx="1587" cy="1588"/>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62" name="Freeform 305"/>
              <p:cNvSpPr>
                <a:spLocks/>
              </p:cNvSpPr>
              <p:nvPr/>
            </p:nvSpPr>
            <p:spPr bwMode="auto">
              <a:xfrm>
                <a:off x="3578225" y="3924300"/>
                <a:ext cx="1588" cy="30163"/>
              </a:xfrm>
              <a:custGeom>
                <a:avLst/>
                <a:gdLst>
                  <a:gd name="T0" fmla="*/ 0 w 1588"/>
                  <a:gd name="T1" fmla="*/ 30163 h 19"/>
                  <a:gd name="T2" fmla="*/ 0 w 1588"/>
                  <a:gd name="T3" fmla="*/ 30163 h 19"/>
                  <a:gd name="T4" fmla="*/ 0 w 1588"/>
                  <a:gd name="T5" fmla="*/ 0 h 19"/>
                  <a:gd name="T6" fmla="*/ 0 w 1588"/>
                  <a:gd name="T7" fmla="*/ 0 h 19"/>
                  <a:gd name="T8" fmla="*/ 0 w 1588"/>
                  <a:gd name="T9" fmla="*/ 20638 h 19"/>
                  <a:gd name="T10" fmla="*/ 0 w 1588"/>
                  <a:gd name="T11" fmla="*/ 30163 h 19"/>
                  <a:gd name="T12" fmla="*/ 0 w 1588"/>
                  <a:gd name="T13" fmla="*/ 30163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0"/>
                    </a:lnTo>
                    <a:lnTo>
                      <a:pt x="0" y="13"/>
                    </a:lnTo>
                    <a:lnTo>
                      <a:pt x="0" y="19"/>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63" name="Freeform 306"/>
              <p:cNvSpPr>
                <a:spLocks/>
              </p:cNvSpPr>
              <p:nvPr/>
            </p:nvSpPr>
            <p:spPr bwMode="auto">
              <a:xfrm>
                <a:off x="3568700" y="3924300"/>
                <a:ext cx="9525" cy="30163"/>
              </a:xfrm>
              <a:custGeom>
                <a:avLst/>
                <a:gdLst>
                  <a:gd name="T0" fmla="*/ 0 w 6"/>
                  <a:gd name="T1" fmla="*/ 0 h 19"/>
                  <a:gd name="T2" fmla="*/ 0 w 6"/>
                  <a:gd name="T3" fmla="*/ 0 h 19"/>
                  <a:gd name="T4" fmla="*/ 0 w 6"/>
                  <a:gd name="T5" fmla="*/ 20638 h 19"/>
                  <a:gd name="T6" fmla="*/ 9525 w 6"/>
                  <a:gd name="T7" fmla="*/ 30163 h 19"/>
                  <a:gd name="T8" fmla="*/ 9525 w 6"/>
                  <a:gd name="T9" fmla="*/ 30163 h 19"/>
                  <a:gd name="T10" fmla="*/ 0 w 6"/>
                  <a:gd name="T11" fmla="*/ 0 h 19"/>
                  <a:gd name="T12" fmla="*/ 0 w 6"/>
                  <a:gd name="T13" fmla="*/ 0 h 19"/>
                  <a:gd name="T14" fmla="*/ 0 60000 65536"/>
                  <a:gd name="T15" fmla="*/ 0 60000 65536"/>
                  <a:gd name="T16" fmla="*/ 0 60000 65536"/>
                  <a:gd name="T17" fmla="*/ 0 60000 65536"/>
                  <a:gd name="T18" fmla="*/ 0 60000 65536"/>
                  <a:gd name="T19" fmla="*/ 0 60000 65536"/>
                  <a:gd name="T20" fmla="*/ 0 60000 65536"/>
                  <a:gd name="T21" fmla="*/ 0 w 6"/>
                  <a:gd name="T22" fmla="*/ 0 h 19"/>
                  <a:gd name="T23" fmla="*/ 6 w 6"/>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19">
                    <a:moveTo>
                      <a:pt x="0" y="0"/>
                    </a:moveTo>
                    <a:lnTo>
                      <a:pt x="0" y="0"/>
                    </a:lnTo>
                    <a:lnTo>
                      <a:pt x="0" y="13"/>
                    </a:lnTo>
                    <a:lnTo>
                      <a:pt x="6" y="19"/>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64" name="Rectangle 307"/>
              <p:cNvSpPr>
                <a:spLocks noChangeArrowheads="1"/>
              </p:cNvSpPr>
              <p:nvPr/>
            </p:nvSpPr>
            <p:spPr bwMode="auto">
              <a:xfrm>
                <a:off x="3648075" y="3935413"/>
                <a:ext cx="1588" cy="1587"/>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65" name="Rectangle 308"/>
              <p:cNvSpPr>
                <a:spLocks noChangeArrowheads="1"/>
              </p:cNvSpPr>
              <p:nvPr/>
            </p:nvSpPr>
            <p:spPr bwMode="auto">
              <a:xfrm>
                <a:off x="3648075" y="3935413"/>
                <a:ext cx="1588" cy="1587"/>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66" name="Freeform 309"/>
              <p:cNvSpPr>
                <a:spLocks/>
              </p:cNvSpPr>
              <p:nvPr/>
            </p:nvSpPr>
            <p:spPr bwMode="auto">
              <a:xfrm>
                <a:off x="3557588" y="3944938"/>
                <a:ext cx="1587" cy="9525"/>
              </a:xfrm>
              <a:custGeom>
                <a:avLst/>
                <a:gdLst>
                  <a:gd name="T0" fmla="*/ 0 w 1588"/>
                  <a:gd name="T1" fmla="*/ 0 h 6"/>
                  <a:gd name="T2" fmla="*/ 0 w 1588"/>
                  <a:gd name="T3" fmla="*/ 0 h 6"/>
                  <a:gd name="T4" fmla="*/ 0 w 1588"/>
                  <a:gd name="T5" fmla="*/ 0 h 6"/>
                  <a:gd name="T6" fmla="*/ 0 w 1588"/>
                  <a:gd name="T7" fmla="*/ 0 h 6"/>
                  <a:gd name="T8" fmla="*/ 0 w 1588"/>
                  <a:gd name="T9" fmla="*/ 9525 h 6"/>
                  <a:gd name="T10" fmla="*/ 0 w 1588"/>
                  <a:gd name="T11" fmla="*/ 9525 h 6"/>
                  <a:gd name="T12" fmla="*/ 0 w 1588"/>
                  <a:gd name="T13" fmla="*/ 0 h 6"/>
                  <a:gd name="T14" fmla="*/ 0 w 1588"/>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6"/>
                  <a:gd name="T26" fmla="*/ 1588 w 1588"/>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67" name="Freeform 310"/>
              <p:cNvSpPr>
                <a:spLocks/>
              </p:cNvSpPr>
              <p:nvPr/>
            </p:nvSpPr>
            <p:spPr bwMode="auto">
              <a:xfrm>
                <a:off x="3557588" y="3954463"/>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68" name="Freeform 311"/>
              <p:cNvSpPr>
                <a:spLocks/>
              </p:cNvSpPr>
              <p:nvPr/>
            </p:nvSpPr>
            <p:spPr bwMode="auto">
              <a:xfrm>
                <a:off x="3557588" y="3954463"/>
                <a:ext cx="11112" cy="11112"/>
              </a:xfrm>
              <a:custGeom>
                <a:avLst/>
                <a:gdLst>
                  <a:gd name="T0" fmla="*/ 11112 w 7"/>
                  <a:gd name="T1" fmla="*/ 0 h 7"/>
                  <a:gd name="T2" fmla="*/ 11112 w 7"/>
                  <a:gd name="T3" fmla="*/ 0 h 7"/>
                  <a:gd name="T4" fmla="*/ 0 w 7"/>
                  <a:gd name="T5" fmla="*/ 0 h 7"/>
                  <a:gd name="T6" fmla="*/ 0 w 7"/>
                  <a:gd name="T7" fmla="*/ 11112 h 7"/>
                  <a:gd name="T8" fmla="*/ 0 w 7"/>
                  <a:gd name="T9" fmla="*/ 11112 h 7"/>
                  <a:gd name="T10" fmla="*/ 11112 w 7"/>
                  <a:gd name="T11" fmla="*/ 11112 h 7"/>
                  <a:gd name="T12" fmla="*/ 11112 w 7"/>
                  <a:gd name="T13" fmla="*/ 0 h 7"/>
                  <a:gd name="T14" fmla="*/ 11112 w 7"/>
                  <a:gd name="T15" fmla="*/ 0 h 7"/>
                  <a:gd name="T16" fmla="*/ 11112 w 7"/>
                  <a:gd name="T17" fmla="*/ 0 h 7"/>
                  <a:gd name="T18" fmla="*/ 11112 w 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7"/>
                  <a:gd name="T32" fmla="*/ 7 w 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7">
                    <a:moveTo>
                      <a:pt x="7" y="0"/>
                    </a:moveTo>
                    <a:lnTo>
                      <a:pt x="7" y="0"/>
                    </a:lnTo>
                    <a:lnTo>
                      <a:pt x="0" y="0"/>
                    </a:lnTo>
                    <a:lnTo>
                      <a:pt x="0" y="7"/>
                    </a:lnTo>
                    <a:lnTo>
                      <a:pt x="7" y="7"/>
                    </a:lnTo>
                    <a:lnTo>
                      <a:pt x="7"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69" name="Freeform 312"/>
              <p:cNvSpPr>
                <a:spLocks/>
              </p:cNvSpPr>
              <p:nvPr/>
            </p:nvSpPr>
            <p:spPr bwMode="auto">
              <a:xfrm>
                <a:off x="3587750" y="3954463"/>
                <a:ext cx="1588" cy="20637"/>
              </a:xfrm>
              <a:custGeom>
                <a:avLst/>
                <a:gdLst>
                  <a:gd name="T0" fmla="*/ 0 w 1588"/>
                  <a:gd name="T1" fmla="*/ 20637 h 13"/>
                  <a:gd name="T2" fmla="*/ 0 w 1588"/>
                  <a:gd name="T3" fmla="*/ 20637 h 13"/>
                  <a:gd name="T4" fmla="*/ 0 w 1588"/>
                  <a:gd name="T5" fmla="*/ 11112 h 13"/>
                  <a:gd name="T6" fmla="*/ 0 w 1588"/>
                  <a:gd name="T7" fmla="*/ 0 h 13"/>
                  <a:gd name="T8" fmla="*/ 0 w 1588"/>
                  <a:gd name="T9" fmla="*/ 0 h 13"/>
                  <a:gd name="T10" fmla="*/ 0 w 1588"/>
                  <a:gd name="T11" fmla="*/ 20637 h 13"/>
                  <a:gd name="T12" fmla="*/ 0 w 1588"/>
                  <a:gd name="T13" fmla="*/ 20637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7"/>
                    </a:lnTo>
                    <a:lnTo>
                      <a:pt x="0" y="0"/>
                    </a:lnTo>
                    <a:lnTo>
                      <a:pt x="0" y="13"/>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70" name="Freeform 313"/>
              <p:cNvSpPr>
                <a:spLocks/>
              </p:cNvSpPr>
              <p:nvPr/>
            </p:nvSpPr>
            <p:spPr bwMode="auto">
              <a:xfrm>
                <a:off x="3587750" y="3954463"/>
                <a:ext cx="1588" cy="30162"/>
              </a:xfrm>
              <a:custGeom>
                <a:avLst/>
                <a:gdLst>
                  <a:gd name="T0" fmla="*/ 0 w 1588"/>
                  <a:gd name="T1" fmla="*/ 30162 h 19"/>
                  <a:gd name="T2" fmla="*/ 0 w 1588"/>
                  <a:gd name="T3" fmla="*/ 30162 h 19"/>
                  <a:gd name="T4" fmla="*/ 0 w 1588"/>
                  <a:gd name="T5" fmla="*/ 11112 h 19"/>
                  <a:gd name="T6" fmla="*/ 0 w 1588"/>
                  <a:gd name="T7" fmla="*/ 0 h 19"/>
                  <a:gd name="T8" fmla="*/ 0 w 1588"/>
                  <a:gd name="T9" fmla="*/ 0 h 19"/>
                  <a:gd name="T10" fmla="*/ 0 w 1588"/>
                  <a:gd name="T11" fmla="*/ 30162 h 19"/>
                  <a:gd name="T12" fmla="*/ 0 w 1588"/>
                  <a:gd name="T13" fmla="*/ 30162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7"/>
                    </a:lnTo>
                    <a:lnTo>
                      <a:pt x="0" y="0"/>
                    </a:lnTo>
                    <a:lnTo>
                      <a:pt x="0" y="19"/>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71" name="Freeform 314"/>
              <p:cNvSpPr>
                <a:spLocks/>
              </p:cNvSpPr>
              <p:nvPr/>
            </p:nvSpPr>
            <p:spPr bwMode="auto">
              <a:xfrm>
                <a:off x="3578225" y="3965575"/>
                <a:ext cx="1588" cy="19050"/>
              </a:xfrm>
              <a:custGeom>
                <a:avLst/>
                <a:gdLst>
                  <a:gd name="T0" fmla="*/ 0 w 1588"/>
                  <a:gd name="T1" fmla="*/ 0 h 12"/>
                  <a:gd name="T2" fmla="*/ 0 w 1588"/>
                  <a:gd name="T3" fmla="*/ 0 h 12"/>
                  <a:gd name="T4" fmla="*/ 0 w 1588"/>
                  <a:gd name="T5" fmla="*/ 9525 h 12"/>
                  <a:gd name="T6" fmla="*/ 0 w 1588"/>
                  <a:gd name="T7" fmla="*/ 19050 h 12"/>
                  <a:gd name="T8" fmla="*/ 0 w 1588"/>
                  <a:gd name="T9" fmla="*/ 19050 h 12"/>
                  <a:gd name="T10" fmla="*/ 0 w 1588"/>
                  <a:gd name="T11" fmla="*/ 9525 h 12"/>
                  <a:gd name="T12" fmla="*/ 0 w 1588"/>
                  <a:gd name="T13" fmla="*/ 0 h 12"/>
                  <a:gd name="T14" fmla="*/ 0 w 1588"/>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12"/>
                  <a:gd name="T26" fmla="*/ 1588 w 1588"/>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12">
                    <a:moveTo>
                      <a:pt x="0" y="0"/>
                    </a:moveTo>
                    <a:lnTo>
                      <a:pt x="0" y="0"/>
                    </a:lnTo>
                    <a:lnTo>
                      <a:pt x="0" y="6"/>
                    </a:lnTo>
                    <a:lnTo>
                      <a:pt x="0" y="12"/>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72" name="Freeform 315"/>
              <p:cNvSpPr>
                <a:spLocks/>
              </p:cNvSpPr>
              <p:nvPr/>
            </p:nvSpPr>
            <p:spPr bwMode="auto">
              <a:xfrm>
                <a:off x="3568700" y="3965575"/>
                <a:ext cx="9525" cy="19050"/>
              </a:xfrm>
              <a:custGeom>
                <a:avLst/>
                <a:gdLst>
                  <a:gd name="T0" fmla="*/ 9525 w 6"/>
                  <a:gd name="T1" fmla="*/ 19050 h 12"/>
                  <a:gd name="T2" fmla="*/ 9525 w 6"/>
                  <a:gd name="T3" fmla="*/ 19050 h 12"/>
                  <a:gd name="T4" fmla="*/ 0 w 6"/>
                  <a:gd name="T5" fmla="*/ 0 h 12"/>
                  <a:gd name="T6" fmla="*/ 0 w 6"/>
                  <a:gd name="T7" fmla="*/ 0 h 12"/>
                  <a:gd name="T8" fmla="*/ 9525 w 6"/>
                  <a:gd name="T9" fmla="*/ 19050 h 12"/>
                  <a:gd name="T10" fmla="*/ 9525 w 6"/>
                  <a:gd name="T11" fmla="*/ 19050 h 12"/>
                  <a:gd name="T12" fmla="*/ 0 60000 65536"/>
                  <a:gd name="T13" fmla="*/ 0 60000 65536"/>
                  <a:gd name="T14" fmla="*/ 0 60000 65536"/>
                  <a:gd name="T15" fmla="*/ 0 60000 65536"/>
                  <a:gd name="T16" fmla="*/ 0 60000 65536"/>
                  <a:gd name="T17" fmla="*/ 0 60000 65536"/>
                  <a:gd name="T18" fmla="*/ 0 w 6"/>
                  <a:gd name="T19" fmla="*/ 0 h 12"/>
                  <a:gd name="T20" fmla="*/ 6 w 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6" h="12">
                    <a:moveTo>
                      <a:pt x="6" y="12"/>
                    </a:moveTo>
                    <a:lnTo>
                      <a:pt x="6" y="12"/>
                    </a:lnTo>
                    <a:lnTo>
                      <a:pt x="0" y="0"/>
                    </a:lnTo>
                    <a:lnTo>
                      <a:pt x="6" y="12"/>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73" name="Freeform 316"/>
              <p:cNvSpPr>
                <a:spLocks/>
              </p:cNvSpPr>
              <p:nvPr/>
            </p:nvSpPr>
            <p:spPr bwMode="auto">
              <a:xfrm>
                <a:off x="3648075" y="39655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74" name="Freeform 317"/>
              <p:cNvSpPr>
                <a:spLocks/>
              </p:cNvSpPr>
              <p:nvPr/>
            </p:nvSpPr>
            <p:spPr bwMode="auto">
              <a:xfrm>
                <a:off x="3568700" y="3965575"/>
                <a:ext cx="1588" cy="30163"/>
              </a:xfrm>
              <a:custGeom>
                <a:avLst/>
                <a:gdLst>
                  <a:gd name="T0" fmla="*/ 0 w 1588"/>
                  <a:gd name="T1" fmla="*/ 30163 h 19"/>
                  <a:gd name="T2" fmla="*/ 0 w 1588"/>
                  <a:gd name="T3" fmla="*/ 30163 h 19"/>
                  <a:gd name="T4" fmla="*/ 0 w 1588"/>
                  <a:gd name="T5" fmla="*/ 19050 h 19"/>
                  <a:gd name="T6" fmla="*/ 0 w 1588"/>
                  <a:gd name="T7" fmla="*/ 0 h 19"/>
                  <a:gd name="T8" fmla="*/ 0 w 1588"/>
                  <a:gd name="T9" fmla="*/ 0 h 19"/>
                  <a:gd name="T10" fmla="*/ 0 w 1588"/>
                  <a:gd name="T11" fmla="*/ 30163 h 19"/>
                  <a:gd name="T12" fmla="*/ 0 w 1588"/>
                  <a:gd name="T13" fmla="*/ 30163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12"/>
                    </a:lnTo>
                    <a:lnTo>
                      <a:pt x="0" y="0"/>
                    </a:lnTo>
                    <a:lnTo>
                      <a:pt x="0" y="19"/>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75" name="Freeform 318"/>
              <p:cNvSpPr>
                <a:spLocks/>
              </p:cNvSpPr>
              <p:nvPr/>
            </p:nvSpPr>
            <p:spPr bwMode="auto">
              <a:xfrm>
                <a:off x="3557588" y="3975100"/>
                <a:ext cx="1587"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9525 h 13"/>
                  <a:gd name="T10" fmla="*/ 0 w 1588"/>
                  <a:gd name="T11" fmla="*/ 20638 h 13"/>
                  <a:gd name="T12" fmla="*/ 0 w 1588"/>
                  <a:gd name="T13" fmla="*/ 20638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6"/>
                    </a:lnTo>
                    <a:lnTo>
                      <a:pt x="0" y="13"/>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76" name="Freeform 319"/>
              <p:cNvSpPr>
                <a:spLocks/>
              </p:cNvSpPr>
              <p:nvPr/>
            </p:nvSpPr>
            <p:spPr bwMode="auto">
              <a:xfrm>
                <a:off x="3659188" y="3984625"/>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77" name="Freeform 320"/>
              <p:cNvSpPr>
                <a:spLocks/>
              </p:cNvSpPr>
              <p:nvPr/>
            </p:nvSpPr>
            <p:spPr bwMode="auto">
              <a:xfrm>
                <a:off x="3729038" y="3984625"/>
                <a:ext cx="1587"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20638 h 13"/>
                  <a:gd name="T10" fmla="*/ 0 w 1588"/>
                  <a:gd name="T11" fmla="*/ 20638 h 13"/>
                  <a:gd name="T12" fmla="*/ 0 60000 65536"/>
                  <a:gd name="T13" fmla="*/ 0 60000 65536"/>
                  <a:gd name="T14" fmla="*/ 0 60000 65536"/>
                  <a:gd name="T15" fmla="*/ 0 60000 65536"/>
                  <a:gd name="T16" fmla="*/ 0 60000 65536"/>
                  <a:gd name="T17" fmla="*/ 0 60000 65536"/>
                  <a:gd name="T18" fmla="*/ 0 w 1588"/>
                  <a:gd name="T19" fmla="*/ 0 h 13"/>
                  <a:gd name="T20" fmla="*/ 1588 w 1588"/>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588" h="13">
                    <a:moveTo>
                      <a:pt x="0" y="13"/>
                    </a:moveTo>
                    <a:lnTo>
                      <a:pt x="0" y="13"/>
                    </a:lnTo>
                    <a:lnTo>
                      <a:pt x="0" y="0"/>
                    </a:lnTo>
                    <a:lnTo>
                      <a:pt x="0" y="13"/>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78" name="Freeform 322"/>
              <p:cNvSpPr>
                <a:spLocks/>
              </p:cNvSpPr>
              <p:nvPr/>
            </p:nvSpPr>
            <p:spPr bwMode="auto">
              <a:xfrm>
                <a:off x="3659188" y="3995738"/>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79" name="Rectangle 323"/>
              <p:cNvSpPr>
                <a:spLocks noChangeArrowheads="1"/>
              </p:cNvSpPr>
              <p:nvPr/>
            </p:nvSpPr>
            <p:spPr bwMode="auto">
              <a:xfrm>
                <a:off x="3648075" y="3995738"/>
                <a:ext cx="1588" cy="1587"/>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80" name="Freeform 324"/>
              <p:cNvSpPr>
                <a:spLocks/>
              </p:cNvSpPr>
              <p:nvPr/>
            </p:nvSpPr>
            <p:spPr bwMode="auto">
              <a:xfrm>
                <a:off x="3538538" y="3995738"/>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81" name="Freeform 325"/>
              <p:cNvSpPr>
                <a:spLocks/>
              </p:cNvSpPr>
              <p:nvPr/>
            </p:nvSpPr>
            <p:spPr bwMode="auto">
              <a:xfrm>
                <a:off x="3587750" y="3995738"/>
                <a:ext cx="1588" cy="20637"/>
              </a:xfrm>
              <a:custGeom>
                <a:avLst/>
                <a:gdLst>
                  <a:gd name="T0" fmla="*/ 0 w 1588"/>
                  <a:gd name="T1" fmla="*/ 20637 h 13"/>
                  <a:gd name="T2" fmla="*/ 0 w 1588"/>
                  <a:gd name="T3" fmla="*/ 20637 h 13"/>
                  <a:gd name="T4" fmla="*/ 0 w 1588"/>
                  <a:gd name="T5" fmla="*/ 0 h 13"/>
                  <a:gd name="T6" fmla="*/ 0 w 1588"/>
                  <a:gd name="T7" fmla="*/ 0 h 13"/>
                  <a:gd name="T8" fmla="*/ 0 w 1588"/>
                  <a:gd name="T9" fmla="*/ 9525 h 13"/>
                  <a:gd name="T10" fmla="*/ 0 w 1588"/>
                  <a:gd name="T11" fmla="*/ 20637 h 13"/>
                  <a:gd name="T12" fmla="*/ 0 w 1588"/>
                  <a:gd name="T13" fmla="*/ 20637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6"/>
                    </a:lnTo>
                    <a:lnTo>
                      <a:pt x="0" y="13"/>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82" name="Rectangle 326"/>
              <p:cNvSpPr>
                <a:spLocks noChangeArrowheads="1"/>
              </p:cNvSpPr>
              <p:nvPr/>
            </p:nvSpPr>
            <p:spPr bwMode="auto">
              <a:xfrm>
                <a:off x="3538538" y="3995738"/>
                <a:ext cx="1587" cy="1587"/>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83" name="Freeform 327"/>
              <p:cNvSpPr>
                <a:spLocks/>
              </p:cNvSpPr>
              <p:nvPr/>
            </p:nvSpPr>
            <p:spPr bwMode="auto">
              <a:xfrm>
                <a:off x="3587750" y="4005263"/>
                <a:ext cx="11113" cy="11112"/>
              </a:xfrm>
              <a:custGeom>
                <a:avLst/>
                <a:gdLst>
                  <a:gd name="T0" fmla="*/ 0 w 7"/>
                  <a:gd name="T1" fmla="*/ 11112 h 7"/>
                  <a:gd name="T2" fmla="*/ 0 w 7"/>
                  <a:gd name="T3" fmla="*/ 11112 h 7"/>
                  <a:gd name="T4" fmla="*/ 11113 w 7"/>
                  <a:gd name="T5" fmla="*/ 0 h 7"/>
                  <a:gd name="T6" fmla="*/ 0 w 7"/>
                  <a:gd name="T7" fmla="*/ 0 h 7"/>
                  <a:gd name="T8" fmla="*/ 0 w 7"/>
                  <a:gd name="T9" fmla="*/ 0 h 7"/>
                  <a:gd name="T10" fmla="*/ 0 w 7"/>
                  <a:gd name="T11" fmla="*/ 11112 h 7"/>
                  <a:gd name="T12" fmla="*/ 0 w 7"/>
                  <a:gd name="T13" fmla="*/ 11112 h 7"/>
                  <a:gd name="T14" fmla="*/ 0 60000 65536"/>
                  <a:gd name="T15" fmla="*/ 0 60000 65536"/>
                  <a:gd name="T16" fmla="*/ 0 60000 65536"/>
                  <a:gd name="T17" fmla="*/ 0 60000 65536"/>
                  <a:gd name="T18" fmla="*/ 0 60000 65536"/>
                  <a:gd name="T19" fmla="*/ 0 60000 65536"/>
                  <a:gd name="T20" fmla="*/ 0 60000 65536"/>
                  <a:gd name="T21" fmla="*/ 0 w 7"/>
                  <a:gd name="T22" fmla="*/ 0 h 7"/>
                  <a:gd name="T23" fmla="*/ 7 w 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7">
                    <a:moveTo>
                      <a:pt x="0" y="7"/>
                    </a:moveTo>
                    <a:lnTo>
                      <a:pt x="0" y="7"/>
                    </a:lnTo>
                    <a:lnTo>
                      <a:pt x="7" y="0"/>
                    </a:lnTo>
                    <a:lnTo>
                      <a:pt x="0" y="0"/>
                    </a:lnTo>
                    <a:lnTo>
                      <a:pt x="0" y="7"/>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84" name="Rectangle 328"/>
              <p:cNvSpPr>
                <a:spLocks noChangeArrowheads="1"/>
              </p:cNvSpPr>
              <p:nvPr/>
            </p:nvSpPr>
            <p:spPr bwMode="auto">
              <a:xfrm>
                <a:off x="3527425" y="4005263"/>
                <a:ext cx="1588" cy="1587"/>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85" name="Freeform 329"/>
              <p:cNvSpPr>
                <a:spLocks/>
              </p:cNvSpPr>
              <p:nvPr/>
            </p:nvSpPr>
            <p:spPr bwMode="auto">
              <a:xfrm>
                <a:off x="3578225" y="4005263"/>
                <a:ext cx="1588" cy="11112"/>
              </a:xfrm>
              <a:custGeom>
                <a:avLst/>
                <a:gdLst>
                  <a:gd name="T0" fmla="*/ 0 w 1588"/>
                  <a:gd name="T1" fmla="*/ 0 h 7"/>
                  <a:gd name="T2" fmla="*/ 0 w 1588"/>
                  <a:gd name="T3" fmla="*/ 0 h 7"/>
                  <a:gd name="T4" fmla="*/ 0 w 1588"/>
                  <a:gd name="T5" fmla="*/ 0 h 7"/>
                  <a:gd name="T6" fmla="*/ 0 w 1588"/>
                  <a:gd name="T7" fmla="*/ 11112 h 7"/>
                  <a:gd name="T8" fmla="*/ 0 w 1588"/>
                  <a:gd name="T9" fmla="*/ 11112 h 7"/>
                  <a:gd name="T10" fmla="*/ 0 w 1588"/>
                  <a:gd name="T11" fmla="*/ 0 h 7"/>
                  <a:gd name="T12" fmla="*/ 0 w 1588"/>
                  <a:gd name="T13" fmla="*/ 0 h 7"/>
                  <a:gd name="T14" fmla="*/ 0 60000 65536"/>
                  <a:gd name="T15" fmla="*/ 0 60000 65536"/>
                  <a:gd name="T16" fmla="*/ 0 60000 65536"/>
                  <a:gd name="T17" fmla="*/ 0 60000 65536"/>
                  <a:gd name="T18" fmla="*/ 0 60000 65536"/>
                  <a:gd name="T19" fmla="*/ 0 60000 65536"/>
                  <a:gd name="T20" fmla="*/ 0 60000 65536"/>
                  <a:gd name="T21" fmla="*/ 0 w 1588"/>
                  <a:gd name="T22" fmla="*/ 0 h 7"/>
                  <a:gd name="T23" fmla="*/ 1588 w 158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7">
                    <a:moveTo>
                      <a:pt x="0" y="0"/>
                    </a:moveTo>
                    <a:lnTo>
                      <a:pt x="0" y="0"/>
                    </a:lnTo>
                    <a:lnTo>
                      <a:pt x="0" y="7"/>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86" name="Freeform 330"/>
              <p:cNvSpPr>
                <a:spLocks/>
              </p:cNvSpPr>
              <p:nvPr/>
            </p:nvSpPr>
            <p:spPr bwMode="auto">
              <a:xfrm>
                <a:off x="3568700" y="4005263"/>
                <a:ext cx="9525" cy="20637"/>
              </a:xfrm>
              <a:custGeom>
                <a:avLst/>
                <a:gdLst>
                  <a:gd name="T0" fmla="*/ 9525 w 6"/>
                  <a:gd name="T1" fmla="*/ 0 h 13"/>
                  <a:gd name="T2" fmla="*/ 9525 w 6"/>
                  <a:gd name="T3" fmla="*/ 0 h 13"/>
                  <a:gd name="T4" fmla="*/ 0 w 6"/>
                  <a:gd name="T5" fmla="*/ 0 h 13"/>
                  <a:gd name="T6" fmla="*/ 9525 w 6"/>
                  <a:gd name="T7" fmla="*/ 20637 h 13"/>
                  <a:gd name="T8" fmla="*/ 9525 w 6"/>
                  <a:gd name="T9" fmla="*/ 20637 h 13"/>
                  <a:gd name="T10" fmla="*/ 9525 w 6"/>
                  <a:gd name="T11" fmla="*/ 0 h 13"/>
                  <a:gd name="T12" fmla="*/ 9525 w 6"/>
                  <a:gd name="T13" fmla="*/ 0 h 13"/>
                  <a:gd name="T14" fmla="*/ 0 60000 65536"/>
                  <a:gd name="T15" fmla="*/ 0 60000 65536"/>
                  <a:gd name="T16" fmla="*/ 0 60000 65536"/>
                  <a:gd name="T17" fmla="*/ 0 60000 65536"/>
                  <a:gd name="T18" fmla="*/ 0 60000 65536"/>
                  <a:gd name="T19" fmla="*/ 0 60000 65536"/>
                  <a:gd name="T20" fmla="*/ 0 60000 65536"/>
                  <a:gd name="T21" fmla="*/ 0 w 6"/>
                  <a:gd name="T22" fmla="*/ 0 h 13"/>
                  <a:gd name="T23" fmla="*/ 6 w 6"/>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13">
                    <a:moveTo>
                      <a:pt x="6" y="0"/>
                    </a:moveTo>
                    <a:lnTo>
                      <a:pt x="6" y="0"/>
                    </a:lnTo>
                    <a:lnTo>
                      <a:pt x="0" y="0"/>
                    </a:lnTo>
                    <a:lnTo>
                      <a:pt x="6" y="13"/>
                    </a:lnTo>
                    <a:lnTo>
                      <a:pt x="6"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87" name="Freeform 331"/>
              <p:cNvSpPr>
                <a:spLocks/>
              </p:cNvSpPr>
              <p:nvPr/>
            </p:nvSpPr>
            <p:spPr bwMode="auto">
              <a:xfrm>
                <a:off x="3648075" y="4005263"/>
                <a:ext cx="11113" cy="11112"/>
              </a:xfrm>
              <a:custGeom>
                <a:avLst/>
                <a:gdLst>
                  <a:gd name="T0" fmla="*/ 0 w 7"/>
                  <a:gd name="T1" fmla="*/ 0 h 7"/>
                  <a:gd name="T2" fmla="*/ 0 w 7"/>
                  <a:gd name="T3" fmla="*/ 0 h 7"/>
                  <a:gd name="T4" fmla="*/ 0 w 7"/>
                  <a:gd name="T5" fmla="*/ 11112 h 7"/>
                  <a:gd name="T6" fmla="*/ 0 w 7"/>
                  <a:gd name="T7" fmla="*/ 11112 h 7"/>
                  <a:gd name="T8" fmla="*/ 0 w 7"/>
                  <a:gd name="T9" fmla="*/ 0 h 7"/>
                  <a:gd name="T10" fmla="*/ 0 w 7"/>
                  <a:gd name="T11" fmla="*/ 0 h 7"/>
                  <a:gd name="T12" fmla="*/ 11113 w 7"/>
                  <a:gd name="T13" fmla="*/ 0 h 7"/>
                  <a:gd name="T14" fmla="*/ 11113 w 7"/>
                  <a:gd name="T15" fmla="*/ 0 h 7"/>
                  <a:gd name="T16" fmla="*/ 0 w 7"/>
                  <a:gd name="T17" fmla="*/ 0 h 7"/>
                  <a:gd name="T18" fmla="*/ 0 w 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7"/>
                  <a:gd name="T32" fmla="*/ 7 w 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7">
                    <a:moveTo>
                      <a:pt x="0" y="0"/>
                    </a:moveTo>
                    <a:lnTo>
                      <a:pt x="0" y="0"/>
                    </a:lnTo>
                    <a:lnTo>
                      <a:pt x="0" y="7"/>
                    </a:lnTo>
                    <a:lnTo>
                      <a:pt x="0" y="0"/>
                    </a:lnTo>
                    <a:lnTo>
                      <a:pt x="7" y="0"/>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88" name="Rectangle 332"/>
              <p:cNvSpPr>
                <a:spLocks noChangeArrowheads="1"/>
              </p:cNvSpPr>
              <p:nvPr/>
            </p:nvSpPr>
            <p:spPr bwMode="auto">
              <a:xfrm>
                <a:off x="3648075" y="4005263"/>
                <a:ext cx="1588" cy="1587"/>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89" name="Rectangle 333"/>
              <p:cNvSpPr>
                <a:spLocks noChangeArrowheads="1"/>
              </p:cNvSpPr>
              <p:nvPr/>
            </p:nvSpPr>
            <p:spPr bwMode="auto">
              <a:xfrm>
                <a:off x="3779838" y="4005263"/>
                <a:ext cx="1587" cy="1587"/>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90" name="Freeform 334"/>
              <p:cNvSpPr>
                <a:spLocks/>
              </p:cNvSpPr>
              <p:nvPr/>
            </p:nvSpPr>
            <p:spPr bwMode="auto">
              <a:xfrm>
                <a:off x="3729038" y="4016375"/>
                <a:ext cx="1587"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w 1588"/>
                  <a:gd name="T13" fmla="*/ 9525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91" name="Rectangle 335"/>
              <p:cNvSpPr>
                <a:spLocks noChangeArrowheads="1"/>
              </p:cNvSpPr>
              <p:nvPr/>
            </p:nvSpPr>
            <p:spPr bwMode="auto">
              <a:xfrm>
                <a:off x="3648075" y="4016375"/>
                <a:ext cx="1588" cy="1588"/>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92" name="Freeform 336"/>
              <p:cNvSpPr>
                <a:spLocks/>
              </p:cNvSpPr>
              <p:nvPr/>
            </p:nvSpPr>
            <p:spPr bwMode="auto">
              <a:xfrm>
                <a:off x="3729038" y="4016375"/>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93" name="Freeform 337"/>
              <p:cNvSpPr>
                <a:spLocks/>
              </p:cNvSpPr>
              <p:nvPr/>
            </p:nvSpPr>
            <p:spPr bwMode="auto">
              <a:xfrm>
                <a:off x="3648075" y="40163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w 1588"/>
                  <a:gd name="T19" fmla="*/ 0 h 1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8"/>
                  <a:gd name="T31" fmla="*/ 0 h 1588"/>
                  <a:gd name="T32" fmla="*/ 1588 w 1588"/>
                  <a:gd name="T33" fmla="*/ 1588 h 15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94" name="Freeform 338"/>
              <p:cNvSpPr>
                <a:spLocks/>
              </p:cNvSpPr>
              <p:nvPr/>
            </p:nvSpPr>
            <p:spPr bwMode="auto">
              <a:xfrm>
                <a:off x="3648075" y="4016375"/>
                <a:ext cx="1588" cy="9525"/>
              </a:xfrm>
              <a:custGeom>
                <a:avLst/>
                <a:gdLst>
                  <a:gd name="T0" fmla="*/ 0 w 1588"/>
                  <a:gd name="T1" fmla="*/ 0 h 6"/>
                  <a:gd name="T2" fmla="*/ 0 w 1588"/>
                  <a:gd name="T3" fmla="*/ 0 h 6"/>
                  <a:gd name="T4" fmla="*/ 0 w 1588"/>
                  <a:gd name="T5" fmla="*/ 9525 h 6"/>
                  <a:gd name="T6" fmla="*/ 0 w 1588"/>
                  <a:gd name="T7" fmla="*/ 0 h 6"/>
                  <a:gd name="T8" fmla="*/ 0 w 1588"/>
                  <a:gd name="T9" fmla="*/ 0 h 6"/>
                  <a:gd name="T10" fmla="*/ 0 60000 65536"/>
                  <a:gd name="T11" fmla="*/ 0 60000 65536"/>
                  <a:gd name="T12" fmla="*/ 0 60000 65536"/>
                  <a:gd name="T13" fmla="*/ 0 60000 65536"/>
                  <a:gd name="T14" fmla="*/ 0 60000 65536"/>
                  <a:gd name="T15" fmla="*/ 0 w 1588"/>
                  <a:gd name="T16" fmla="*/ 0 h 6"/>
                  <a:gd name="T17" fmla="*/ 1588 w 1588"/>
                  <a:gd name="T18" fmla="*/ 6 h 6"/>
                </a:gdLst>
                <a:ahLst/>
                <a:cxnLst>
                  <a:cxn ang="T10">
                    <a:pos x="T0" y="T1"/>
                  </a:cxn>
                  <a:cxn ang="T11">
                    <a:pos x="T2" y="T3"/>
                  </a:cxn>
                  <a:cxn ang="T12">
                    <a:pos x="T4" y="T5"/>
                  </a:cxn>
                  <a:cxn ang="T13">
                    <a:pos x="T6" y="T7"/>
                  </a:cxn>
                  <a:cxn ang="T14">
                    <a:pos x="T8" y="T9"/>
                  </a:cxn>
                </a:cxnLst>
                <a:rect l="T15" t="T16" r="T17" b="T18"/>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95" name="Rectangle 339"/>
              <p:cNvSpPr>
                <a:spLocks noChangeArrowheads="1"/>
              </p:cNvSpPr>
              <p:nvPr/>
            </p:nvSpPr>
            <p:spPr bwMode="auto">
              <a:xfrm>
                <a:off x="3587750" y="4025900"/>
                <a:ext cx="1588" cy="1588"/>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96" name="Freeform 340"/>
              <p:cNvSpPr>
                <a:spLocks/>
              </p:cNvSpPr>
              <p:nvPr/>
            </p:nvSpPr>
            <p:spPr bwMode="auto">
              <a:xfrm>
                <a:off x="3587750" y="4025900"/>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97" name="Freeform 341"/>
              <p:cNvSpPr>
                <a:spLocks/>
              </p:cNvSpPr>
              <p:nvPr/>
            </p:nvSpPr>
            <p:spPr bwMode="auto">
              <a:xfrm>
                <a:off x="3587750" y="4025900"/>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98" name="Rectangle 342"/>
              <p:cNvSpPr>
                <a:spLocks noChangeArrowheads="1"/>
              </p:cNvSpPr>
              <p:nvPr/>
            </p:nvSpPr>
            <p:spPr bwMode="auto">
              <a:xfrm>
                <a:off x="3578225" y="4025900"/>
                <a:ext cx="1588" cy="1588"/>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99" name="Freeform 343"/>
              <p:cNvSpPr>
                <a:spLocks/>
              </p:cNvSpPr>
              <p:nvPr/>
            </p:nvSpPr>
            <p:spPr bwMode="auto">
              <a:xfrm>
                <a:off x="3578225" y="4025900"/>
                <a:ext cx="1588"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20638 h 13"/>
                  <a:gd name="T10" fmla="*/ 0 w 1588"/>
                  <a:gd name="T11" fmla="*/ 20638 h 13"/>
                  <a:gd name="T12" fmla="*/ 0 60000 65536"/>
                  <a:gd name="T13" fmla="*/ 0 60000 65536"/>
                  <a:gd name="T14" fmla="*/ 0 60000 65536"/>
                  <a:gd name="T15" fmla="*/ 0 60000 65536"/>
                  <a:gd name="T16" fmla="*/ 0 60000 65536"/>
                  <a:gd name="T17" fmla="*/ 0 60000 65536"/>
                  <a:gd name="T18" fmla="*/ 0 w 1588"/>
                  <a:gd name="T19" fmla="*/ 0 h 13"/>
                  <a:gd name="T20" fmla="*/ 1588 w 1588"/>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588" h="13">
                    <a:moveTo>
                      <a:pt x="0" y="13"/>
                    </a:moveTo>
                    <a:lnTo>
                      <a:pt x="0" y="13"/>
                    </a:lnTo>
                    <a:lnTo>
                      <a:pt x="0" y="0"/>
                    </a:lnTo>
                    <a:lnTo>
                      <a:pt x="0" y="13"/>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00" name="Freeform 344"/>
              <p:cNvSpPr>
                <a:spLocks/>
              </p:cNvSpPr>
              <p:nvPr/>
            </p:nvSpPr>
            <p:spPr bwMode="auto">
              <a:xfrm>
                <a:off x="3648075" y="402590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w 1588"/>
                  <a:gd name="T13" fmla="*/ 9525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01" name="Freeform 345"/>
              <p:cNvSpPr>
                <a:spLocks/>
              </p:cNvSpPr>
              <p:nvPr/>
            </p:nvSpPr>
            <p:spPr bwMode="auto">
              <a:xfrm>
                <a:off x="3568700" y="4025900"/>
                <a:ext cx="9525" cy="20638"/>
              </a:xfrm>
              <a:custGeom>
                <a:avLst/>
                <a:gdLst>
                  <a:gd name="T0" fmla="*/ 0 w 6"/>
                  <a:gd name="T1" fmla="*/ 0 h 13"/>
                  <a:gd name="T2" fmla="*/ 0 w 6"/>
                  <a:gd name="T3" fmla="*/ 0 h 13"/>
                  <a:gd name="T4" fmla="*/ 0 w 6"/>
                  <a:gd name="T5" fmla="*/ 9525 h 13"/>
                  <a:gd name="T6" fmla="*/ 9525 w 6"/>
                  <a:gd name="T7" fmla="*/ 20638 h 13"/>
                  <a:gd name="T8" fmla="*/ 9525 w 6"/>
                  <a:gd name="T9" fmla="*/ 20638 h 13"/>
                  <a:gd name="T10" fmla="*/ 9525 w 6"/>
                  <a:gd name="T11" fmla="*/ 9525 h 13"/>
                  <a:gd name="T12" fmla="*/ 0 w 6"/>
                  <a:gd name="T13" fmla="*/ 0 h 13"/>
                  <a:gd name="T14" fmla="*/ 0 w 6"/>
                  <a:gd name="T15" fmla="*/ 0 h 13"/>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3"/>
                  <a:gd name="T26" fmla="*/ 6 w 6"/>
                  <a:gd name="T27" fmla="*/ 13 h 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3">
                    <a:moveTo>
                      <a:pt x="0" y="0"/>
                    </a:moveTo>
                    <a:lnTo>
                      <a:pt x="0" y="0"/>
                    </a:lnTo>
                    <a:lnTo>
                      <a:pt x="0" y="6"/>
                    </a:lnTo>
                    <a:lnTo>
                      <a:pt x="6" y="13"/>
                    </a:lnTo>
                    <a:lnTo>
                      <a:pt x="6"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02" name="Freeform 346"/>
              <p:cNvSpPr>
                <a:spLocks/>
              </p:cNvSpPr>
              <p:nvPr/>
            </p:nvSpPr>
            <p:spPr bwMode="auto">
              <a:xfrm>
                <a:off x="3587750" y="402590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03" name="Freeform 347"/>
              <p:cNvSpPr>
                <a:spLocks/>
              </p:cNvSpPr>
              <p:nvPr/>
            </p:nvSpPr>
            <p:spPr bwMode="auto">
              <a:xfrm>
                <a:off x="3527425" y="4035425"/>
                <a:ext cx="11113" cy="11113"/>
              </a:xfrm>
              <a:custGeom>
                <a:avLst/>
                <a:gdLst>
                  <a:gd name="T0" fmla="*/ 11113 w 7"/>
                  <a:gd name="T1" fmla="*/ 11113 h 7"/>
                  <a:gd name="T2" fmla="*/ 11113 w 7"/>
                  <a:gd name="T3" fmla="*/ 11113 h 7"/>
                  <a:gd name="T4" fmla="*/ 11113 w 7"/>
                  <a:gd name="T5" fmla="*/ 0 h 7"/>
                  <a:gd name="T6" fmla="*/ 11113 w 7"/>
                  <a:gd name="T7" fmla="*/ 0 h 7"/>
                  <a:gd name="T8" fmla="*/ 0 w 7"/>
                  <a:gd name="T9" fmla="*/ 0 h 7"/>
                  <a:gd name="T10" fmla="*/ 0 w 7"/>
                  <a:gd name="T11" fmla="*/ 0 h 7"/>
                  <a:gd name="T12" fmla="*/ 0 w 7"/>
                  <a:gd name="T13" fmla="*/ 11113 h 7"/>
                  <a:gd name="T14" fmla="*/ 0 w 7"/>
                  <a:gd name="T15" fmla="*/ 11113 h 7"/>
                  <a:gd name="T16" fmla="*/ 11113 w 7"/>
                  <a:gd name="T17" fmla="*/ 11113 h 7"/>
                  <a:gd name="T18" fmla="*/ 11113 w 7"/>
                  <a:gd name="T19" fmla="*/ 11113 h 7"/>
                  <a:gd name="T20" fmla="*/ 11113 w 7"/>
                  <a:gd name="T21" fmla="*/ 11113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
                  <a:gd name="T34" fmla="*/ 0 h 7"/>
                  <a:gd name="T35" fmla="*/ 7 w 7"/>
                  <a:gd name="T36" fmla="*/ 7 h 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 h="7">
                    <a:moveTo>
                      <a:pt x="7" y="7"/>
                    </a:moveTo>
                    <a:lnTo>
                      <a:pt x="7" y="7"/>
                    </a:lnTo>
                    <a:lnTo>
                      <a:pt x="7" y="0"/>
                    </a:lnTo>
                    <a:lnTo>
                      <a:pt x="0" y="0"/>
                    </a:lnTo>
                    <a:lnTo>
                      <a:pt x="0" y="7"/>
                    </a:lnTo>
                    <a:lnTo>
                      <a:pt x="7" y="7"/>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04" name="Rectangle 348"/>
              <p:cNvSpPr>
                <a:spLocks noChangeArrowheads="1"/>
              </p:cNvSpPr>
              <p:nvPr/>
            </p:nvSpPr>
            <p:spPr bwMode="auto">
              <a:xfrm>
                <a:off x="3648075" y="4035425"/>
                <a:ext cx="1588" cy="1588"/>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105" name="Freeform 349"/>
              <p:cNvSpPr>
                <a:spLocks/>
              </p:cNvSpPr>
              <p:nvPr/>
            </p:nvSpPr>
            <p:spPr bwMode="auto">
              <a:xfrm>
                <a:off x="3648075" y="40354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06" name="Freeform 350"/>
              <p:cNvSpPr>
                <a:spLocks/>
              </p:cNvSpPr>
              <p:nvPr/>
            </p:nvSpPr>
            <p:spPr bwMode="auto">
              <a:xfrm>
                <a:off x="3729038" y="4035425"/>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07" name="Freeform 351"/>
              <p:cNvSpPr>
                <a:spLocks/>
              </p:cNvSpPr>
              <p:nvPr/>
            </p:nvSpPr>
            <p:spPr bwMode="auto">
              <a:xfrm>
                <a:off x="3587750" y="4046538"/>
                <a:ext cx="11113" cy="19050"/>
              </a:xfrm>
              <a:custGeom>
                <a:avLst/>
                <a:gdLst>
                  <a:gd name="T0" fmla="*/ 0 w 7"/>
                  <a:gd name="T1" fmla="*/ 0 h 12"/>
                  <a:gd name="T2" fmla="*/ 0 w 7"/>
                  <a:gd name="T3" fmla="*/ 0 h 12"/>
                  <a:gd name="T4" fmla="*/ 0 w 7"/>
                  <a:gd name="T5" fmla="*/ 9525 h 12"/>
                  <a:gd name="T6" fmla="*/ 11113 w 7"/>
                  <a:gd name="T7" fmla="*/ 19050 h 12"/>
                  <a:gd name="T8" fmla="*/ 11113 w 7"/>
                  <a:gd name="T9" fmla="*/ 19050 h 12"/>
                  <a:gd name="T10" fmla="*/ 0 w 7"/>
                  <a:gd name="T11" fmla="*/ 0 h 12"/>
                  <a:gd name="T12" fmla="*/ 0 w 7"/>
                  <a:gd name="T13" fmla="*/ 0 h 12"/>
                  <a:gd name="T14" fmla="*/ 0 60000 65536"/>
                  <a:gd name="T15" fmla="*/ 0 60000 65536"/>
                  <a:gd name="T16" fmla="*/ 0 60000 65536"/>
                  <a:gd name="T17" fmla="*/ 0 60000 65536"/>
                  <a:gd name="T18" fmla="*/ 0 60000 65536"/>
                  <a:gd name="T19" fmla="*/ 0 60000 65536"/>
                  <a:gd name="T20" fmla="*/ 0 60000 65536"/>
                  <a:gd name="T21" fmla="*/ 0 w 7"/>
                  <a:gd name="T22" fmla="*/ 0 h 12"/>
                  <a:gd name="T23" fmla="*/ 7 w 7"/>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12">
                    <a:moveTo>
                      <a:pt x="0" y="0"/>
                    </a:moveTo>
                    <a:lnTo>
                      <a:pt x="0" y="0"/>
                    </a:lnTo>
                    <a:lnTo>
                      <a:pt x="0" y="6"/>
                    </a:lnTo>
                    <a:lnTo>
                      <a:pt x="7" y="12"/>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08" name="Freeform 352"/>
              <p:cNvSpPr>
                <a:spLocks/>
              </p:cNvSpPr>
              <p:nvPr/>
            </p:nvSpPr>
            <p:spPr bwMode="auto">
              <a:xfrm>
                <a:off x="3729038" y="4046538"/>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09" name="Freeform 353"/>
              <p:cNvSpPr>
                <a:spLocks/>
              </p:cNvSpPr>
              <p:nvPr/>
            </p:nvSpPr>
            <p:spPr bwMode="auto">
              <a:xfrm>
                <a:off x="3729038" y="4046538"/>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10" name="Freeform 354"/>
              <p:cNvSpPr>
                <a:spLocks/>
              </p:cNvSpPr>
              <p:nvPr/>
            </p:nvSpPr>
            <p:spPr bwMode="auto">
              <a:xfrm>
                <a:off x="3578225" y="4056063"/>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w 1588"/>
                  <a:gd name="T13" fmla="*/ 9525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11" name="Freeform 355"/>
              <p:cNvSpPr>
                <a:spLocks/>
              </p:cNvSpPr>
              <p:nvPr/>
            </p:nvSpPr>
            <p:spPr bwMode="auto">
              <a:xfrm>
                <a:off x="3587750" y="4056063"/>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12" name="Freeform 356"/>
              <p:cNvSpPr>
                <a:spLocks/>
              </p:cNvSpPr>
              <p:nvPr/>
            </p:nvSpPr>
            <p:spPr bwMode="auto">
              <a:xfrm>
                <a:off x="3568700" y="4056063"/>
                <a:ext cx="9525" cy="9525"/>
              </a:xfrm>
              <a:custGeom>
                <a:avLst/>
                <a:gdLst>
                  <a:gd name="T0" fmla="*/ 0 w 6"/>
                  <a:gd name="T1" fmla="*/ 0 h 6"/>
                  <a:gd name="T2" fmla="*/ 0 w 6"/>
                  <a:gd name="T3" fmla="*/ 0 h 6"/>
                  <a:gd name="T4" fmla="*/ 0 w 6"/>
                  <a:gd name="T5" fmla="*/ 9525 h 6"/>
                  <a:gd name="T6" fmla="*/ 9525 w 6"/>
                  <a:gd name="T7" fmla="*/ 9525 h 6"/>
                  <a:gd name="T8" fmla="*/ 9525 w 6"/>
                  <a:gd name="T9" fmla="*/ 9525 h 6"/>
                  <a:gd name="T10" fmla="*/ 9525 w 6"/>
                  <a:gd name="T11" fmla="*/ 0 h 6"/>
                  <a:gd name="T12" fmla="*/ 0 w 6"/>
                  <a:gd name="T13" fmla="*/ 0 h 6"/>
                  <a:gd name="T14" fmla="*/ 0 w 6"/>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6"/>
                  <a:gd name="T26" fmla="*/ 6 w 6"/>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6">
                    <a:moveTo>
                      <a:pt x="0" y="0"/>
                    </a:moveTo>
                    <a:lnTo>
                      <a:pt x="0" y="0"/>
                    </a:lnTo>
                    <a:lnTo>
                      <a:pt x="0" y="6"/>
                    </a:lnTo>
                    <a:lnTo>
                      <a:pt x="6" y="6"/>
                    </a:lnTo>
                    <a:lnTo>
                      <a:pt x="6" y="0"/>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13" name="Freeform 357"/>
              <p:cNvSpPr>
                <a:spLocks/>
              </p:cNvSpPr>
              <p:nvPr/>
            </p:nvSpPr>
            <p:spPr bwMode="auto">
              <a:xfrm>
                <a:off x="3568700" y="4056063"/>
                <a:ext cx="1588" cy="20637"/>
              </a:xfrm>
              <a:custGeom>
                <a:avLst/>
                <a:gdLst>
                  <a:gd name="T0" fmla="*/ 0 w 1588"/>
                  <a:gd name="T1" fmla="*/ 20637 h 13"/>
                  <a:gd name="T2" fmla="*/ 0 w 1588"/>
                  <a:gd name="T3" fmla="*/ 20637 h 13"/>
                  <a:gd name="T4" fmla="*/ 0 w 1588"/>
                  <a:gd name="T5" fmla="*/ 9525 h 13"/>
                  <a:gd name="T6" fmla="*/ 0 w 1588"/>
                  <a:gd name="T7" fmla="*/ 0 h 13"/>
                  <a:gd name="T8" fmla="*/ 0 w 1588"/>
                  <a:gd name="T9" fmla="*/ 0 h 13"/>
                  <a:gd name="T10" fmla="*/ 0 w 1588"/>
                  <a:gd name="T11" fmla="*/ 9525 h 13"/>
                  <a:gd name="T12" fmla="*/ 0 w 1588"/>
                  <a:gd name="T13" fmla="*/ 20637 h 13"/>
                  <a:gd name="T14" fmla="*/ 0 w 1588"/>
                  <a:gd name="T15" fmla="*/ 20637 h 13"/>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13"/>
                  <a:gd name="T26" fmla="*/ 1588 w 1588"/>
                  <a:gd name="T27" fmla="*/ 13 h 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13">
                    <a:moveTo>
                      <a:pt x="0" y="13"/>
                    </a:moveTo>
                    <a:lnTo>
                      <a:pt x="0" y="13"/>
                    </a:lnTo>
                    <a:lnTo>
                      <a:pt x="0" y="6"/>
                    </a:lnTo>
                    <a:lnTo>
                      <a:pt x="0" y="0"/>
                    </a:lnTo>
                    <a:lnTo>
                      <a:pt x="0" y="6"/>
                    </a:lnTo>
                    <a:lnTo>
                      <a:pt x="0" y="13"/>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14" name="Freeform 358"/>
              <p:cNvSpPr>
                <a:spLocks/>
              </p:cNvSpPr>
              <p:nvPr/>
            </p:nvSpPr>
            <p:spPr bwMode="auto">
              <a:xfrm>
                <a:off x="3557588" y="4056063"/>
                <a:ext cx="1587" cy="20637"/>
              </a:xfrm>
              <a:custGeom>
                <a:avLst/>
                <a:gdLst>
                  <a:gd name="T0" fmla="*/ 0 w 1588"/>
                  <a:gd name="T1" fmla="*/ 20637 h 13"/>
                  <a:gd name="T2" fmla="*/ 0 w 1588"/>
                  <a:gd name="T3" fmla="*/ 20637 h 13"/>
                  <a:gd name="T4" fmla="*/ 0 w 1588"/>
                  <a:gd name="T5" fmla="*/ 9525 h 13"/>
                  <a:gd name="T6" fmla="*/ 0 w 1588"/>
                  <a:gd name="T7" fmla="*/ 0 h 13"/>
                  <a:gd name="T8" fmla="*/ 0 w 1588"/>
                  <a:gd name="T9" fmla="*/ 0 h 13"/>
                  <a:gd name="T10" fmla="*/ 0 w 1588"/>
                  <a:gd name="T11" fmla="*/ 20637 h 13"/>
                  <a:gd name="T12" fmla="*/ 0 w 1588"/>
                  <a:gd name="T13" fmla="*/ 20637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6"/>
                    </a:lnTo>
                    <a:lnTo>
                      <a:pt x="0" y="0"/>
                    </a:lnTo>
                    <a:lnTo>
                      <a:pt x="0" y="13"/>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15" name="Rectangle 359"/>
              <p:cNvSpPr>
                <a:spLocks noChangeArrowheads="1"/>
              </p:cNvSpPr>
              <p:nvPr/>
            </p:nvSpPr>
            <p:spPr bwMode="auto">
              <a:xfrm>
                <a:off x="3729038" y="4065588"/>
                <a:ext cx="1587" cy="1587"/>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116" name="Freeform 360"/>
              <p:cNvSpPr>
                <a:spLocks/>
              </p:cNvSpPr>
              <p:nvPr/>
            </p:nvSpPr>
            <p:spPr bwMode="auto">
              <a:xfrm>
                <a:off x="3729038" y="4065588"/>
                <a:ext cx="1587" cy="11112"/>
              </a:xfrm>
              <a:custGeom>
                <a:avLst/>
                <a:gdLst>
                  <a:gd name="T0" fmla="*/ 0 w 1588"/>
                  <a:gd name="T1" fmla="*/ 0 h 7"/>
                  <a:gd name="T2" fmla="*/ 0 w 1588"/>
                  <a:gd name="T3" fmla="*/ 0 h 7"/>
                  <a:gd name="T4" fmla="*/ 0 w 1588"/>
                  <a:gd name="T5" fmla="*/ 11112 h 7"/>
                  <a:gd name="T6" fmla="*/ 0 w 1588"/>
                  <a:gd name="T7" fmla="*/ 11112 h 7"/>
                  <a:gd name="T8" fmla="*/ 0 w 1588"/>
                  <a:gd name="T9" fmla="*/ 0 h 7"/>
                  <a:gd name="T10" fmla="*/ 0 w 1588"/>
                  <a:gd name="T11" fmla="*/ 0 h 7"/>
                  <a:gd name="T12" fmla="*/ 0 60000 65536"/>
                  <a:gd name="T13" fmla="*/ 0 60000 65536"/>
                  <a:gd name="T14" fmla="*/ 0 60000 65536"/>
                  <a:gd name="T15" fmla="*/ 0 60000 65536"/>
                  <a:gd name="T16" fmla="*/ 0 60000 65536"/>
                  <a:gd name="T17" fmla="*/ 0 60000 65536"/>
                  <a:gd name="T18" fmla="*/ 0 w 1588"/>
                  <a:gd name="T19" fmla="*/ 0 h 7"/>
                  <a:gd name="T20" fmla="*/ 1588 w 1588"/>
                  <a:gd name="T21" fmla="*/ 7 h 7"/>
                </a:gdLst>
                <a:ahLst/>
                <a:cxnLst>
                  <a:cxn ang="T12">
                    <a:pos x="T0" y="T1"/>
                  </a:cxn>
                  <a:cxn ang="T13">
                    <a:pos x="T2" y="T3"/>
                  </a:cxn>
                  <a:cxn ang="T14">
                    <a:pos x="T4" y="T5"/>
                  </a:cxn>
                  <a:cxn ang="T15">
                    <a:pos x="T6" y="T7"/>
                  </a:cxn>
                  <a:cxn ang="T16">
                    <a:pos x="T8" y="T9"/>
                  </a:cxn>
                  <a:cxn ang="T17">
                    <a:pos x="T10" y="T11"/>
                  </a:cxn>
                </a:cxnLst>
                <a:rect l="T18" t="T19" r="T20" b="T21"/>
                <a:pathLst>
                  <a:path w="1588" h="7">
                    <a:moveTo>
                      <a:pt x="0" y="0"/>
                    </a:moveTo>
                    <a:lnTo>
                      <a:pt x="0" y="0"/>
                    </a:lnTo>
                    <a:lnTo>
                      <a:pt x="0" y="7"/>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17" name="Freeform 361"/>
              <p:cNvSpPr>
                <a:spLocks/>
              </p:cNvSpPr>
              <p:nvPr/>
            </p:nvSpPr>
            <p:spPr bwMode="auto">
              <a:xfrm>
                <a:off x="3729038" y="4076700"/>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18" name="Freeform 362"/>
              <p:cNvSpPr>
                <a:spLocks/>
              </p:cNvSpPr>
              <p:nvPr/>
            </p:nvSpPr>
            <p:spPr bwMode="auto">
              <a:xfrm>
                <a:off x="3578225" y="4076700"/>
                <a:ext cx="1588" cy="19050"/>
              </a:xfrm>
              <a:custGeom>
                <a:avLst/>
                <a:gdLst>
                  <a:gd name="T0" fmla="*/ 0 w 1588"/>
                  <a:gd name="T1" fmla="*/ 0 h 12"/>
                  <a:gd name="T2" fmla="*/ 0 w 1588"/>
                  <a:gd name="T3" fmla="*/ 0 h 12"/>
                  <a:gd name="T4" fmla="*/ 0 w 1588"/>
                  <a:gd name="T5" fmla="*/ 19050 h 12"/>
                  <a:gd name="T6" fmla="*/ 0 w 1588"/>
                  <a:gd name="T7" fmla="*/ 19050 h 12"/>
                  <a:gd name="T8" fmla="*/ 0 w 1588"/>
                  <a:gd name="T9" fmla="*/ 9525 h 12"/>
                  <a:gd name="T10" fmla="*/ 0 w 1588"/>
                  <a:gd name="T11" fmla="*/ 0 h 12"/>
                  <a:gd name="T12" fmla="*/ 0 w 1588"/>
                  <a:gd name="T13" fmla="*/ 0 h 12"/>
                  <a:gd name="T14" fmla="*/ 0 60000 65536"/>
                  <a:gd name="T15" fmla="*/ 0 60000 65536"/>
                  <a:gd name="T16" fmla="*/ 0 60000 65536"/>
                  <a:gd name="T17" fmla="*/ 0 60000 65536"/>
                  <a:gd name="T18" fmla="*/ 0 60000 65536"/>
                  <a:gd name="T19" fmla="*/ 0 60000 65536"/>
                  <a:gd name="T20" fmla="*/ 0 60000 65536"/>
                  <a:gd name="T21" fmla="*/ 0 w 1588"/>
                  <a:gd name="T22" fmla="*/ 0 h 12"/>
                  <a:gd name="T23" fmla="*/ 1588 w 158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2">
                    <a:moveTo>
                      <a:pt x="0" y="0"/>
                    </a:moveTo>
                    <a:lnTo>
                      <a:pt x="0" y="0"/>
                    </a:lnTo>
                    <a:lnTo>
                      <a:pt x="0" y="12"/>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19" name="Rectangle 363"/>
              <p:cNvSpPr>
                <a:spLocks noChangeArrowheads="1"/>
              </p:cNvSpPr>
              <p:nvPr/>
            </p:nvSpPr>
            <p:spPr bwMode="auto">
              <a:xfrm>
                <a:off x="3568700" y="4076700"/>
                <a:ext cx="1588" cy="1588"/>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120" name="Freeform 364"/>
              <p:cNvSpPr>
                <a:spLocks/>
              </p:cNvSpPr>
              <p:nvPr/>
            </p:nvSpPr>
            <p:spPr bwMode="auto">
              <a:xfrm>
                <a:off x="3578225" y="4076700"/>
                <a:ext cx="1588" cy="19050"/>
              </a:xfrm>
              <a:custGeom>
                <a:avLst/>
                <a:gdLst>
                  <a:gd name="T0" fmla="*/ 0 w 1588"/>
                  <a:gd name="T1" fmla="*/ 0 h 12"/>
                  <a:gd name="T2" fmla="*/ 0 w 1588"/>
                  <a:gd name="T3" fmla="*/ 0 h 12"/>
                  <a:gd name="T4" fmla="*/ 0 w 1588"/>
                  <a:gd name="T5" fmla="*/ 19050 h 12"/>
                  <a:gd name="T6" fmla="*/ 0 w 1588"/>
                  <a:gd name="T7" fmla="*/ 19050 h 12"/>
                  <a:gd name="T8" fmla="*/ 0 w 1588"/>
                  <a:gd name="T9" fmla="*/ 19050 h 12"/>
                  <a:gd name="T10" fmla="*/ 0 w 1588"/>
                  <a:gd name="T11" fmla="*/ 0 h 12"/>
                  <a:gd name="T12" fmla="*/ 0 w 1588"/>
                  <a:gd name="T13" fmla="*/ 0 h 12"/>
                  <a:gd name="T14" fmla="*/ 0 60000 65536"/>
                  <a:gd name="T15" fmla="*/ 0 60000 65536"/>
                  <a:gd name="T16" fmla="*/ 0 60000 65536"/>
                  <a:gd name="T17" fmla="*/ 0 60000 65536"/>
                  <a:gd name="T18" fmla="*/ 0 60000 65536"/>
                  <a:gd name="T19" fmla="*/ 0 60000 65536"/>
                  <a:gd name="T20" fmla="*/ 0 60000 65536"/>
                  <a:gd name="T21" fmla="*/ 0 w 1588"/>
                  <a:gd name="T22" fmla="*/ 0 h 12"/>
                  <a:gd name="T23" fmla="*/ 1588 w 158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2">
                    <a:moveTo>
                      <a:pt x="0" y="0"/>
                    </a:moveTo>
                    <a:lnTo>
                      <a:pt x="0" y="0"/>
                    </a:lnTo>
                    <a:lnTo>
                      <a:pt x="0" y="12"/>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21" name="Freeform 365"/>
              <p:cNvSpPr>
                <a:spLocks/>
              </p:cNvSpPr>
              <p:nvPr/>
            </p:nvSpPr>
            <p:spPr bwMode="auto">
              <a:xfrm>
                <a:off x="3527425" y="4076700"/>
                <a:ext cx="11113" cy="9525"/>
              </a:xfrm>
              <a:custGeom>
                <a:avLst/>
                <a:gdLst>
                  <a:gd name="T0" fmla="*/ 11113 w 7"/>
                  <a:gd name="T1" fmla="*/ 9525 h 6"/>
                  <a:gd name="T2" fmla="*/ 11113 w 7"/>
                  <a:gd name="T3" fmla="*/ 9525 h 6"/>
                  <a:gd name="T4" fmla="*/ 0 w 7"/>
                  <a:gd name="T5" fmla="*/ 9525 h 6"/>
                  <a:gd name="T6" fmla="*/ 0 w 7"/>
                  <a:gd name="T7" fmla="*/ 9525 h 6"/>
                  <a:gd name="T8" fmla="*/ 0 w 7"/>
                  <a:gd name="T9" fmla="*/ 9525 h 6"/>
                  <a:gd name="T10" fmla="*/ 0 w 7"/>
                  <a:gd name="T11" fmla="*/ 9525 h 6"/>
                  <a:gd name="T12" fmla="*/ 0 w 7"/>
                  <a:gd name="T13" fmla="*/ 9525 h 6"/>
                  <a:gd name="T14" fmla="*/ 11113 w 7"/>
                  <a:gd name="T15" fmla="*/ 9525 h 6"/>
                  <a:gd name="T16" fmla="*/ 11113 w 7"/>
                  <a:gd name="T17" fmla="*/ 9525 h 6"/>
                  <a:gd name="T18" fmla="*/ 11113 w 7"/>
                  <a:gd name="T19" fmla="*/ 0 h 6"/>
                  <a:gd name="T20" fmla="*/ 11113 w 7"/>
                  <a:gd name="T21" fmla="*/ 0 h 6"/>
                  <a:gd name="T22" fmla="*/ 11113 w 7"/>
                  <a:gd name="T23" fmla="*/ 9525 h 6"/>
                  <a:gd name="T24" fmla="*/ 11113 w 7"/>
                  <a:gd name="T25" fmla="*/ 9525 h 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6"/>
                  <a:gd name="T41" fmla="*/ 7 w 7"/>
                  <a:gd name="T42" fmla="*/ 6 h 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6">
                    <a:moveTo>
                      <a:pt x="7" y="6"/>
                    </a:moveTo>
                    <a:lnTo>
                      <a:pt x="7" y="6"/>
                    </a:lnTo>
                    <a:lnTo>
                      <a:pt x="0" y="6"/>
                    </a:lnTo>
                    <a:lnTo>
                      <a:pt x="7" y="6"/>
                    </a:lnTo>
                    <a:lnTo>
                      <a:pt x="7" y="0"/>
                    </a:lnTo>
                    <a:lnTo>
                      <a:pt x="7" y="6"/>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22" name="Freeform 366"/>
              <p:cNvSpPr>
                <a:spLocks/>
              </p:cNvSpPr>
              <p:nvPr/>
            </p:nvSpPr>
            <p:spPr bwMode="auto">
              <a:xfrm>
                <a:off x="3587750" y="407670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23" name="Freeform 367"/>
              <p:cNvSpPr>
                <a:spLocks/>
              </p:cNvSpPr>
              <p:nvPr/>
            </p:nvSpPr>
            <p:spPr bwMode="auto">
              <a:xfrm>
                <a:off x="3587750" y="4076700"/>
                <a:ext cx="11113" cy="9525"/>
              </a:xfrm>
              <a:custGeom>
                <a:avLst/>
                <a:gdLst>
                  <a:gd name="T0" fmla="*/ 0 w 7"/>
                  <a:gd name="T1" fmla="*/ 0 h 6"/>
                  <a:gd name="T2" fmla="*/ 0 w 7"/>
                  <a:gd name="T3" fmla="*/ 0 h 6"/>
                  <a:gd name="T4" fmla="*/ 11113 w 7"/>
                  <a:gd name="T5" fmla="*/ 9525 h 6"/>
                  <a:gd name="T6" fmla="*/ 11113 w 7"/>
                  <a:gd name="T7" fmla="*/ 9525 h 6"/>
                  <a:gd name="T8" fmla="*/ 11113 w 7"/>
                  <a:gd name="T9" fmla="*/ 9525 h 6"/>
                  <a:gd name="T10" fmla="*/ 0 w 7"/>
                  <a:gd name="T11" fmla="*/ 0 h 6"/>
                  <a:gd name="T12" fmla="*/ 0 w 7"/>
                  <a:gd name="T13" fmla="*/ 0 h 6"/>
                  <a:gd name="T14" fmla="*/ 0 60000 65536"/>
                  <a:gd name="T15" fmla="*/ 0 60000 65536"/>
                  <a:gd name="T16" fmla="*/ 0 60000 65536"/>
                  <a:gd name="T17" fmla="*/ 0 60000 65536"/>
                  <a:gd name="T18" fmla="*/ 0 60000 65536"/>
                  <a:gd name="T19" fmla="*/ 0 60000 65536"/>
                  <a:gd name="T20" fmla="*/ 0 60000 65536"/>
                  <a:gd name="T21" fmla="*/ 0 w 7"/>
                  <a:gd name="T22" fmla="*/ 0 h 6"/>
                  <a:gd name="T23" fmla="*/ 7 w 7"/>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6">
                    <a:moveTo>
                      <a:pt x="0" y="0"/>
                    </a:moveTo>
                    <a:lnTo>
                      <a:pt x="0" y="0"/>
                    </a:lnTo>
                    <a:lnTo>
                      <a:pt x="7"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24" name="Freeform 368"/>
              <p:cNvSpPr>
                <a:spLocks/>
              </p:cNvSpPr>
              <p:nvPr/>
            </p:nvSpPr>
            <p:spPr bwMode="auto">
              <a:xfrm>
                <a:off x="3557588" y="4086225"/>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25" name="Freeform 369"/>
              <p:cNvSpPr>
                <a:spLocks/>
              </p:cNvSpPr>
              <p:nvPr/>
            </p:nvSpPr>
            <p:spPr bwMode="auto">
              <a:xfrm>
                <a:off x="3568700" y="4086225"/>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26" name="Freeform 370"/>
              <p:cNvSpPr>
                <a:spLocks/>
              </p:cNvSpPr>
              <p:nvPr/>
            </p:nvSpPr>
            <p:spPr bwMode="auto">
              <a:xfrm>
                <a:off x="3729038" y="4086225"/>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27" name="Oval 371"/>
              <p:cNvSpPr>
                <a:spLocks noChangeArrowheads="1"/>
              </p:cNvSpPr>
              <p:nvPr/>
            </p:nvSpPr>
            <p:spPr bwMode="auto">
              <a:xfrm>
                <a:off x="3538538" y="4086225"/>
                <a:ext cx="1587" cy="9525"/>
              </a:xfrm>
              <a:prstGeom prst="ellipse">
                <a:avLst/>
              </a:pr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28" name="Freeform 372"/>
              <p:cNvSpPr>
                <a:spLocks/>
              </p:cNvSpPr>
              <p:nvPr/>
            </p:nvSpPr>
            <p:spPr bwMode="auto">
              <a:xfrm>
                <a:off x="3729038" y="4095750"/>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29" name="Rectangle 373"/>
              <p:cNvSpPr>
                <a:spLocks noChangeArrowheads="1"/>
              </p:cNvSpPr>
              <p:nvPr/>
            </p:nvSpPr>
            <p:spPr bwMode="auto">
              <a:xfrm>
                <a:off x="3598863" y="4095750"/>
                <a:ext cx="1587" cy="1588"/>
              </a:xfrm>
              <a:prstGeom prst="rect">
                <a:avLst/>
              </a:prstGeom>
              <a:grpFill/>
              <a:ln w="9525">
                <a:noFill/>
                <a:miter lim="800000"/>
                <a:headEnd/>
                <a:tailEnd/>
              </a:ln>
            </p:spPr>
            <p:txBody>
              <a:bodyPr/>
              <a:lstStyle/>
              <a:p>
                <a:pPr fontAlgn="auto">
                  <a:spcBef>
                    <a:spcPts val="0"/>
                  </a:spcBef>
                  <a:spcAft>
                    <a:spcPts val="0"/>
                  </a:spcAft>
                  <a:defRPr/>
                </a:pPr>
                <a:endParaRPr lang="da-DK">
                  <a:ea typeface="ＭＳ Ｐゴシック" pitchFamily="-65" charset="-128"/>
                </a:endParaRPr>
              </a:p>
            </p:txBody>
          </p:sp>
          <p:sp>
            <p:nvSpPr>
              <p:cNvPr id="130" name="Freeform 380"/>
              <p:cNvSpPr>
                <a:spLocks/>
              </p:cNvSpPr>
              <p:nvPr/>
            </p:nvSpPr>
            <p:spPr bwMode="auto">
              <a:xfrm>
                <a:off x="4264025" y="3824288"/>
                <a:ext cx="261938" cy="331787"/>
              </a:xfrm>
              <a:custGeom>
                <a:avLst/>
                <a:gdLst>
                  <a:gd name="T0" fmla="*/ 141288 w 165"/>
                  <a:gd name="T1" fmla="*/ 9525 h 209"/>
                  <a:gd name="T2" fmla="*/ 141288 w 165"/>
                  <a:gd name="T3" fmla="*/ 9525 h 209"/>
                  <a:gd name="T4" fmla="*/ 100013 w 165"/>
                  <a:gd name="T5" fmla="*/ 0 h 209"/>
                  <a:gd name="T6" fmla="*/ 100013 w 165"/>
                  <a:gd name="T7" fmla="*/ 0 h 209"/>
                  <a:gd name="T8" fmla="*/ 90488 w 165"/>
                  <a:gd name="T9" fmla="*/ 9525 h 209"/>
                  <a:gd name="T10" fmla="*/ 80963 w 165"/>
                  <a:gd name="T11" fmla="*/ 20637 h 209"/>
                  <a:gd name="T12" fmla="*/ 80963 w 165"/>
                  <a:gd name="T13" fmla="*/ 20637 h 209"/>
                  <a:gd name="T14" fmla="*/ 50800 w 165"/>
                  <a:gd name="T15" fmla="*/ 60325 h 209"/>
                  <a:gd name="T16" fmla="*/ 39688 w 165"/>
                  <a:gd name="T17" fmla="*/ 111125 h 209"/>
                  <a:gd name="T18" fmla="*/ 39688 w 165"/>
                  <a:gd name="T19" fmla="*/ 111125 h 209"/>
                  <a:gd name="T20" fmla="*/ 39688 w 165"/>
                  <a:gd name="T21" fmla="*/ 160337 h 209"/>
                  <a:gd name="T22" fmla="*/ 30163 w 165"/>
                  <a:gd name="T23" fmla="*/ 211137 h 209"/>
                  <a:gd name="T24" fmla="*/ 30163 w 165"/>
                  <a:gd name="T25" fmla="*/ 211137 h 209"/>
                  <a:gd name="T26" fmla="*/ 9525 w 165"/>
                  <a:gd name="T27" fmla="*/ 252412 h 209"/>
                  <a:gd name="T28" fmla="*/ 0 w 165"/>
                  <a:gd name="T29" fmla="*/ 282575 h 209"/>
                  <a:gd name="T30" fmla="*/ 9525 w 165"/>
                  <a:gd name="T31" fmla="*/ 312737 h 209"/>
                  <a:gd name="T32" fmla="*/ 9525 w 165"/>
                  <a:gd name="T33" fmla="*/ 312737 h 209"/>
                  <a:gd name="T34" fmla="*/ 39688 w 165"/>
                  <a:gd name="T35" fmla="*/ 331787 h 209"/>
                  <a:gd name="T36" fmla="*/ 39688 w 165"/>
                  <a:gd name="T37" fmla="*/ 331787 h 209"/>
                  <a:gd name="T38" fmla="*/ 60325 w 165"/>
                  <a:gd name="T39" fmla="*/ 331787 h 209"/>
                  <a:gd name="T40" fmla="*/ 80963 w 165"/>
                  <a:gd name="T41" fmla="*/ 322262 h 209"/>
                  <a:gd name="T42" fmla="*/ 80963 w 165"/>
                  <a:gd name="T43" fmla="*/ 322262 h 209"/>
                  <a:gd name="T44" fmla="*/ 160338 w 165"/>
                  <a:gd name="T45" fmla="*/ 322262 h 209"/>
                  <a:gd name="T46" fmla="*/ 241300 w 165"/>
                  <a:gd name="T47" fmla="*/ 322262 h 209"/>
                  <a:gd name="T48" fmla="*/ 241300 w 165"/>
                  <a:gd name="T49" fmla="*/ 322262 h 209"/>
                  <a:gd name="T50" fmla="*/ 261938 w 165"/>
                  <a:gd name="T51" fmla="*/ 312737 h 209"/>
                  <a:gd name="T52" fmla="*/ 261938 w 165"/>
                  <a:gd name="T53" fmla="*/ 312737 h 209"/>
                  <a:gd name="T54" fmla="*/ 261938 w 165"/>
                  <a:gd name="T55" fmla="*/ 282575 h 209"/>
                  <a:gd name="T56" fmla="*/ 261938 w 165"/>
                  <a:gd name="T57" fmla="*/ 282575 h 209"/>
                  <a:gd name="T58" fmla="*/ 252413 w 165"/>
                  <a:gd name="T59" fmla="*/ 252412 h 209"/>
                  <a:gd name="T60" fmla="*/ 241300 w 165"/>
                  <a:gd name="T61" fmla="*/ 222250 h 209"/>
                  <a:gd name="T62" fmla="*/ 241300 w 165"/>
                  <a:gd name="T63" fmla="*/ 222250 h 209"/>
                  <a:gd name="T64" fmla="*/ 231775 w 165"/>
                  <a:gd name="T65" fmla="*/ 201612 h 209"/>
                  <a:gd name="T66" fmla="*/ 222250 w 165"/>
                  <a:gd name="T67" fmla="*/ 171450 h 209"/>
                  <a:gd name="T68" fmla="*/ 222250 w 165"/>
                  <a:gd name="T69" fmla="*/ 120650 h 209"/>
                  <a:gd name="T70" fmla="*/ 222250 w 165"/>
                  <a:gd name="T71" fmla="*/ 120650 h 209"/>
                  <a:gd name="T72" fmla="*/ 211138 w 165"/>
                  <a:gd name="T73" fmla="*/ 60325 h 209"/>
                  <a:gd name="T74" fmla="*/ 211138 w 165"/>
                  <a:gd name="T75" fmla="*/ 60325 h 209"/>
                  <a:gd name="T76" fmla="*/ 211138 w 165"/>
                  <a:gd name="T77" fmla="*/ 39687 h 209"/>
                  <a:gd name="T78" fmla="*/ 201613 w 165"/>
                  <a:gd name="T79" fmla="*/ 20637 h 209"/>
                  <a:gd name="T80" fmla="*/ 201613 w 165"/>
                  <a:gd name="T81" fmla="*/ 20637 h 209"/>
                  <a:gd name="T82" fmla="*/ 171450 w 165"/>
                  <a:gd name="T83" fmla="*/ 9525 h 209"/>
                  <a:gd name="T84" fmla="*/ 171450 w 165"/>
                  <a:gd name="T85" fmla="*/ 9525 h 209"/>
                  <a:gd name="T86" fmla="*/ 150813 w 165"/>
                  <a:gd name="T87" fmla="*/ 0 h 209"/>
                  <a:gd name="T88" fmla="*/ 141288 w 165"/>
                  <a:gd name="T89" fmla="*/ 0 h 209"/>
                  <a:gd name="T90" fmla="*/ 141288 w 165"/>
                  <a:gd name="T91" fmla="*/ 9525 h 20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5"/>
                  <a:gd name="T139" fmla="*/ 0 h 209"/>
                  <a:gd name="T140" fmla="*/ 165 w 165"/>
                  <a:gd name="T141" fmla="*/ 209 h 20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5" h="209">
                    <a:moveTo>
                      <a:pt x="89" y="6"/>
                    </a:moveTo>
                    <a:lnTo>
                      <a:pt x="89" y="6"/>
                    </a:lnTo>
                    <a:lnTo>
                      <a:pt x="63" y="0"/>
                    </a:lnTo>
                    <a:lnTo>
                      <a:pt x="57" y="6"/>
                    </a:lnTo>
                    <a:lnTo>
                      <a:pt x="51" y="13"/>
                    </a:lnTo>
                    <a:lnTo>
                      <a:pt x="32" y="38"/>
                    </a:lnTo>
                    <a:lnTo>
                      <a:pt x="25" y="70"/>
                    </a:lnTo>
                    <a:lnTo>
                      <a:pt x="25" y="101"/>
                    </a:lnTo>
                    <a:lnTo>
                      <a:pt x="19" y="133"/>
                    </a:lnTo>
                    <a:lnTo>
                      <a:pt x="6" y="159"/>
                    </a:lnTo>
                    <a:lnTo>
                      <a:pt x="0" y="178"/>
                    </a:lnTo>
                    <a:lnTo>
                      <a:pt x="6" y="197"/>
                    </a:lnTo>
                    <a:lnTo>
                      <a:pt x="25" y="209"/>
                    </a:lnTo>
                    <a:lnTo>
                      <a:pt x="38" y="209"/>
                    </a:lnTo>
                    <a:lnTo>
                      <a:pt x="51" y="203"/>
                    </a:lnTo>
                    <a:lnTo>
                      <a:pt x="101" y="203"/>
                    </a:lnTo>
                    <a:lnTo>
                      <a:pt x="152" y="203"/>
                    </a:lnTo>
                    <a:lnTo>
                      <a:pt x="165" y="197"/>
                    </a:lnTo>
                    <a:lnTo>
                      <a:pt x="165" y="178"/>
                    </a:lnTo>
                    <a:lnTo>
                      <a:pt x="159" y="159"/>
                    </a:lnTo>
                    <a:lnTo>
                      <a:pt x="152" y="140"/>
                    </a:lnTo>
                    <a:lnTo>
                      <a:pt x="146" y="127"/>
                    </a:lnTo>
                    <a:lnTo>
                      <a:pt x="140" y="108"/>
                    </a:lnTo>
                    <a:lnTo>
                      <a:pt x="140" y="76"/>
                    </a:lnTo>
                    <a:lnTo>
                      <a:pt x="133" y="38"/>
                    </a:lnTo>
                    <a:lnTo>
                      <a:pt x="133" y="25"/>
                    </a:lnTo>
                    <a:lnTo>
                      <a:pt x="127" y="13"/>
                    </a:lnTo>
                    <a:lnTo>
                      <a:pt x="108" y="6"/>
                    </a:lnTo>
                    <a:lnTo>
                      <a:pt x="95" y="0"/>
                    </a:lnTo>
                    <a:lnTo>
                      <a:pt x="89" y="0"/>
                    </a:lnTo>
                    <a:lnTo>
                      <a:pt x="89" y="6"/>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sp>
            <p:nvSpPr>
              <p:cNvPr id="131" name="Freeform 381"/>
              <p:cNvSpPr>
                <a:spLocks/>
              </p:cNvSpPr>
              <p:nvPr/>
            </p:nvSpPr>
            <p:spPr bwMode="auto">
              <a:xfrm>
                <a:off x="3295650" y="3733800"/>
                <a:ext cx="1392238" cy="2287588"/>
              </a:xfrm>
              <a:custGeom>
                <a:avLst/>
                <a:gdLst>
                  <a:gd name="T0" fmla="*/ 161925 w 877"/>
                  <a:gd name="T1" fmla="*/ 211138 h 1441"/>
                  <a:gd name="T2" fmla="*/ 242888 w 877"/>
                  <a:gd name="T3" fmla="*/ 90488 h 1441"/>
                  <a:gd name="T4" fmla="*/ 333375 w 877"/>
                  <a:gd name="T5" fmla="*/ 201613 h 1441"/>
                  <a:gd name="T6" fmla="*/ 342900 w 877"/>
                  <a:gd name="T7" fmla="*/ 271463 h 1441"/>
                  <a:gd name="T8" fmla="*/ 463550 w 877"/>
                  <a:gd name="T9" fmla="*/ 422275 h 1441"/>
                  <a:gd name="T10" fmla="*/ 685800 w 877"/>
                  <a:gd name="T11" fmla="*/ 292100 h 1441"/>
                  <a:gd name="T12" fmla="*/ 685800 w 877"/>
                  <a:gd name="T13" fmla="*/ 141288 h 1441"/>
                  <a:gd name="T14" fmla="*/ 736600 w 877"/>
                  <a:gd name="T15" fmla="*/ 19050 h 1441"/>
                  <a:gd name="T16" fmla="*/ 847725 w 877"/>
                  <a:gd name="T17" fmla="*/ 19050 h 1441"/>
                  <a:gd name="T18" fmla="*/ 887413 w 877"/>
                  <a:gd name="T19" fmla="*/ 171450 h 1441"/>
                  <a:gd name="T20" fmla="*/ 836613 w 877"/>
                  <a:gd name="T21" fmla="*/ 301625 h 1441"/>
                  <a:gd name="T22" fmla="*/ 1049338 w 877"/>
                  <a:gd name="T23" fmla="*/ 331788 h 1441"/>
                  <a:gd name="T24" fmla="*/ 1028700 w 877"/>
                  <a:gd name="T25" fmla="*/ 282575 h 1441"/>
                  <a:gd name="T26" fmla="*/ 1049338 w 877"/>
                  <a:gd name="T27" fmla="*/ 120650 h 1441"/>
                  <a:gd name="T28" fmla="*/ 1179513 w 877"/>
                  <a:gd name="T29" fmla="*/ 211138 h 1441"/>
                  <a:gd name="T30" fmla="*/ 1169988 w 877"/>
                  <a:gd name="T31" fmla="*/ 312738 h 1441"/>
                  <a:gd name="T32" fmla="*/ 1160463 w 877"/>
                  <a:gd name="T33" fmla="*/ 342900 h 1441"/>
                  <a:gd name="T34" fmla="*/ 1320800 w 877"/>
                  <a:gd name="T35" fmla="*/ 433388 h 1441"/>
                  <a:gd name="T36" fmla="*/ 1290638 w 877"/>
                  <a:gd name="T37" fmla="*/ 584200 h 1441"/>
                  <a:gd name="T38" fmla="*/ 1281113 w 877"/>
                  <a:gd name="T39" fmla="*/ 1411288 h 1441"/>
                  <a:gd name="T40" fmla="*/ 1270000 w 877"/>
                  <a:gd name="T41" fmla="*/ 1522413 h 1441"/>
                  <a:gd name="T42" fmla="*/ 1350963 w 877"/>
                  <a:gd name="T43" fmla="*/ 1944688 h 1441"/>
                  <a:gd name="T44" fmla="*/ 1239838 w 877"/>
                  <a:gd name="T45" fmla="*/ 1955801 h 1441"/>
                  <a:gd name="T46" fmla="*/ 1160463 w 877"/>
                  <a:gd name="T47" fmla="*/ 1874838 h 1441"/>
                  <a:gd name="T48" fmla="*/ 1160463 w 877"/>
                  <a:gd name="T49" fmla="*/ 1511300 h 1441"/>
                  <a:gd name="T50" fmla="*/ 1058863 w 877"/>
                  <a:gd name="T51" fmla="*/ 1077913 h 1441"/>
                  <a:gd name="T52" fmla="*/ 1068388 w 877"/>
                  <a:gd name="T53" fmla="*/ 1450975 h 1441"/>
                  <a:gd name="T54" fmla="*/ 1139825 w 877"/>
                  <a:gd name="T55" fmla="*/ 1814513 h 1441"/>
                  <a:gd name="T56" fmla="*/ 1089025 w 877"/>
                  <a:gd name="T57" fmla="*/ 1865313 h 1441"/>
                  <a:gd name="T58" fmla="*/ 989013 w 877"/>
                  <a:gd name="T59" fmla="*/ 1874838 h 1441"/>
                  <a:gd name="T60" fmla="*/ 977900 w 877"/>
                  <a:gd name="T61" fmla="*/ 1592263 h 1441"/>
                  <a:gd name="T62" fmla="*/ 908050 w 877"/>
                  <a:gd name="T63" fmla="*/ 1784351 h 1441"/>
                  <a:gd name="T64" fmla="*/ 817563 w 877"/>
                  <a:gd name="T65" fmla="*/ 2046288 h 1441"/>
                  <a:gd name="T66" fmla="*/ 787400 w 877"/>
                  <a:gd name="T67" fmla="*/ 1965326 h 1441"/>
                  <a:gd name="T68" fmla="*/ 787400 w 877"/>
                  <a:gd name="T69" fmla="*/ 1712913 h 1441"/>
                  <a:gd name="T70" fmla="*/ 766763 w 877"/>
                  <a:gd name="T71" fmla="*/ 1279525 h 1441"/>
                  <a:gd name="T72" fmla="*/ 715963 w 877"/>
                  <a:gd name="T73" fmla="*/ 1481138 h 1441"/>
                  <a:gd name="T74" fmla="*/ 695325 w 877"/>
                  <a:gd name="T75" fmla="*/ 2016126 h 1441"/>
                  <a:gd name="T76" fmla="*/ 685800 w 877"/>
                  <a:gd name="T77" fmla="*/ 2097088 h 1441"/>
                  <a:gd name="T78" fmla="*/ 646113 w 877"/>
                  <a:gd name="T79" fmla="*/ 2206626 h 1441"/>
                  <a:gd name="T80" fmla="*/ 514350 w 877"/>
                  <a:gd name="T81" fmla="*/ 2278063 h 1441"/>
                  <a:gd name="T82" fmla="*/ 554038 w 877"/>
                  <a:gd name="T83" fmla="*/ 1925638 h 1441"/>
                  <a:gd name="T84" fmla="*/ 554038 w 877"/>
                  <a:gd name="T85" fmla="*/ 1370013 h 1441"/>
                  <a:gd name="T86" fmla="*/ 544513 w 877"/>
                  <a:gd name="T87" fmla="*/ 1089025 h 1441"/>
                  <a:gd name="T88" fmla="*/ 463550 w 877"/>
                  <a:gd name="T89" fmla="*/ 1179513 h 1441"/>
                  <a:gd name="T90" fmla="*/ 523875 w 877"/>
                  <a:gd name="T91" fmla="*/ 1733551 h 1441"/>
                  <a:gd name="T92" fmla="*/ 514350 w 877"/>
                  <a:gd name="T93" fmla="*/ 2025651 h 1441"/>
                  <a:gd name="T94" fmla="*/ 423863 w 877"/>
                  <a:gd name="T95" fmla="*/ 2076451 h 1441"/>
                  <a:gd name="T96" fmla="*/ 403225 w 877"/>
                  <a:gd name="T97" fmla="*/ 1884363 h 1441"/>
                  <a:gd name="T98" fmla="*/ 292100 w 877"/>
                  <a:gd name="T99" fmla="*/ 1309688 h 1441"/>
                  <a:gd name="T100" fmla="*/ 292100 w 877"/>
                  <a:gd name="T101" fmla="*/ 1582738 h 1441"/>
                  <a:gd name="T102" fmla="*/ 303213 w 877"/>
                  <a:gd name="T103" fmla="*/ 1895476 h 1441"/>
                  <a:gd name="T104" fmla="*/ 212725 w 877"/>
                  <a:gd name="T105" fmla="*/ 1974851 h 1441"/>
                  <a:gd name="T106" fmla="*/ 171450 w 877"/>
                  <a:gd name="T107" fmla="*/ 1874838 h 1441"/>
                  <a:gd name="T108" fmla="*/ 141288 w 877"/>
                  <a:gd name="T109" fmla="*/ 1622425 h 1441"/>
                  <a:gd name="T110" fmla="*/ 11113 w 877"/>
                  <a:gd name="T111" fmla="*/ 1098550 h 1441"/>
                  <a:gd name="T112" fmla="*/ 50800 w 877"/>
                  <a:gd name="T113" fmla="*/ 533400 h 14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77"/>
                  <a:gd name="T172" fmla="*/ 0 h 1441"/>
                  <a:gd name="T173" fmla="*/ 877 w 877"/>
                  <a:gd name="T174" fmla="*/ 1441 h 14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77" h="1441">
                    <a:moveTo>
                      <a:pt x="57" y="279"/>
                    </a:moveTo>
                    <a:lnTo>
                      <a:pt x="127" y="247"/>
                    </a:lnTo>
                    <a:lnTo>
                      <a:pt x="134" y="222"/>
                    </a:lnTo>
                    <a:lnTo>
                      <a:pt x="121" y="216"/>
                    </a:lnTo>
                    <a:lnTo>
                      <a:pt x="108" y="184"/>
                    </a:lnTo>
                    <a:lnTo>
                      <a:pt x="102" y="133"/>
                    </a:lnTo>
                    <a:lnTo>
                      <a:pt x="102" y="101"/>
                    </a:lnTo>
                    <a:lnTo>
                      <a:pt x="108" y="89"/>
                    </a:lnTo>
                    <a:lnTo>
                      <a:pt x="121" y="70"/>
                    </a:lnTo>
                    <a:lnTo>
                      <a:pt x="134" y="63"/>
                    </a:lnTo>
                    <a:lnTo>
                      <a:pt x="153" y="57"/>
                    </a:lnTo>
                    <a:lnTo>
                      <a:pt x="172" y="70"/>
                    </a:lnTo>
                    <a:lnTo>
                      <a:pt x="197" y="89"/>
                    </a:lnTo>
                    <a:lnTo>
                      <a:pt x="203" y="101"/>
                    </a:lnTo>
                    <a:lnTo>
                      <a:pt x="210" y="127"/>
                    </a:lnTo>
                    <a:lnTo>
                      <a:pt x="216" y="127"/>
                    </a:lnTo>
                    <a:lnTo>
                      <a:pt x="216" y="133"/>
                    </a:lnTo>
                    <a:lnTo>
                      <a:pt x="216" y="146"/>
                    </a:lnTo>
                    <a:lnTo>
                      <a:pt x="216" y="165"/>
                    </a:lnTo>
                    <a:lnTo>
                      <a:pt x="216" y="171"/>
                    </a:lnTo>
                    <a:lnTo>
                      <a:pt x="210" y="165"/>
                    </a:lnTo>
                    <a:lnTo>
                      <a:pt x="210" y="197"/>
                    </a:lnTo>
                    <a:lnTo>
                      <a:pt x="216" y="216"/>
                    </a:lnTo>
                    <a:lnTo>
                      <a:pt x="222" y="228"/>
                    </a:lnTo>
                    <a:lnTo>
                      <a:pt x="248" y="247"/>
                    </a:lnTo>
                    <a:lnTo>
                      <a:pt x="292" y="266"/>
                    </a:lnTo>
                    <a:lnTo>
                      <a:pt x="343" y="235"/>
                    </a:lnTo>
                    <a:lnTo>
                      <a:pt x="381" y="216"/>
                    </a:lnTo>
                    <a:lnTo>
                      <a:pt x="419" y="209"/>
                    </a:lnTo>
                    <a:lnTo>
                      <a:pt x="426" y="190"/>
                    </a:lnTo>
                    <a:lnTo>
                      <a:pt x="432" y="184"/>
                    </a:lnTo>
                    <a:lnTo>
                      <a:pt x="432" y="133"/>
                    </a:lnTo>
                    <a:lnTo>
                      <a:pt x="426" y="114"/>
                    </a:lnTo>
                    <a:lnTo>
                      <a:pt x="419" y="95"/>
                    </a:lnTo>
                    <a:lnTo>
                      <a:pt x="426" y="89"/>
                    </a:lnTo>
                    <a:lnTo>
                      <a:pt x="432" y="89"/>
                    </a:lnTo>
                    <a:lnTo>
                      <a:pt x="438" y="57"/>
                    </a:lnTo>
                    <a:lnTo>
                      <a:pt x="445" y="31"/>
                    </a:lnTo>
                    <a:lnTo>
                      <a:pt x="451" y="19"/>
                    </a:lnTo>
                    <a:lnTo>
                      <a:pt x="464" y="12"/>
                    </a:lnTo>
                    <a:lnTo>
                      <a:pt x="470" y="12"/>
                    </a:lnTo>
                    <a:lnTo>
                      <a:pt x="489" y="6"/>
                    </a:lnTo>
                    <a:lnTo>
                      <a:pt x="508" y="0"/>
                    </a:lnTo>
                    <a:lnTo>
                      <a:pt x="521" y="6"/>
                    </a:lnTo>
                    <a:lnTo>
                      <a:pt x="534" y="12"/>
                    </a:lnTo>
                    <a:lnTo>
                      <a:pt x="546" y="25"/>
                    </a:lnTo>
                    <a:lnTo>
                      <a:pt x="559" y="44"/>
                    </a:lnTo>
                    <a:lnTo>
                      <a:pt x="559" y="57"/>
                    </a:lnTo>
                    <a:lnTo>
                      <a:pt x="559" y="70"/>
                    </a:lnTo>
                    <a:lnTo>
                      <a:pt x="559" y="108"/>
                    </a:lnTo>
                    <a:lnTo>
                      <a:pt x="559" y="127"/>
                    </a:lnTo>
                    <a:lnTo>
                      <a:pt x="553" y="146"/>
                    </a:lnTo>
                    <a:lnTo>
                      <a:pt x="546" y="152"/>
                    </a:lnTo>
                    <a:lnTo>
                      <a:pt x="527" y="190"/>
                    </a:lnTo>
                    <a:lnTo>
                      <a:pt x="521" y="222"/>
                    </a:lnTo>
                    <a:lnTo>
                      <a:pt x="527" y="241"/>
                    </a:lnTo>
                    <a:lnTo>
                      <a:pt x="584" y="260"/>
                    </a:lnTo>
                    <a:lnTo>
                      <a:pt x="635" y="254"/>
                    </a:lnTo>
                    <a:lnTo>
                      <a:pt x="661" y="222"/>
                    </a:lnTo>
                    <a:lnTo>
                      <a:pt x="661" y="209"/>
                    </a:lnTo>
                    <a:lnTo>
                      <a:pt x="654" y="203"/>
                    </a:lnTo>
                    <a:lnTo>
                      <a:pt x="642" y="209"/>
                    </a:lnTo>
                    <a:lnTo>
                      <a:pt x="648" y="190"/>
                    </a:lnTo>
                    <a:lnTo>
                      <a:pt x="648" y="178"/>
                    </a:lnTo>
                    <a:lnTo>
                      <a:pt x="642" y="165"/>
                    </a:lnTo>
                    <a:lnTo>
                      <a:pt x="642" y="152"/>
                    </a:lnTo>
                    <a:lnTo>
                      <a:pt x="642" y="133"/>
                    </a:lnTo>
                    <a:lnTo>
                      <a:pt x="642" y="108"/>
                    </a:lnTo>
                    <a:lnTo>
                      <a:pt x="661" y="76"/>
                    </a:lnTo>
                    <a:lnTo>
                      <a:pt x="667" y="63"/>
                    </a:lnTo>
                    <a:lnTo>
                      <a:pt x="686" y="63"/>
                    </a:lnTo>
                    <a:lnTo>
                      <a:pt x="699" y="63"/>
                    </a:lnTo>
                    <a:lnTo>
                      <a:pt x="724" y="70"/>
                    </a:lnTo>
                    <a:lnTo>
                      <a:pt x="743" y="101"/>
                    </a:lnTo>
                    <a:lnTo>
                      <a:pt x="743" y="133"/>
                    </a:lnTo>
                    <a:lnTo>
                      <a:pt x="743" y="146"/>
                    </a:lnTo>
                    <a:lnTo>
                      <a:pt x="743" y="158"/>
                    </a:lnTo>
                    <a:lnTo>
                      <a:pt x="737" y="171"/>
                    </a:lnTo>
                    <a:lnTo>
                      <a:pt x="737" y="197"/>
                    </a:lnTo>
                    <a:lnTo>
                      <a:pt x="731" y="197"/>
                    </a:lnTo>
                    <a:lnTo>
                      <a:pt x="724" y="197"/>
                    </a:lnTo>
                    <a:lnTo>
                      <a:pt x="724" y="209"/>
                    </a:lnTo>
                    <a:lnTo>
                      <a:pt x="731" y="216"/>
                    </a:lnTo>
                    <a:lnTo>
                      <a:pt x="756" y="235"/>
                    </a:lnTo>
                    <a:lnTo>
                      <a:pt x="800" y="235"/>
                    </a:lnTo>
                    <a:lnTo>
                      <a:pt x="819" y="247"/>
                    </a:lnTo>
                    <a:lnTo>
                      <a:pt x="832" y="260"/>
                    </a:lnTo>
                    <a:lnTo>
                      <a:pt x="832" y="273"/>
                    </a:lnTo>
                    <a:lnTo>
                      <a:pt x="832" y="279"/>
                    </a:lnTo>
                    <a:lnTo>
                      <a:pt x="832" y="292"/>
                    </a:lnTo>
                    <a:lnTo>
                      <a:pt x="819" y="324"/>
                    </a:lnTo>
                    <a:lnTo>
                      <a:pt x="813" y="368"/>
                    </a:lnTo>
                    <a:lnTo>
                      <a:pt x="800" y="406"/>
                    </a:lnTo>
                    <a:lnTo>
                      <a:pt x="788" y="444"/>
                    </a:lnTo>
                    <a:lnTo>
                      <a:pt x="826" y="597"/>
                    </a:lnTo>
                    <a:lnTo>
                      <a:pt x="794" y="609"/>
                    </a:lnTo>
                    <a:lnTo>
                      <a:pt x="807" y="889"/>
                    </a:lnTo>
                    <a:lnTo>
                      <a:pt x="807" y="895"/>
                    </a:lnTo>
                    <a:lnTo>
                      <a:pt x="807" y="901"/>
                    </a:lnTo>
                    <a:lnTo>
                      <a:pt x="807" y="914"/>
                    </a:lnTo>
                    <a:lnTo>
                      <a:pt x="800" y="940"/>
                    </a:lnTo>
                    <a:lnTo>
                      <a:pt x="800" y="959"/>
                    </a:lnTo>
                    <a:lnTo>
                      <a:pt x="800" y="1009"/>
                    </a:lnTo>
                    <a:lnTo>
                      <a:pt x="794" y="1048"/>
                    </a:lnTo>
                    <a:lnTo>
                      <a:pt x="800" y="1111"/>
                    </a:lnTo>
                    <a:lnTo>
                      <a:pt x="807" y="1187"/>
                    </a:lnTo>
                    <a:lnTo>
                      <a:pt x="826" y="1206"/>
                    </a:lnTo>
                    <a:lnTo>
                      <a:pt x="851" y="1225"/>
                    </a:lnTo>
                    <a:lnTo>
                      <a:pt x="870" y="1238"/>
                    </a:lnTo>
                    <a:lnTo>
                      <a:pt x="877" y="1251"/>
                    </a:lnTo>
                    <a:lnTo>
                      <a:pt x="794" y="1238"/>
                    </a:lnTo>
                    <a:lnTo>
                      <a:pt x="788" y="1238"/>
                    </a:lnTo>
                    <a:lnTo>
                      <a:pt x="781" y="1232"/>
                    </a:lnTo>
                    <a:lnTo>
                      <a:pt x="775" y="1219"/>
                    </a:lnTo>
                    <a:lnTo>
                      <a:pt x="762" y="1200"/>
                    </a:lnTo>
                    <a:lnTo>
                      <a:pt x="743" y="1187"/>
                    </a:lnTo>
                    <a:lnTo>
                      <a:pt x="737" y="1213"/>
                    </a:lnTo>
                    <a:lnTo>
                      <a:pt x="731" y="1213"/>
                    </a:lnTo>
                    <a:lnTo>
                      <a:pt x="731" y="1181"/>
                    </a:lnTo>
                    <a:lnTo>
                      <a:pt x="724" y="1175"/>
                    </a:lnTo>
                    <a:lnTo>
                      <a:pt x="724" y="1117"/>
                    </a:lnTo>
                    <a:lnTo>
                      <a:pt x="731" y="1073"/>
                    </a:lnTo>
                    <a:lnTo>
                      <a:pt x="731" y="990"/>
                    </a:lnTo>
                    <a:lnTo>
                      <a:pt x="731" y="971"/>
                    </a:lnTo>
                    <a:lnTo>
                      <a:pt x="731" y="952"/>
                    </a:lnTo>
                    <a:lnTo>
                      <a:pt x="718" y="921"/>
                    </a:lnTo>
                    <a:lnTo>
                      <a:pt x="718" y="876"/>
                    </a:lnTo>
                    <a:lnTo>
                      <a:pt x="711" y="800"/>
                    </a:lnTo>
                    <a:lnTo>
                      <a:pt x="692" y="724"/>
                    </a:lnTo>
                    <a:lnTo>
                      <a:pt x="673" y="673"/>
                    </a:lnTo>
                    <a:lnTo>
                      <a:pt x="667" y="679"/>
                    </a:lnTo>
                    <a:lnTo>
                      <a:pt x="667" y="705"/>
                    </a:lnTo>
                    <a:lnTo>
                      <a:pt x="667" y="774"/>
                    </a:lnTo>
                    <a:lnTo>
                      <a:pt x="667" y="844"/>
                    </a:lnTo>
                    <a:lnTo>
                      <a:pt x="667" y="870"/>
                    </a:lnTo>
                    <a:lnTo>
                      <a:pt x="673" y="889"/>
                    </a:lnTo>
                    <a:lnTo>
                      <a:pt x="673" y="914"/>
                    </a:lnTo>
                    <a:lnTo>
                      <a:pt x="680" y="952"/>
                    </a:lnTo>
                    <a:lnTo>
                      <a:pt x="686" y="990"/>
                    </a:lnTo>
                    <a:lnTo>
                      <a:pt x="699" y="1028"/>
                    </a:lnTo>
                    <a:lnTo>
                      <a:pt x="705" y="1060"/>
                    </a:lnTo>
                    <a:lnTo>
                      <a:pt x="718" y="1098"/>
                    </a:lnTo>
                    <a:lnTo>
                      <a:pt x="718" y="1143"/>
                    </a:lnTo>
                    <a:lnTo>
                      <a:pt x="711" y="1143"/>
                    </a:lnTo>
                    <a:lnTo>
                      <a:pt x="705" y="1168"/>
                    </a:lnTo>
                    <a:lnTo>
                      <a:pt x="699" y="1175"/>
                    </a:lnTo>
                    <a:lnTo>
                      <a:pt x="692" y="1149"/>
                    </a:lnTo>
                    <a:lnTo>
                      <a:pt x="686" y="1175"/>
                    </a:lnTo>
                    <a:lnTo>
                      <a:pt x="680" y="1181"/>
                    </a:lnTo>
                    <a:lnTo>
                      <a:pt x="673" y="1194"/>
                    </a:lnTo>
                    <a:lnTo>
                      <a:pt x="661" y="1200"/>
                    </a:lnTo>
                    <a:lnTo>
                      <a:pt x="610" y="1213"/>
                    </a:lnTo>
                    <a:lnTo>
                      <a:pt x="604" y="1200"/>
                    </a:lnTo>
                    <a:lnTo>
                      <a:pt x="623" y="1181"/>
                    </a:lnTo>
                    <a:lnTo>
                      <a:pt x="629" y="1162"/>
                    </a:lnTo>
                    <a:lnTo>
                      <a:pt x="642" y="1149"/>
                    </a:lnTo>
                    <a:lnTo>
                      <a:pt x="648" y="1124"/>
                    </a:lnTo>
                    <a:lnTo>
                      <a:pt x="635" y="1086"/>
                    </a:lnTo>
                    <a:lnTo>
                      <a:pt x="629" y="1048"/>
                    </a:lnTo>
                    <a:lnTo>
                      <a:pt x="616" y="1003"/>
                    </a:lnTo>
                    <a:lnTo>
                      <a:pt x="610" y="952"/>
                    </a:lnTo>
                    <a:lnTo>
                      <a:pt x="604" y="908"/>
                    </a:lnTo>
                    <a:lnTo>
                      <a:pt x="597" y="844"/>
                    </a:lnTo>
                    <a:lnTo>
                      <a:pt x="578" y="959"/>
                    </a:lnTo>
                    <a:lnTo>
                      <a:pt x="572" y="1022"/>
                    </a:lnTo>
                    <a:lnTo>
                      <a:pt x="572" y="1124"/>
                    </a:lnTo>
                    <a:lnTo>
                      <a:pt x="546" y="1200"/>
                    </a:lnTo>
                    <a:lnTo>
                      <a:pt x="559" y="1244"/>
                    </a:lnTo>
                    <a:lnTo>
                      <a:pt x="578" y="1263"/>
                    </a:lnTo>
                    <a:lnTo>
                      <a:pt x="578" y="1308"/>
                    </a:lnTo>
                    <a:lnTo>
                      <a:pt x="540" y="1314"/>
                    </a:lnTo>
                    <a:lnTo>
                      <a:pt x="515" y="1289"/>
                    </a:lnTo>
                    <a:lnTo>
                      <a:pt x="508" y="1282"/>
                    </a:lnTo>
                    <a:lnTo>
                      <a:pt x="502" y="1276"/>
                    </a:lnTo>
                    <a:lnTo>
                      <a:pt x="502" y="1257"/>
                    </a:lnTo>
                    <a:lnTo>
                      <a:pt x="496" y="1238"/>
                    </a:lnTo>
                    <a:lnTo>
                      <a:pt x="477" y="1225"/>
                    </a:lnTo>
                    <a:lnTo>
                      <a:pt x="477" y="1206"/>
                    </a:lnTo>
                    <a:lnTo>
                      <a:pt x="483" y="1181"/>
                    </a:lnTo>
                    <a:lnTo>
                      <a:pt x="483" y="1143"/>
                    </a:lnTo>
                    <a:lnTo>
                      <a:pt x="483" y="1117"/>
                    </a:lnTo>
                    <a:lnTo>
                      <a:pt x="496" y="1079"/>
                    </a:lnTo>
                    <a:lnTo>
                      <a:pt x="496" y="1022"/>
                    </a:lnTo>
                    <a:lnTo>
                      <a:pt x="496" y="952"/>
                    </a:lnTo>
                    <a:lnTo>
                      <a:pt x="489" y="895"/>
                    </a:lnTo>
                    <a:lnTo>
                      <a:pt x="489" y="844"/>
                    </a:lnTo>
                    <a:lnTo>
                      <a:pt x="483" y="819"/>
                    </a:lnTo>
                    <a:lnTo>
                      <a:pt x="483" y="806"/>
                    </a:lnTo>
                    <a:lnTo>
                      <a:pt x="477" y="819"/>
                    </a:lnTo>
                    <a:lnTo>
                      <a:pt x="457" y="889"/>
                    </a:lnTo>
                    <a:lnTo>
                      <a:pt x="451" y="927"/>
                    </a:lnTo>
                    <a:lnTo>
                      <a:pt x="451" y="933"/>
                    </a:lnTo>
                    <a:lnTo>
                      <a:pt x="451" y="1003"/>
                    </a:lnTo>
                    <a:lnTo>
                      <a:pt x="451" y="1086"/>
                    </a:lnTo>
                    <a:lnTo>
                      <a:pt x="451" y="1155"/>
                    </a:lnTo>
                    <a:lnTo>
                      <a:pt x="445" y="1238"/>
                    </a:lnTo>
                    <a:lnTo>
                      <a:pt x="438" y="1270"/>
                    </a:lnTo>
                    <a:lnTo>
                      <a:pt x="432" y="1282"/>
                    </a:lnTo>
                    <a:lnTo>
                      <a:pt x="426" y="1289"/>
                    </a:lnTo>
                    <a:lnTo>
                      <a:pt x="432" y="1295"/>
                    </a:lnTo>
                    <a:lnTo>
                      <a:pt x="432" y="1314"/>
                    </a:lnTo>
                    <a:lnTo>
                      <a:pt x="432" y="1321"/>
                    </a:lnTo>
                    <a:lnTo>
                      <a:pt x="432" y="1327"/>
                    </a:lnTo>
                    <a:lnTo>
                      <a:pt x="419" y="1352"/>
                    </a:lnTo>
                    <a:lnTo>
                      <a:pt x="407" y="1352"/>
                    </a:lnTo>
                    <a:lnTo>
                      <a:pt x="407" y="1378"/>
                    </a:lnTo>
                    <a:lnTo>
                      <a:pt x="407" y="1390"/>
                    </a:lnTo>
                    <a:lnTo>
                      <a:pt x="400" y="1403"/>
                    </a:lnTo>
                    <a:lnTo>
                      <a:pt x="394" y="1416"/>
                    </a:lnTo>
                    <a:lnTo>
                      <a:pt x="375" y="1435"/>
                    </a:lnTo>
                    <a:lnTo>
                      <a:pt x="369" y="1441"/>
                    </a:lnTo>
                    <a:lnTo>
                      <a:pt x="324" y="1435"/>
                    </a:lnTo>
                    <a:lnTo>
                      <a:pt x="324" y="1390"/>
                    </a:lnTo>
                    <a:lnTo>
                      <a:pt x="330" y="1378"/>
                    </a:lnTo>
                    <a:lnTo>
                      <a:pt x="349" y="1327"/>
                    </a:lnTo>
                    <a:lnTo>
                      <a:pt x="356" y="1308"/>
                    </a:lnTo>
                    <a:lnTo>
                      <a:pt x="349" y="1270"/>
                    </a:lnTo>
                    <a:lnTo>
                      <a:pt x="349" y="1213"/>
                    </a:lnTo>
                    <a:lnTo>
                      <a:pt x="343" y="1143"/>
                    </a:lnTo>
                    <a:lnTo>
                      <a:pt x="349" y="1079"/>
                    </a:lnTo>
                    <a:lnTo>
                      <a:pt x="349" y="1016"/>
                    </a:lnTo>
                    <a:lnTo>
                      <a:pt x="356" y="946"/>
                    </a:lnTo>
                    <a:lnTo>
                      <a:pt x="349" y="908"/>
                    </a:lnTo>
                    <a:lnTo>
                      <a:pt x="349" y="863"/>
                    </a:lnTo>
                    <a:lnTo>
                      <a:pt x="349" y="781"/>
                    </a:lnTo>
                    <a:lnTo>
                      <a:pt x="356" y="736"/>
                    </a:lnTo>
                    <a:lnTo>
                      <a:pt x="362" y="698"/>
                    </a:lnTo>
                    <a:lnTo>
                      <a:pt x="362" y="692"/>
                    </a:lnTo>
                    <a:lnTo>
                      <a:pt x="356" y="686"/>
                    </a:lnTo>
                    <a:lnTo>
                      <a:pt x="343" y="686"/>
                    </a:lnTo>
                    <a:lnTo>
                      <a:pt x="337" y="679"/>
                    </a:lnTo>
                    <a:lnTo>
                      <a:pt x="330" y="667"/>
                    </a:lnTo>
                    <a:lnTo>
                      <a:pt x="305" y="698"/>
                    </a:lnTo>
                    <a:lnTo>
                      <a:pt x="299" y="698"/>
                    </a:lnTo>
                    <a:lnTo>
                      <a:pt x="299" y="717"/>
                    </a:lnTo>
                    <a:lnTo>
                      <a:pt x="292" y="743"/>
                    </a:lnTo>
                    <a:lnTo>
                      <a:pt x="292" y="876"/>
                    </a:lnTo>
                    <a:lnTo>
                      <a:pt x="305" y="914"/>
                    </a:lnTo>
                    <a:lnTo>
                      <a:pt x="311" y="952"/>
                    </a:lnTo>
                    <a:lnTo>
                      <a:pt x="311" y="997"/>
                    </a:lnTo>
                    <a:lnTo>
                      <a:pt x="324" y="1048"/>
                    </a:lnTo>
                    <a:lnTo>
                      <a:pt x="330" y="1092"/>
                    </a:lnTo>
                    <a:lnTo>
                      <a:pt x="337" y="1149"/>
                    </a:lnTo>
                    <a:lnTo>
                      <a:pt x="330" y="1162"/>
                    </a:lnTo>
                    <a:lnTo>
                      <a:pt x="337" y="1181"/>
                    </a:lnTo>
                    <a:lnTo>
                      <a:pt x="324" y="1206"/>
                    </a:lnTo>
                    <a:lnTo>
                      <a:pt x="324" y="1276"/>
                    </a:lnTo>
                    <a:lnTo>
                      <a:pt x="324" y="1282"/>
                    </a:lnTo>
                    <a:lnTo>
                      <a:pt x="318" y="1295"/>
                    </a:lnTo>
                    <a:lnTo>
                      <a:pt x="305" y="1302"/>
                    </a:lnTo>
                    <a:lnTo>
                      <a:pt x="280" y="1308"/>
                    </a:lnTo>
                    <a:lnTo>
                      <a:pt x="267" y="1308"/>
                    </a:lnTo>
                    <a:lnTo>
                      <a:pt x="254" y="1302"/>
                    </a:lnTo>
                    <a:lnTo>
                      <a:pt x="248" y="1282"/>
                    </a:lnTo>
                    <a:lnTo>
                      <a:pt x="254" y="1257"/>
                    </a:lnTo>
                    <a:lnTo>
                      <a:pt x="261" y="1238"/>
                    </a:lnTo>
                    <a:lnTo>
                      <a:pt x="267" y="1213"/>
                    </a:lnTo>
                    <a:lnTo>
                      <a:pt x="254" y="1187"/>
                    </a:lnTo>
                    <a:lnTo>
                      <a:pt x="261" y="1168"/>
                    </a:lnTo>
                    <a:lnTo>
                      <a:pt x="242" y="1130"/>
                    </a:lnTo>
                    <a:lnTo>
                      <a:pt x="222" y="1041"/>
                    </a:lnTo>
                    <a:lnTo>
                      <a:pt x="203" y="940"/>
                    </a:lnTo>
                    <a:lnTo>
                      <a:pt x="191" y="876"/>
                    </a:lnTo>
                    <a:lnTo>
                      <a:pt x="184" y="825"/>
                    </a:lnTo>
                    <a:lnTo>
                      <a:pt x="172" y="838"/>
                    </a:lnTo>
                    <a:lnTo>
                      <a:pt x="172" y="882"/>
                    </a:lnTo>
                    <a:lnTo>
                      <a:pt x="172" y="908"/>
                    </a:lnTo>
                    <a:lnTo>
                      <a:pt x="178" y="933"/>
                    </a:lnTo>
                    <a:lnTo>
                      <a:pt x="178" y="959"/>
                    </a:lnTo>
                    <a:lnTo>
                      <a:pt x="184" y="997"/>
                    </a:lnTo>
                    <a:lnTo>
                      <a:pt x="184" y="1054"/>
                    </a:lnTo>
                    <a:lnTo>
                      <a:pt x="191" y="1098"/>
                    </a:lnTo>
                    <a:lnTo>
                      <a:pt x="197" y="1111"/>
                    </a:lnTo>
                    <a:lnTo>
                      <a:pt x="203" y="1136"/>
                    </a:lnTo>
                    <a:lnTo>
                      <a:pt x="191" y="1155"/>
                    </a:lnTo>
                    <a:lnTo>
                      <a:pt x="191" y="1194"/>
                    </a:lnTo>
                    <a:lnTo>
                      <a:pt x="172" y="1206"/>
                    </a:lnTo>
                    <a:lnTo>
                      <a:pt x="165" y="1200"/>
                    </a:lnTo>
                    <a:lnTo>
                      <a:pt x="146" y="1225"/>
                    </a:lnTo>
                    <a:lnTo>
                      <a:pt x="140" y="1238"/>
                    </a:lnTo>
                    <a:lnTo>
                      <a:pt x="134" y="1244"/>
                    </a:lnTo>
                    <a:lnTo>
                      <a:pt x="121" y="1251"/>
                    </a:lnTo>
                    <a:lnTo>
                      <a:pt x="102" y="1251"/>
                    </a:lnTo>
                    <a:lnTo>
                      <a:pt x="76" y="1238"/>
                    </a:lnTo>
                    <a:lnTo>
                      <a:pt x="70" y="1225"/>
                    </a:lnTo>
                    <a:lnTo>
                      <a:pt x="89" y="1206"/>
                    </a:lnTo>
                    <a:lnTo>
                      <a:pt x="108" y="1181"/>
                    </a:lnTo>
                    <a:lnTo>
                      <a:pt x="121" y="1162"/>
                    </a:lnTo>
                    <a:lnTo>
                      <a:pt x="121" y="1136"/>
                    </a:lnTo>
                    <a:lnTo>
                      <a:pt x="102" y="1124"/>
                    </a:lnTo>
                    <a:lnTo>
                      <a:pt x="102" y="1111"/>
                    </a:lnTo>
                    <a:lnTo>
                      <a:pt x="95" y="1060"/>
                    </a:lnTo>
                    <a:lnTo>
                      <a:pt x="89" y="1022"/>
                    </a:lnTo>
                    <a:lnTo>
                      <a:pt x="83" y="965"/>
                    </a:lnTo>
                    <a:lnTo>
                      <a:pt x="64" y="889"/>
                    </a:lnTo>
                    <a:lnTo>
                      <a:pt x="51" y="819"/>
                    </a:lnTo>
                    <a:lnTo>
                      <a:pt x="38" y="749"/>
                    </a:lnTo>
                    <a:lnTo>
                      <a:pt x="32" y="730"/>
                    </a:lnTo>
                    <a:lnTo>
                      <a:pt x="7" y="692"/>
                    </a:lnTo>
                    <a:lnTo>
                      <a:pt x="0" y="654"/>
                    </a:lnTo>
                    <a:lnTo>
                      <a:pt x="7" y="597"/>
                    </a:lnTo>
                    <a:lnTo>
                      <a:pt x="7" y="520"/>
                    </a:lnTo>
                    <a:lnTo>
                      <a:pt x="19" y="470"/>
                    </a:lnTo>
                    <a:lnTo>
                      <a:pt x="26" y="406"/>
                    </a:lnTo>
                    <a:lnTo>
                      <a:pt x="32" y="336"/>
                    </a:lnTo>
                    <a:lnTo>
                      <a:pt x="38" y="298"/>
                    </a:lnTo>
                    <a:lnTo>
                      <a:pt x="38" y="292"/>
                    </a:lnTo>
                    <a:lnTo>
                      <a:pt x="57" y="279"/>
                    </a:lnTo>
                    <a:close/>
                  </a:path>
                </a:pathLst>
              </a:custGeom>
              <a:grp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grpSp>
        <p:sp>
          <p:nvSpPr>
            <p:cNvPr id="23563" name="Freeform 382"/>
            <p:cNvSpPr>
              <a:spLocks/>
            </p:cNvSpPr>
            <p:nvPr/>
          </p:nvSpPr>
          <p:spPr bwMode="auto">
            <a:xfrm>
              <a:off x="508539" y="1005537"/>
              <a:ext cx="756962" cy="2063131"/>
            </a:xfrm>
            <a:custGeom>
              <a:avLst/>
              <a:gdLst>
                <a:gd name="T0" fmla="*/ 2147483647 w 133"/>
                <a:gd name="T1" fmla="*/ 0 h 362"/>
                <a:gd name="T2" fmla="*/ 2147483647 w 133"/>
                <a:gd name="T3" fmla="*/ 2147483647 h 362"/>
                <a:gd name="T4" fmla="*/ 2147483647 w 133"/>
                <a:gd name="T5" fmla="*/ 2147483647 h 362"/>
                <a:gd name="T6" fmla="*/ 2147483647 w 133"/>
                <a:gd name="T7" fmla="*/ 2147483647 h 362"/>
                <a:gd name="T8" fmla="*/ 2147483647 w 133"/>
                <a:gd name="T9" fmla="*/ 2147483647 h 362"/>
                <a:gd name="T10" fmla="*/ 2147483647 w 133"/>
                <a:gd name="T11" fmla="*/ 2147483647 h 362"/>
                <a:gd name="T12" fmla="*/ 2147483647 w 133"/>
                <a:gd name="T13" fmla="*/ 2147483647 h 362"/>
                <a:gd name="T14" fmla="*/ 2147483647 w 133"/>
                <a:gd name="T15" fmla="*/ 2147483647 h 362"/>
                <a:gd name="T16" fmla="*/ 2147483647 w 133"/>
                <a:gd name="T17" fmla="*/ 2147483647 h 362"/>
                <a:gd name="T18" fmla="*/ 2147483647 w 133"/>
                <a:gd name="T19" fmla="*/ 2147483647 h 362"/>
                <a:gd name="T20" fmla="*/ 0 w 133"/>
                <a:gd name="T21" fmla="*/ 2147483647 h 362"/>
                <a:gd name="T22" fmla="*/ 2147483647 w 133"/>
                <a:gd name="T23" fmla="*/ 2147483647 h 362"/>
                <a:gd name="T24" fmla="*/ 2147483647 w 133"/>
                <a:gd name="T25" fmla="*/ 2147483647 h 362"/>
                <a:gd name="T26" fmla="*/ 2147483647 w 133"/>
                <a:gd name="T27" fmla="*/ 2147483647 h 362"/>
                <a:gd name="T28" fmla="*/ 2147483647 w 133"/>
                <a:gd name="T29" fmla="*/ 2147483647 h 362"/>
                <a:gd name="T30" fmla="*/ 2147483647 w 133"/>
                <a:gd name="T31" fmla="*/ 2147483647 h 362"/>
                <a:gd name="T32" fmla="*/ 2147483647 w 133"/>
                <a:gd name="T33" fmla="*/ 2147483647 h 362"/>
                <a:gd name="T34" fmla="*/ 2147483647 w 133"/>
                <a:gd name="T35" fmla="*/ 2147483647 h 362"/>
                <a:gd name="T36" fmla="*/ 2147483647 w 133"/>
                <a:gd name="T37" fmla="*/ 2147483647 h 362"/>
                <a:gd name="T38" fmla="*/ 2147483647 w 133"/>
                <a:gd name="T39" fmla="*/ 2147483647 h 362"/>
                <a:gd name="T40" fmla="*/ 2147483647 w 133"/>
                <a:gd name="T41" fmla="*/ 2147483647 h 362"/>
                <a:gd name="T42" fmla="*/ 2147483647 w 133"/>
                <a:gd name="T43" fmla="*/ 2147483647 h 362"/>
                <a:gd name="T44" fmla="*/ 2147483647 w 133"/>
                <a:gd name="T45" fmla="*/ 2147483647 h 362"/>
                <a:gd name="T46" fmla="*/ 2147483647 w 133"/>
                <a:gd name="T47" fmla="*/ 2147483647 h 362"/>
                <a:gd name="T48" fmla="*/ 2147483647 w 133"/>
                <a:gd name="T49" fmla="*/ 2147483647 h 362"/>
                <a:gd name="T50" fmla="*/ 2147483647 w 133"/>
                <a:gd name="T51" fmla="*/ 2147483647 h 362"/>
                <a:gd name="T52" fmla="*/ 2147483647 w 133"/>
                <a:gd name="T53" fmla="*/ 2147483647 h 362"/>
                <a:gd name="T54" fmla="*/ 2147483647 w 133"/>
                <a:gd name="T55" fmla="*/ 2147483647 h 362"/>
                <a:gd name="T56" fmla="*/ 2147483647 w 133"/>
                <a:gd name="T57" fmla="*/ 2147483647 h 362"/>
                <a:gd name="T58" fmla="*/ 2147483647 w 133"/>
                <a:gd name="T59" fmla="*/ 2147483647 h 362"/>
                <a:gd name="T60" fmla="*/ 2147483647 w 133"/>
                <a:gd name="T61" fmla="*/ 2147483647 h 362"/>
                <a:gd name="T62" fmla="*/ 2147483647 w 133"/>
                <a:gd name="T63" fmla="*/ 2147483647 h 362"/>
                <a:gd name="T64" fmla="*/ 2147483647 w 133"/>
                <a:gd name="T65" fmla="*/ 2147483647 h 362"/>
                <a:gd name="T66" fmla="*/ 2147483647 w 133"/>
                <a:gd name="T67" fmla="*/ 2147483647 h 362"/>
                <a:gd name="T68" fmla="*/ 2147483647 w 133"/>
                <a:gd name="T69" fmla="*/ 2147483647 h 362"/>
                <a:gd name="T70" fmla="*/ 2147483647 w 133"/>
                <a:gd name="T71" fmla="*/ 2147483647 h 362"/>
                <a:gd name="T72" fmla="*/ 2147483647 w 133"/>
                <a:gd name="T73" fmla="*/ 0 h 362"/>
                <a:gd name="T74" fmla="*/ 2147483647 w 133"/>
                <a:gd name="T75" fmla="*/ 0 h 3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362"/>
                <a:gd name="T116" fmla="*/ 133 w 133"/>
                <a:gd name="T117" fmla="*/ 362 h 36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362">
                  <a:moveTo>
                    <a:pt x="127" y="0"/>
                  </a:moveTo>
                  <a:lnTo>
                    <a:pt x="133" y="12"/>
                  </a:lnTo>
                  <a:lnTo>
                    <a:pt x="102" y="165"/>
                  </a:lnTo>
                  <a:lnTo>
                    <a:pt x="83" y="279"/>
                  </a:lnTo>
                  <a:lnTo>
                    <a:pt x="83" y="330"/>
                  </a:lnTo>
                  <a:lnTo>
                    <a:pt x="89" y="355"/>
                  </a:lnTo>
                  <a:lnTo>
                    <a:pt x="57" y="362"/>
                  </a:lnTo>
                  <a:lnTo>
                    <a:pt x="25" y="362"/>
                  </a:lnTo>
                  <a:lnTo>
                    <a:pt x="0" y="355"/>
                  </a:lnTo>
                  <a:lnTo>
                    <a:pt x="6" y="304"/>
                  </a:lnTo>
                  <a:lnTo>
                    <a:pt x="13" y="298"/>
                  </a:lnTo>
                  <a:lnTo>
                    <a:pt x="38" y="317"/>
                  </a:lnTo>
                  <a:lnTo>
                    <a:pt x="76" y="292"/>
                  </a:lnTo>
                  <a:lnTo>
                    <a:pt x="76" y="228"/>
                  </a:lnTo>
                  <a:lnTo>
                    <a:pt x="83" y="165"/>
                  </a:lnTo>
                  <a:lnTo>
                    <a:pt x="76" y="108"/>
                  </a:lnTo>
                  <a:lnTo>
                    <a:pt x="76" y="63"/>
                  </a:lnTo>
                  <a:lnTo>
                    <a:pt x="83" y="44"/>
                  </a:lnTo>
                  <a:lnTo>
                    <a:pt x="57" y="44"/>
                  </a:lnTo>
                  <a:lnTo>
                    <a:pt x="45" y="57"/>
                  </a:lnTo>
                  <a:lnTo>
                    <a:pt x="57" y="69"/>
                  </a:lnTo>
                  <a:lnTo>
                    <a:pt x="45" y="146"/>
                  </a:lnTo>
                  <a:lnTo>
                    <a:pt x="25" y="216"/>
                  </a:lnTo>
                  <a:lnTo>
                    <a:pt x="32" y="165"/>
                  </a:lnTo>
                  <a:lnTo>
                    <a:pt x="32" y="101"/>
                  </a:lnTo>
                  <a:lnTo>
                    <a:pt x="38" y="63"/>
                  </a:lnTo>
                  <a:lnTo>
                    <a:pt x="38" y="31"/>
                  </a:lnTo>
                  <a:lnTo>
                    <a:pt x="45" y="25"/>
                  </a:lnTo>
                  <a:lnTo>
                    <a:pt x="64" y="38"/>
                  </a:lnTo>
                  <a:lnTo>
                    <a:pt x="76" y="38"/>
                  </a:lnTo>
                  <a:lnTo>
                    <a:pt x="102" y="19"/>
                  </a:lnTo>
                  <a:lnTo>
                    <a:pt x="121" y="6"/>
                  </a:lnTo>
                  <a:lnTo>
                    <a:pt x="127"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23564" name="Freeform 383"/>
            <p:cNvSpPr>
              <a:spLocks/>
            </p:cNvSpPr>
            <p:nvPr/>
          </p:nvSpPr>
          <p:spPr bwMode="auto">
            <a:xfrm>
              <a:off x="2606991" y="1148728"/>
              <a:ext cx="473467" cy="1697846"/>
            </a:xfrm>
            <a:custGeom>
              <a:avLst/>
              <a:gdLst>
                <a:gd name="T0" fmla="*/ 2147483647 w 83"/>
                <a:gd name="T1" fmla="*/ 0 h 298"/>
                <a:gd name="T2" fmla="*/ 2147483647 w 83"/>
                <a:gd name="T3" fmla="*/ 2147483647 h 298"/>
                <a:gd name="T4" fmla="*/ 2147483647 w 83"/>
                <a:gd name="T5" fmla="*/ 2147483647 h 298"/>
                <a:gd name="T6" fmla="*/ 2147483647 w 83"/>
                <a:gd name="T7" fmla="*/ 2147483647 h 298"/>
                <a:gd name="T8" fmla="*/ 2147483647 w 83"/>
                <a:gd name="T9" fmla="*/ 2147483647 h 298"/>
                <a:gd name="T10" fmla="*/ 2147483647 w 83"/>
                <a:gd name="T11" fmla="*/ 2147483647 h 298"/>
                <a:gd name="T12" fmla="*/ 2147483647 w 83"/>
                <a:gd name="T13" fmla="*/ 2147483647 h 298"/>
                <a:gd name="T14" fmla="*/ 2147483647 w 83"/>
                <a:gd name="T15" fmla="*/ 2147483647 h 298"/>
                <a:gd name="T16" fmla="*/ 2147483647 w 83"/>
                <a:gd name="T17" fmla="*/ 2147483647 h 298"/>
                <a:gd name="T18" fmla="*/ 2147483647 w 83"/>
                <a:gd name="T19" fmla="*/ 2147483647 h 298"/>
                <a:gd name="T20" fmla="*/ 2147483647 w 83"/>
                <a:gd name="T21" fmla="*/ 2147483647 h 298"/>
                <a:gd name="T22" fmla="*/ 2147483647 w 83"/>
                <a:gd name="T23" fmla="*/ 2147483647 h 298"/>
                <a:gd name="T24" fmla="*/ 2147483647 w 83"/>
                <a:gd name="T25" fmla="*/ 2147483647 h 298"/>
                <a:gd name="T26" fmla="*/ 2147483647 w 83"/>
                <a:gd name="T27" fmla="*/ 2147483647 h 298"/>
                <a:gd name="T28" fmla="*/ 2147483647 w 83"/>
                <a:gd name="T29" fmla="*/ 2147483647 h 298"/>
                <a:gd name="T30" fmla="*/ 2147483647 w 83"/>
                <a:gd name="T31" fmla="*/ 2147483647 h 298"/>
                <a:gd name="T32" fmla="*/ 0 w 83"/>
                <a:gd name="T33" fmla="*/ 2147483647 h 298"/>
                <a:gd name="T34" fmla="*/ 2147483647 w 83"/>
                <a:gd name="T35" fmla="*/ 0 h 2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3"/>
                <a:gd name="T55" fmla="*/ 0 h 298"/>
                <a:gd name="T56" fmla="*/ 83 w 83"/>
                <a:gd name="T57" fmla="*/ 298 h 29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3" h="298">
                  <a:moveTo>
                    <a:pt x="13" y="0"/>
                  </a:moveTo>
                  <a:lnTo>
                    <a:pt x="32" y="6"/>
                  </a:lnTo>
                  <a:lnTo>
                    <a:pt x="45" y="25"/>
                  </a:lnTo>
                  <a:lnTo>
                    <a:pt x="39" y="44"/>
                  </a:lnTo>
                  <a:lnTo>
                    <a:pt x="64" y="95"/>
                  </a:lnTo>
                  <a:lnTo>
                    <a:pt x="64" y="114"/>
                  </a:lnTo>
                  <a:lnTo>
                    <a:pt x="70" y="146"/>
                  </a:lnTo>
                  <a:lnTo>
                    <a:pt x="83" y="241"/>
                  </a:lnTo>
                  <a:lnTo>
                    <a:pt x="83" y="267"/>
                  </a:lnTo>
                  <a:lnTo>
                    <a:pt x="58" y="298"/>
                  </a:lnTo>
                  <a:lnTo>
                    <a:pt x="20" y="273"/>
                  </a:lnTo>
                  <a:lnTo>
                    <a:pt x="7" y="133"/>
                  </a:lnTo>
                  <a:lnTo>
                    <a:pt x="7" y="70"/>
                  </a:lnTo>
                  <a:lnTo>
                    <a:pt x="20" y="38"/>
                  </a:lnTo>
                  <a:lnTo>
                    <a:pt x="0" y="19"/>
                  </a:lnTo>
                  <a:lnTo>
                    <a:pt x="13"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23565" name="Freeform 384"/>
            <p:cNvSpPr>
              <a:spLocks/>
            </p:cNvSpPr>
            <p:nvPr/>
          </p:nvSpPr>
          <p:spPr bwMode="auto">
            <a:xfrm>
              <a:off x="3694211" y="1037682"/>
              <a:ext cx="473467" cy="651670"/>
            </a:xfrm>
            <a:custGeom>
              <a:avLst/>
              <a:gdLst>
                <a:gd name="T0" fmla="*/ 2147483647 w 83"/>
                <a:gd name="T1" fmla="*/ 2147483647 h 114"/>
                <a:gd name="T2" fmla="*/ 2147483647 w 83"/>
                <a:gd name="T3" fmla="*/ 2147483647 h 114"/>
                <a:gd name="T4" fmla="*/ 2147483647 w 83"/>
                <a:gd name="T5" fmla="*/ 2147483647 h 114"/>
                <a:gd name="T6" fmla="*/ 0 w 83"/>
                <a:gd name="T7" fmla="*/ 2147483647 h 114"/>
                <a:gd name="T8" fmla="*/ 2147483647 w 83"/>
                <a:gd name="T9" fmla="*/ 2147483647 h 114"/>
                <a:gd name="T10" fmla="*/ 2147483647 w 83"/>
                <a:gd name="T11" fmla="*/ 2147483647 h 114"/>
                <a:gd name="T12" fmla="*/ 2147483647 w 83"/>
                <a:gd name="T13" fmla="*/ 2147483647 h 114"/>
                <a:gd name="T14" fmla="*/ 2147483647 w 83"/>
                <a:gd name="T15" fmla="*/ 2147483647 h 114"/>
                <a:gd name="T16" fmla="*/ 2147483647 w 83"/>
                <a:gd name="T17" fmla="*/ 2147483647 h 114"/>
                <a:gd name="T18" fmla="*/ 2147483647 w 83"/>
                <a:gd name="T19" fmla="*/ 0 h 114"/>
                <a:gd name="T20" fmla="*/ 2147483647 w 83"/>
                <a:gd name="T21" fmla="*/ 2147483647 h 114"/>
                <a:gd name="T22" fmla="*/ 2147483647 w 83"/>
                <a:gd name="T23" fmla="*/ 2147483647 h 114"/>
                <a:gd name="T24" fmla="*/ 2147483647 w 83"/>
                <a:gd name="T25" fmla="*/ 2147483647 h 114"/>
                <a:gd name="T26" fmla="*/ 2147483647 w 83"/>
                <a:gd name="T27" fmla="*/ 2147483647 h 1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3"/>
                <a:gd name="T43" fmla="*/ 0 h 114"/>
                <a:gd name="T44" fmla="*/ 83 w 83"/>
                <a:gd name="T45" fmla="*/ 114 h 1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3" h="114">
                  <a:moveTo>
                    <a:pt x="25" y="114"/>
                  </a:moveTo>
                  <a:lnTo>
                    <a:pt x="19" y="114"/>
                  </a:lnTo>
                  <a:lnTo>
                    <a:pt x="13" y="76"/>
                  </a:lnTo>
                  <a:lnTo>
                    <a:pt x="0" y="57"/>
                  </a:lnTo>
                  <a:lnTo>
                    <a:pt x="6" y="32"/>
                  </a:lnTo>
                  <a:lnTo>
                    <a:pt x="13" y="13"/>
                  </a:lnTo>
                  <a:lnTo>
                    <a:pt x="25" y="32"/>
                  </a:lnTo>
                  <a:lnTo>
                    <a:pt x="44" y="32"/>
                  </a:lnTo>
                  <a:lnTo>
                    <a:pt x="70" y="19"/>
                  </a:lnTo>
                  <a:lnTo>
                    <a:pt x="83" y="0"/>
                  </a:lnTo>
                  <a:lnTo>
                    <a:pt x="83" y="32"/>
                  </a:lnTo>
                  <a:lnTo>
                    <a:pt x="57" y="57"/>
                  </a:lnTo>
                  <a:lnTo>
                    <a:pt x="44" y="76"/>
                  </a:lnTo>
                  <a:lnTo>
                    <a:pt x="25" y="114"/>
                  </a:lnTo>
                  <a:close/>
                </a:path>
              </a:pathLst>
            </a:custGeom>
            <a:solidFill>
              <a:srgbClr val="FFFFFF"/>
            </a:solidFill>
            <a:ln w="9525">
              <a:noFill/>
              <a:round/>
              <a:headEnd/>
              <a:tailEnd/>
            </a:ln>
          </p:spPr>
          <p:txBody>
            <a:bodyPr/>
            <a:lstStyle/>
            <a:p>
              <a:endParaRPr lang="da-DK">
                <a:latin typeface="Calibri" pitchFamily="-105" charset="0"/>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Line 33"/>
          <p:cNvSpPr>
            <a:spLocks noChangeShapeType="1"/>
          </p:cNvSpPr>
          <p:nvPr/>
        </p:nvSpPr>
        <p:spPr bwMode="auto">
          <a:xfrm rot="10800000" flipH="1" flipV="1">
            <a:off x="5421313" y="3217863"/>
            <a:ext cx="1828800" cy="3175"/>
          </a:xfrm>
          <a:prstGeom prst="line">
            <a:avLst/>
          </a:prstGeom>
          <a:noFill/>
          <a:ln w="19050">
            <a:solidFill>
              <a:srgbClr val="D7D8D9">
                <a:lumMod val="25000"/>
              </a:srgbClr>
            </a:solidFill>
            <a:prstDash val="sysDot"/>
            <a:round/>
            <a:headEnd/>
            <a:tailEnd/>
          </a:ln>
          <a:effectLst/>
        </p:spPr>
        <p:txBody>
          <a:bodyPr/>
          <a:lstStyle/>
          <a:p>
            <a:pPr fontAlgn="auto">
              <a:spcBef>
                <a:spcPts val="0"/>
              </a:spcBef>
              <a:spcAft>
                <a:spcPts val="0"/>
              </a:spcAft>
              <a:defRPr/>
            </a:pPr>
            <a:endParaRPr lang="da-DK" sz="1400" kern="0">
              <a:solidFill>
                <a:sysClr val="windowText" lastClr="000000"/>
              </a:solidFill>
              <a:latin typeface="Arial" pitchFamily="34" charset="0"/>
              <a:ea typeface="ＭＳ Ｐゴシック" pitchFamily="-65" charset="-128"/>
              <a:cs typeface="ＭＳ Ｐゴシック" pitchFamily="-65" charset="-128"/>
            </a:endParaRPr>
          </a:p>
        </p:txBody>
      </p:sp>
      <p:sp>
        <p:nvSpPr>
          <p:cNvPr id="5" name="Line 33"/>
          <p:cNvSpPr>
            <a:spLocks noChangeShapeType="1"/>
          </p:cNvSpPr>
          <p:nvPr/>
        </p:nvSpPr>
        <p:spPr bwMode="auto">
          <a:xfrm rot="10800000" flipH="1">
            <a:off x="5414963" y="1219200"/>
            <a:ext cx="1247775" cy="1252538"/>
          </a:xfrm>
          <a:prstGeom prst="line">
            <a:avLst/>
          </a:prstGeom>
          <a:noFill/>
          <a:ln w="19050">
            <a:solidFill>
              <a:srgbClr val="D7D8D9">
                <a:lumMod val="25000"/>
              </a:srgbClr>
            </a:solidFill>
            <a:prstDash val="sysDot"/>
            <a:round/>
            <a:headEnd/>
            <a:tailEnd/>
          </a:ln>
          <a:effectLst/>
        </p:spPr>
        <p:txBody>
          <a:bodyPr/>
          <a:lstStyle/>
          <a:p>
            <a:pPr fontAlgn="auto">
              <a:spcBef>
                <a:spcPts val="0"/>
              </a:spcBef>
              <a:spcAft>
                <a:spcPts val="0"/>
              </a:spcAft>
              <a:defRPr/>
            </a:pPr>
            <a:endParaRPr lang="da-DK" sz="1400" kern="0">
              <a:solidFill>
                <a:sysClr val="windowText" lastClr="000000"/>
              </a:solidFill>
              <a:latin typeface="Arial" pitchFamily="34" charset="0"/>
              <a:ea typeface="ＭＳ Ｐゴシック" pitchFamily="-65" charset="-128"/>
              <a:cs typeface="ＭＳ Ｐゴシック" pitchFamily="-65" charset="-128"/>
            </a:endParaRPr>
          </a:p>
        </p:txBody>
      </p:sp>
      <p:sp>
        <p:nvSpPr>
          <p:cNvPr id="6" name="Line 33"/>
          <p:cNvSpPr>
            <a:spLocks noChangeShapeType="1"/>
          </p:cNvSpPr>
          <p:nvPr/>
        </p:nvSpPr>
        <p:spPr bwMode="auto">
          <a:xfrm rot="10800000">
            <a:off x="5414963" y="4144963"/>
            <a:ext cx="1247775" cy="1252537"/>
          </a:xfrm>
          <a:prstGeom prst="line">
            <a:avLst/>
          </a:prstGeom>
          <a:noFill/>
          <a:ln w="19050">
            <a:solidFill>
              <a:srgbClr val="D7D8D9">
                <a:lumMod val="25000"/>
              </a:srgbClr>
            </a:solidFill>
            <a:prstDash val="sysDot"/>
            <a:round/>
            <a:headEnd/>
            <a:tailEnd/>
          </a:ln>
          <a:effectLst/>
        </p:spPr>
        <p:txBody>
          <a:bodyPr/>
          <a:lstStyle/>
          <a:p>
            <a:pPr fontAlgn="auto">
              <a:spcBef>
                <a:spcPts val="0"/>
              </a:spcBef>
              <a:spcAft>
                <a:spcPts val="0"/>
              </a:spcAft>
              <a:defRPr/>
            </a:pPr>
            <a:endParaRPr lang="da-DK" sz="1400" kern="0">
              <a:solidFill>
                <a:sysClr val="windowText" lastClr="000000"/>
              </a:solidFill>
              <a:latin typeface="Arial" pitchFamily="34" charset="0"/>
              <a:ea typeface="ＭＳ Ｐゴシック" pitchFamily="-65" charset="-128"/>
              <a:cs typeface="ＭＳ Ｐゴシック" pitchFamily="-65" charset="-128"/>
            </a:endParaRPr>
          </a:p>
        </p:txBody>
      </p:sp>
      <p:sp>
        <p:nvSpPr>
          <p:cNvPr id="7" name="Line 33"/>
          <p:cNvSpPr>
            <a:spLocks noChangeShapeType="1"/>
          </p:cNvSpPr>
          <p:nvPr/>
        </p:nvSpPr>
        <p:spPr bwMode="auto">
          <a:xfrm rot="5400000" flipH="1" flipV="1">
            <a:off x="4498976" y="3357562"/>
            <a:ext cx="1828800" cy="3175"/>
          </a:xfrm>
          <a:prstGeom prst="line">
            <a:avLst/>
          </a:prstGeom>
          <a:noFill/>
          <a:ln w="19050">
            <a:solidFill>
              <a:srgbClr val="D7D8D9">
                <a:lumMod val="25000"/>
              </a:srgbClr>
            </a:solidFill>
            <a:prstDash val="sysDot"/>
            <a:round/>
            <a:headEnd/>
            <a:tailEnd/>
          </a:ln>
          <a:effectLst/>
        </p:spPr>
        <p:txBody>
          <a:bodyPr/>
          <a:lstStyle/>
          <a:p>
            <a:pPr fontAlgn="auto">
              <a:spcBef>
                <a:spcPts val="0"/>
              </a:spcBef>
              <a:spcAft>
                <a:spcPts val="0"/>
              </a:spcAft>
              <a:defRPr/>
            </a:pPr>
            <a:endParaRPr lang="da-DK" sz="1400" kern="0">
              <a:solidFill>
                <a:sysClr val="windowText" lastClr="000000"/>
              </a:solidFill>
              <a:latin typeface="Arial" pitchFamily="34" charset="0"/>
              <a:ea typeface="ＭＳ Ｐゴシック" pitchFamily="-65" charset="-128"/>
              <a:cs typeface="ＭＳ Ｐゴシック" pitchFamily="-65" charset="-128"/>
            </a:endParaRPr>
          </a:p>
        </p:txBody>
      </p:sp>
      <p:sp>
        <p:nvSpPr>
          <p:cNvPr id="8" name="Line 33"/>
          <p:cNvSpPr>
            <a:spLocks noChangeShapeType="1"/>
          </p:cNvSpPr>
          <p:nvPr/>
        </p:nvSpPr>
        <p:spPr bwMode="auto">
          <a:xfrm rot="10800000" flipH="1" flipV="1">
            <a:off x="1639888" y="3357563"/>
            <a:ext cx="1828800" cy="3175"/>
          </a:xfrm>
          <a:prstGeom prst="line">
            <a:avLst/>
          </a:prstGeom>
          <a:noFill/>
          <a:ln w="19050">
            <a:solidFill>
              <a:srgbClr val="D7D8D9">
                <a:lumMod val="25000"/>
              </a:srgbClr>
            </a:solidFill>
            <a:prstDash val="sysDot"/>
            <a:round/>
            <a:headEnd/>
            <a:tailEnd/>
          </a:ln>
          <a:effectLst/>
        </p:spPr>
        <p:txBody>
          <a:bodyPr/>
          <a:lstStyle/>
          <a:p>
            <a:pPr fontAlgn="auto">
              <a:spcBef>
                <a:spcPts val="0"/>
              </a:spcBef>
              <a:spcAft>
                <a:spcPts val="0"/>
              </a:spcAft>
              <a:defRPr/>
            </a:pPr>
            <a:endParaRPr lang="da-DK" sz="1400" kern="0">
              <a:solidFill>
                <a:sysClr val="windowText" lastClr="000000"/>
              </a:solidFill>
              <a:latin typeface="Arial" pitchFamily="34" charset="0"/>
              <a:ea typeface="ＭＳ Ｐゴシック" pitchFamily="-65" charset="-128"/>
              <a:cs typeface="ＭＳ Ｐゴシック" pitchFamily="-65" charset="-128"/>
            </a:endParaRPr>
          </a:p>
        </p:txBody>
      </p:sp>
      <p:sp>
        <p:nvSpPr>
          <p:cNvPr id="9" name="Line 33"/>
          <p:cNvSpPr>
            <a:spLocks noChangeShapeType="1"/>
          </p:cNvSpPr>
          <p:nvPr/>
        </p:nvSpPr>
        <p:spPr bwMode="auto">
          <a:xfrm rot="10800000" flipH="1">
            <a:off x="1639888" y="1816100"/>
            <a:ext cx="1484312" cy="1544638"/>
          </a:xfrm>
          <a:prstGeom prst="line">
            <a:avLst/>
          </a:prstGeom>
          <a:noFill/>
          <a:ln w="19050">
            <a:solidFill>
              <a:srgbClr val="D7D8D9">
                <a:lumMod val="25000"/>
              </a:srgbClr>
            </a:solidFill>
            <a:prstDash val="sysDot"/>
            <a:round/>
            <a:headEnd/>
            <a:tailEnd/>
          </a:ln>
          <a:effectLst/>
        </p:spPr>
        <p:txBody>
          <a:bodyPr/>
          <a:lstStyle/>
          <a:p>
            <a:pPr fontAlgn="auto">
              <a:spcBef>
                <a:spcPts val="0"/>
              </a:spcBef>
              <a:spcAft>
                <a:spcPts val="0"/>
              </a:spcAft>
              <a:defRPr/>
            </a:pPr>
            <a:endParaRPr lang="da-DK" sz="1400" kern="0">
              <a:solidFill>
                <a:sysClr val="windowText" lastClr="000000"/>
              </a:solidFill>
              <a:latin typeface="Arial" pitchFamily="34" charset="0"/>
              <a:ea typeface="ＭＳ Ｐゴシック" pitchFamily="-65" charset="-128"/>
              <a:cs typeface="ＭＳ Ｐゴシック" pitchFamily="-65" charset="-128"/>
            </a:endParaRPr>
          </a:p>
        </p:txBody>
      </p:sp>
      <p:sp>
        <p:nvSpPr>
          <p:cNvPr id="10" name="Line 33"/>
          <p:cNvSpPr>
            <a:spLocks noChangeShapeType="1"/>
          </p:cNvSpPr>
          <p:nvPr/>
        </p:nvSpPr>
        <p:spPr bwMode="auto">
          <a:xfrm rot="10800000" flipH="1" flipV="1">
            <a:off x="1639888" y="3357563"/>
            <a:ext cx="1484312" cy="1530350"/>
          </a:xfrm>
          <a:prstGeom prst="line">
            <a:avLst/>
          </a:prstGeom>
          <a:noFill/>
          <a:ln w="19050">
            <a:solidFill>
              <a:srgbClr val="D7D8D9">
                <a:lumMod val="25000"/>
              </a:srgbClr>
            </a:solidFill>
            <a:prstDash val="sysDot"/>
            <a:round/>
            <a:headEnd/>
            <a:tailEnd/>
          </a:ln>
          <a:effectLst/>
        </p:spPr>
        <p:txBody>
          <a:bodyPr/>
          <a:lstStyle/>
          <a:p>
            <a:pPr fontAlgn="auto">
              <a:spcBef>
                <a:spcPts val="0"/>
              </a:spcBef>
              <a:spcAft>
                <a:spcPts val="0"/>
              </a:spcAft>
              <a:defRPr/>
            </a:pPr>
            <a:endParaRPr lang="da-DK" sz="1400" kern="0">
              <a:solidFill>
                <a:sysClr val="windowText" lastClr="000000"/>
              </a:solidFill>
              <a:latin typeface="Arial" pitchFamily="34" charset="0"/>
              <a:ea typeface="ＭＳ Ｐゴシック" pitchFamily="-65" charset="-128"/>
              <a:cs typeface="ＭＳ Ｐゴシック" pitchFamily="-65" charset="-128"/>
            </a:endParaRPr>
          </a:p>
        </p:txBody>
      </p:sp>
      <p:sp>
        <p:nvSpPr>
          <p:cNvPr id="11" name="Line 33"/>
          <p:cNvSpPr>
            <a:spLocks noChangeShapeType="1"/>
          </p:cNvSpPr>
          <p:nvPr/>
        </p:nvSpPr>
        <p:spPr bwMode="auto">
          <a:xfrm rot="10800000" flipH="1">
            <a:off x="4000500" y="2103438"/>
            <a:ext cx="1247775" cy="1254125"/>
          </a:xfrm>
          <a:prstGeom prst="line">
            <a:avLst/>
          </a:prstGeom>
          <a:noFill/>
          <a:ln w="19050">
            <a:solidFill>
              <a:srgbClr val="D7D8D9">
                <a:lumMod val="25000"/>
              </a:srgbClr>
            </a:solidFill>
            <a:prstDash val="sysDot"/>
            <a:round/>
            <a:headEnd/>
            <a:tailEnd/>
          </a:ln>
          <a:effectLst/>
        </p:spPr>
        <p:txBody>
          <a:bodyPr/>
          <a:lstStyle/>
          <a:p>
            <a:pPr fontAlgn="auto">
              <a:spcBef>
                <a:spcPts val="0"/>
              </a:spcBef>
              <a:spcAft>
                <a:spcPts val="0"/>
              </a:spcAft>
              <a:defRPr/>
            </a:pPr>
            <a:endParaRPr lang="da-DK" sz="1400" kern="0">
              <a:solidFill>
                <a:sysClr val="windowText" lastClr="000000"/>
              </a:solidFill>
              <a:latin typeface="Arial" pitchFamily="34" charset="0"/>
              <a:ea typeface="ＭＳ Ｐゴシック" pitchFamily="-65" charset="-128"/>
              <a:cs typeface="ＭＳ Ｐゴシック" pitchFamily="-65" charset="-128"/>
            </a:endParaRPr>
          </a:p>
        </p:txBody>
      </p:sp>
      <p:sp>
        <p:nvSpPr>
          <p:cNvPr id="12" name="Line 33"/>
          <p:cNvSpPr>
            <a:spLocks noChangeShapeType="1"/>
          </p:cNvSpPr>
          <p:nvPr/>
        </p:nvSpPr>
        <p:spPr bwMode="auto">
          <a:xfrm rot="10800000" flipH="1" flipV="1">
            <a:off x="4019550" y="3357563"/>
            <a:ext cx="1390650" cy="1217612"/>
          </a:xfrm>
          <a:prstGeom prst="line">
            <a:avLst/>
          </a:prstGeom>
          <a:noFill/>
          <a:ln w="19050">
            <a:solidFill>
              <a:srgbClr val="D7D8D9">
                <a:lumMod val="25000"/>
              </a:srgbClr>
            </a:solidFill>
            <a:prstDash val="sysDot"/>
            <a:round/>
            <a:headEnd/>
            <a:tailEnd/>
          </a:ln>
          <a:effectLst/>
        </p:spPr>
        <p:txBody>
          <a:bodyPr/>
          <a:lstStyle/>
          <a:p>
            <a:pPr fontAlgn="auto">
              <a:spcBef>
                <a:spcPts val="0"/>
              </a:spcBef>
              <a:spcAft>
                <a:spcPts val="0"/>
              </a:spcAft>
              <a:defRPr/>
            </a:pPr>
            <a:endParaRPr lang="da-DK" sz="1400" kern="0">
              <a:solidFill>
                <a:sysClr val="windowText" lastClr="000000"/>
              </a:solidFill>
              <a:latin typeface="Arial" pitchFamily="34" charset="0"/>
              <a:ea typeface="ＭＳ Ｐゴシック" pitchFamily="-65" charset="-128"/>
              <a:cs typeface="ＭＳ Ｐゴシック" pitchFamily="-65" charset="-128"/>
            </a:endParaRPr>
          </a:p>
        </p:txBody>
      </p:sp>
      <p:sp>
        <p:nvSpPr>
          <p:cNvPr id="24590" name="Rounded Rectangle 5"/>
          <p:cNvSpPr>
            <a:spLocks noChangeArrowheads="1"/>
          </p:cNvSpPr>
          <p:nvPr/>
        </p:nvSpPr>
        <p:spPr bwMode="auto">
          <a:xfrm>
            <a:off x="995363" y="2743200"/>
            <a:ext cx="1470025" cy="1401763"/>
          </a:xfrm>
          <a:prstGeom prst="roundRect">
            <a:avLst>
              <a:gd name="adj" fmla="val 6102"/>
            </a:avLst>
          </a:prstGeom>
          <a:gradFill rotWithShape="0">
            <a:gsLst>
              <a:gs pos="0">
                <a:srgbClr val="74F4FF"/>
              </a:gs>
              <a:gs pos="75999">
                <a:srgbClr val="208ECD"/>
              </a:gs>
              <a:gs pos="100000">
                <a:srgbClr val="12557D"/>
              </a:gs>
            </a:gsLst>
            <a:lin ang="5400000"/>
          </a:gradFill>
          <a:ln w="9525">
            <a:solidFill>
              <a:srgbClr val="12557D"/>
            </a:solidFill>
            <a:round/>
            <a:headEnd/>
            <a:tailEnd/>
          </a:ln>
        </p:spPr>
        <p:txBody>
          <a:bodyPr/>
          <a:lstStyle/>
          <a:p>
            <a:endParaRPr lang="en-US" sz="1400">
              <a:latin typeface="Calibri" pitchFamily="-105" charset="0"/>
            </a:endParaRPr>
          </a:p>
        </p:txBody>
      </p:sp>
      <p:sp>
        <p:nvSpPr>
          <p:cNvPr id="16" name="Rounded Rectangle 15"/>
          <p:cNvSpPr/>
          <p:nvPr/>
        </p:nvSpPr>
        <p:spPr bwMode="auto">
          <a:xfrm>
            <a:off x="2835275" y="2743200"/>
            <a:ext cx="1470025" cy="1401763"/>
          </a:xfrm>
          <a:prstGeom prst="roundRect">
            <a:avLst>
              <a:gd name="adj" fmla="val 6103"/>
            </a:avLst>
          </a:prstGeom>
          <a:gradFill>
            <a:gsLst>
              <a:gs pos="0">
                <a:schemeClr val="bg1">
                  <a:lumMod val="85000"/>
                </a:schemeClr>
              </a:gs>
              <a:gs pos="12000">
                <a:schemeClr val="bg1">
                  <a:lumMod val="95000"/>
                </a:schemeClr>
              </a:gs>
            </a:gsLst>
          </a:grad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18" name="Rounded Rectangle 17"/>
          <p:cNvSpPr/>
          <p:nvPr/>
        </p:nvSpPr>
        <p:spPr bwMode="auto">
          <a:xfrm>
            <a:off x="2835275" y="703263"/>
            <a:ext cx="1470025" cy="1400175"/>
          </a:xfrm>
          <a:prstGeom prst="roundRect">
            <a:avLst>
              <a:gd name="adj" fmla="val 6103"/>
            </a:avLst>
          </a:prstGeom>
          <a:gradFill>
            <a:gsLst>
              <a:gs pos="0">
                <a:schemeClr val="bg1">
                  <a:lumMod val="85000"/>
                </a:schemeClr>
              </a:gs>
              <a:gs pos="12000">
                <a:schemeClr val="bg1">
                  <a:lumMod val="95000"/>
                </a:schemeClr>
              </a:gs>
            </a:gsLst>
          </a:grad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20" name="Rounded Rectangle 19"/>
          <p:cNvSpPr/>
          <p:nvPr/>
        </p:nvSpPr>
        <p:spPr bwMode="auto">
          <a:xfrm>
            <a:off x="2835275" y="4703763"/>
            <a:ext cx="1470025" cy="1400175"/>
          </a:xfrm>
          <a:prstGeom prst="roundRect">
            <a:avLst>
              <a:gd name="adj" fmla="val 6103"/>
            </a:avLst>
          </a:prstGeom>
          <a:gradFill>
            <a:gsLst>
              <a:gs pos="0">
                <a:schemeClr val="bg1">
                  <a:lumMod val="85000"/>
                </a:schemeClr>
              </a:gs>
              <a:gs pos="12000">
                <a:schemeClr val="bg1">
                  <a:lumMod val="95000"/>
                </a:schemeClr>
              </a:gs>
            </a:gsLst>
          </a:grad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22" name="Rounded Rectangle 21"/>
          <p:cNvSpPr/>
          <p:nvPr/>
        </p:nvSpPr>
        <p:spPr bwMode="auto">
          <a:xfrm>
            <a:off x="4659313" y="1631950"/>
            <a:ext cx="1470025" cy="1400175"/>
          </a:xfrm>
          <a:prstGeom prst="roundRect">
            <a:avLst>
              <a:gd name="adj" fmla="val 6103"/>
            </a:avLst>
          </a:prstGeom>
          <a:gradFill>
            <a:gsLst>
              <a:gs pos="0">
                <a:schemeClr val="bg1">
                  <a:lumMod val="85000"/>
                </a:schemeClr>
              </a:gs>
              <a:gs pos="12000">
                <a:schemeClr val="bg1">
                  <a:lumMod val="95000"/>
                </a:schemeClr>
              </a:gs>
            </a:gsLst>
          </a:grad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24" name="Rounded Rectangle 23"/>
          <p:cNvSpPr/>
          <p:nvPr/>
        </p:nvSpPr>
        <p:spPr bwMode="auto">
          <a:xfrm>
            <a:off x="4659313" y="3632200"/>
            <a:ext cx="1470025" cy="1400175"/>
          </a:xfrm>
          <a:prstGeom prst="roundRect">
            <a:avLst>
              <a:gd name="adj" fmla="val 6103"/>
            </a:avLst>
          </a:prstGeom>
          <a:gradFill>
            <a:gsLst>
              <a:gs pos="0">
                <a:schemeClr val="bg1">
                  <a:lumMod val="85000"/>
                </a:schemeClr>
              </a:gs>
              <a:gs pos="12000">
                <a:schemeClr val="bg1">
                  <a:lumMod val="95000"/>
                </a:schemeClr>
              </a:gs>
            </a:gsLst>
          </a:grad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26" name="Rounded Rectangle 25"/>
          <p:cNvSpPr/>
          <p:nvPr/>
        </p:nvSpPr>
        <p:spPr bwMode="auto">
          <a:xfrm>
            <a:off x="6602413" y="2743200"/>
            <a:ext cx="1470025" cy="1401763"/>
          </a:xfrm>
          <a:prstGeom prst="roundRect">
            <a:avLst>
              <a:gd name="adj" fmla="val 6103"/>
            </a:avLst>
          </a:prstGeom>
          <a:gradFill>
            <a:gsLst>
              <a:gs pos="0">
                <a:schemeClr val="bg1">
                  <a:lumMod val="85000"/>
                </a:schemeClr>
              </a:gs>
              <a:gs pos="12000">
                <a:schemeClr val="bg1">
                  <a:lumMod val="95000"/>
                </a:schemeClr>
              </a:gs>
            </a:gsLst>
          </a:grad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28" name="Rounded Rectangle 27"/>
          <p:cNvSpPr/>
          <p:nvPr/>
        </p:nvSpPr>
        <p:spPr bwMode="auto">
          <a:xfrm>
            <a:off x="6602413" y="703263"/>
            <a:ext cx="1470025" cy="1400175"/>
          </a:xfrm>
          <a:prstGeom prst="roundRect">
            <a:avLst>
              <a:gd name="adj" fmla="val 6103"/>
            </a:avLst>
          </a:prstGeom>
          <a:gradFill>
            <a:gsLst>
              <a:gs pos="0">
                <a:schemeClr val="bg1">
                  <a:lumMod val="85000"/>
                </a:schemeClr>
              </a:gs>
              <a:gs pos="12000">
                <a:schemeClr val="bg1">
                  <a:lumMod val="95000"/>
                </a:schemeClr>
              </a:gs>
            </a:gsLst>
          </a:grad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30" name="Rounded Rectangle 29"/>
          <p:cNvSpPr/>
          <p:nvPr/>
        </p:nvSpPr>
        <p:spPr bwMode="auto">
          <a:xfrm>
            <a:off x="6602413" y="4703763"/>
            <a:ext cx="1470025" cy="1400175"/>
          </a:xfrm>
          <a:prstGeom prst="roundRect">
            <a:avLst>
              <a:gd name="adj" fmla="val 6103"/>
            </a:avLst>
          </a:prstGeom>
          <a:gradFill>
            <a:gsLst>
              <a:gs pos="0">
                <a:schemeClr val="bg1">
                  <a:lumMod val="85000"/>
                </a:schemeClr>
              </a:gs>
              <a:gs pos="12000">
                <a:schemeClr val="bg1">
                  <a:lumMod val="95000"/>
                </a:schemeClr>
              </a:gs>
            </a:gsLst>
          </a:grad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24599" name="Rektangel 63"/>
          <p:cNvSpPr>
            <a:spLocks noChangeArrowheads="1"/>
          </p:cNvSpPr>
          <p:nvPr/>
        </p:nvSpPr>
        <p:spPr bwMode="auto">
          <a:xfrm>
            <a:off x="1060450" y="2927350"/>
            <a:ext cx="1300163" cy="8128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pPr>
            <a:r>
              <a:rPr lang="en-US" sz="1400" noProof="1">
                <a:solidFill>
                  <a:srgbClr val="080808"/>
                </a:solidFill>
                <a:latin typeface="Calibri" pitchFamily="-105" charset="0"/>
                <a:cs typeface="Arial" charset="0"/>
              </a:rPr>
              <a:t>This is an example text. </a:t>
            </a:r>
          </a:p>
        </p:txBody>
      </p:sp>
      <p:sp>
        <p:nvSpPr>
          <p:cNvPr id="24600" name="Rektangel 63"/>
          <p:cNvSpPr>
            <a:spLocks noChangeArrowheads="1"/>
          </p:cNvSpPr>
          <p:nvPr/>
        </p:nvSpPr>
        <p:spPr bwMode="auto">
          <a:xfrm>
            <a:off x="2895600" y="860425"/>
            <a:ext cx="1300163" cy="8128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pPr>
            <a:r>
              <a:rPr lang="en-US" sz="1400" noProof="1">
                <a:solidFill>
                  <a:srgbClr val="080808"/>
                </a:solidFill>
                <a:latin typeface="Calibri" pitchFamily="-105" charset="0"/>
                <a:cs typeface="Arial" charset="0"/>
              </a:rPr>
              <a:t>This is an example text. </a:t>
            </a:r>
          </a:p>
        </p:txBody>
      </p:sp>
      <p:sp>
        <p:nvSpPr>
          <p:cNvPr id="24601" name="Rektangel 63"/>
          <p:cNvSpPr>
            <a:spLocks noChangeArrowheads="1"/>
          </p:cNvSpPr>
          <p:nvPr/>
        </p:nvSpPr>
        <p:spPr bwMode="auto">
          <a:xfrm>
            <a:off x="2895600" y="2917825"/>
            <a:ext cx="1300163" cy="8128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pPr>
            <a:r>
              <a:rPr lang="en-US" sz="1400" noProof="1">
                <a:solidFill>
                  <a:srgbClr val="080808"/>
                </a:solidFill>
                <a:latin typeface="Calibri" pitchFamily="-105" charset="0"/>
                <a:cs typeface="Arial" charset="0"/>
              </a:rPr>
              <a:t>This is an example text. </a:t>
            </a:r>
          </a:p>
        </p:txBody>
      </p:sp>
      <p:sp>
        <p:nvSpPr>
          <p:cNvPr id="24602" name="Rektangel 63"/>
          <p:cNvSpPr>
            <a:spLocks noChangeArrowheads="1"/>
          </p:cNvSpPr>
          <p:nvPr/>
        </p:nvSpPr>
        <p:spPr bwMode="auto">
          <a:xfrm>
            <a:off x="2895600" y="4860925"/>
            <a:ext cx="1300163" cy="8128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pPr>
            <a:r>
              <a:rPr lang="en-US" sz="1400" noProof="1">
                <a:solidFill>
                  <a:srgbClr val="080808"/>
                </a:solidFill>
                <a:latin typeface="Calibri" pitchFamily="-105" charset="0"/>
                <a:cs typeface="Arial" charset="0"/>
              </a:rPr>
              <a:t>This is an example text. </a:t>
            </a:r>
          </a:p>
        </p:txBody>
      </p:sp>
      <p:sp>
        <p:nvSpPr>
          <p:cNvPr id="24603" name="Rektangel 63"/>
          <p:cNvSpPr>
            <a:spLocks noChangeArrowheads="1"/>
          </p:cNvSpPr>
          <p:nvPr/>
        </p:nvSpPr>
        <p:spPr bwMode="auto">
          <a:xfrm>
            <a:off x="4733925" y="1717675"/>
            <a:ext cx="1300163" cy="8128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pPr>
            <a:r>
              <a:rPr lang="en-US" sz="1400" noProof="1">
                <a:solidFill>
                  <a:srgbClr val="080808"/>
                </a:solidFill>
                <a:latin typeface="Calibri" pitchFamily="-105" charset="0"/>
                <a:cs typeface="Arial" charset="0"/>
              </a:rPr>
              <a:t>This is an example text. </a:t>
            </a:r>
          </a:p>
        </p:txBody>
      </p:sp>
      <p:sp>
        <p:nvSpPr>
          <p:cNvPr id="24604" name="Rektangel 63"/>
          <p:cNvSpPr>
            <a:spLocks noChangeArrowheads="1"/>
          </p:cNvSpPr>
          <p:nvPr/>
        </p:nvSpPr>
        <p:spPr bwMode="auto">
          <a:xfrm>
            <a:off x="4733925" y="3789363"/>
            <a:ext cx="1300163" cy="8128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pPr>
            <a:r>
              <a:rPr lang="en-US" sz="1400" noProof="1">
                <a:solidFill>
                  <a:srgbClr val="080808"/>
                </a:solidFill>
                <a:latin typeface="Calibri" pitchFamily="-105" charset="0"/>
                <a:cs typeface="Arial" charset="0"/>
              </a:rPr>
              <a:t>This is an example text. </a:t>
            </a:r>
          </a:p>
        </p:txBody>
      </p:sp>
      <p:sp>
        <p:nvSpPr>
          <p:cNvPr id="24605" name="Rektangel 63"/>
          <p:cNvSpPr>
            <a:spLocks noChangeArrowheads="1"/>
          </p:cNvSpPr>
          <p:nvPr/>
        </p:nvSpPr>
        <p:spPr bwMode="auto">
          <a:xfrm>
            <a:off x="6662738" y="788988"/>
            <a:ext cx="1300162" cy="8128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pPr>
            <a:r>
              <a:rPr lang="en-US" sz="1400" noProof="1">
                <a:solidFill>
                  <a:srgbClr val="080808"/>
                </a:solidFill>
                <a:latin typeface="Calibri" pitchFamily="-105" charset="0"/>
                <a:cs typeface="Arial" charset="0"/>
              </a:rPr>
              <a:t>This is an example text. </a:t>
            </a:r>
          </a:p>
        </p:txBody>
      </p:sp>
      <p:sp>
        <p:nvSpPr>
          <p:cNvPr id="24606" name="Rektangel 63"/>
          <p:cNvSpPr>
            <a:spLocks noChangeArrowheads="1"/>
          </p:cNvSpPr>
          <p:nvPr/>
        </p:nvSpPr>
        <p:spPr bwMode="auto">
          <a:xfrm>
            <a:off x="6662738" y="2846388"/>
            <a:ext cx="1300162" cy="8128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pPr>
            <a:r>
              <a:rPr lang="en-US" sz="1400" noProof="1">
                <a:solidFill>
                  <a:srgbClr val="080808"/>
                </a:solidFill>
                <a:latin typeface="Calibri" pitchFamily="-105" charset="0"/>
                <a:cs typeface="Arial" charset="0"/>
              </a:rPr>
              <a:t>This is an example text. </a:t>
            </a:r>
          </a:p>
        </p:txBody>
      </p:sp>
      <p:sp>
        <p:nvSpPr>
          <p:cNvPr id="24607" name="Rektangel 63"/>
          <p:cNvSpPr>
            <a:spLocks noChangeArrowheads="1"/>
          </p:cNvSpPr>
          <p:nvPr/>
        </p:nvSpPr>
        <p:spPr bwMode="auto">
          <a:xfrm>
            <a:off x="6662738" y="4860925"/>
            <a:ext cx="1300162" cy="8128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80808"/>
                </a:solidFill>
                <a:latin typeface="Calibri" pitchFamily="-105" charset="0"/>
                <a:cs typeface="Arial" charset="0"/>
              </a:rPr>
              <a:t>Example text</a:t>
            </a:r>
          </a:p>
          <a:p>
            <a:pPr defTabSz="801688">
              <a:spcBef>
                <a:spcPct val="20000"/>
              </a:spcBef>
            </a:pPr>
            <a:r>
              <a:rPr lang="en-US" sz="1400" noProof="1">
                <a:solidFill>
                  <a:srgbClr val="080808"/>
                </a:solidFill>
                <a:latin typeface="Calibri" pitchFamily="-105" charset="0"/>
                <a:cs typeface="Arial" charset="0"/>
              </a:rPr>
              <a:t>This is an example text. </a:t>
            </a:r>
          </a:p>
        </p:txBody>
      </p:sp>
      <p:sp>
        <p:nvSpPr>
          <p:cNvPr id="24608" name="TextBox 40"/>
          <p:cNvSpPr txBox="1">
            <a:spLocks noChangeArrowheads="1"/>
          </p:cNvSpPr>
          <p:nvPr/>
        </p:nvSpPr>
        <p:spPr bwMode="auto">
          <a:xfrm>
            <a:off x="357188" y="203200"/>
            <a:ext cx="2093912"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Management Team</a:t>
            </a:r>
          </a:p>
        </p:txBody>
      </p:sp>
      <p:grpSp>
        <p:nvGrpSpPr>
          <p:cNvPr id="24609" name="Gruppe 91"/>
          <p:cNvGrpSpPr>
            <a:grpSpLocks/>
          </p:cNvGrpSpPr>
          <p:nvPr/>
        </p:nvGrpSpPr>
        <p:grpSpPr bwMode="auto">
          <a:xfrm>
            <a:off x="117475" y="565150"/>
            <a:ext cx="244475" cy="241300"/>
            <a:chOff x="1071835" y="2920232"/>
            <a:chExt cx="1427572" cy="1413777"/>
          </a:xfrm>
        </p:grpSpPr>
        <p:sp>
          <p:nvSpPr>
            <p:cNvPr id="43" name="Ellipse 44"/>
            <p:cNvSpPr/>
            <p:nvPr/>
          </p:nvSpPr>
          <p:spPr bwMode="auto">
            <a:xfrm rot="21052097">
              <a:off x="1085754" y="2920232"/>
              <a:ext cx="1413653" cy="1413777"/>
            </a:xfrm>
            <a:prstGeom prst="ellipse">
              <a:avLst/>
            </a:prstGeom>
            <a:gradFill flip="none" rotWithShape="1">
              <a:gsLst>
                <a:gs pos="0">
                  <a:srgbClr val="FFFF00"/>
                </a:gs>
                <a:gs pos="100000">
                  <a:srgbClr val="FF6600"/>
                </a:gs>
              </a:gsLst>
              <a:path path="shape">
                <a:fillToRect l="50000" t="50000" r="50000" b="50000"/>
              </a:path>
              <a:tileRect/>
            </a:gradFill>
            <a:ln w="9525" cap="flat" cmpd="sng" algn="ctr">
              <a:solidFill>
                <a:srgbClr val="FF6600"/>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44"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45"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4" name="Round Diagonal Corner Rectangle 3"/>
          <p:cNvSpPr>
            <a:spLocks noChangeArrowheads="1"/>
          </p:cNvSpPr>
          <p:nvPr/>
        </p:nvSpPr>
        <p:spPr bwMode="auto">
          <a:xfrm>
            <a:off x="757238" y="1347788"/>
            <a:ext cx="3276600" cy="1235075"/>
          </a:xfrm>
          <a:custGeom>
            <a:avLst/>
            <a:gdLst>
              <a:gd name="T0" fmla="*/ 3276600 w 3276600"/>
              <a:gd name="T1" fmla="*/ 617538 h 1235075"/>
              <a:gd name="T2" fmla="*/ 1638300 w 3276600"/>
              <a:gd name="T3" fmla="*/ 1235075 h 1235075"/>
              <a:gd name="T4" fmla="*/ 0 w 3276600"/>
              <a:gd name="T5" fmla="*/ 617538 h 1235075"/>
              <a:gd name="T6" fmla="*/ 1638300 w 3276600"/>
              <a:gd name="T7" fmla="*/ 0 h 1235075"/>
              <a:gd name="T8" fmla="*/ 0 60000 65536"/>
              <a:gd name="T9" fmla="*/ 1 60000 65536"/>
              <a:gd name="T10" fmla="*/ 2 60000 65536"/>
              <a:gd name="T11" fmla="*/ 3 60000 65536"/>
              <a:gd name="T12" fmla="*/ 34253 w 3276600"/>
              <a:gd name="T13" fmla="*/ 34253 h 1235075"/>
              <a:gd name="T14" fmla="*/ 3242347 w 3276600"/>
              <a:gd name="T15" fmla="*/ 1200822 h 1235075"/>
            </a:gdLst>
            <a:ahLst/>
            <a:cxnLst>
              <a:cxn ang="T8">
                <a:pos x="T0" y="T1"/>
              </a:cxn>
              <a:cxn ang="T9">
                <a:pos x="T2" y="T3"/>
              </a:cxn>
              <a:cxn ang="T10">
                <a:pos x="T4" y="T5"/>
              </a:cxn>
              <a:cxn ang="T11">
                <a:pos x="T6" y="T7"/>
              </a:cxn>
            </a:cxnLst>
            <a:rect l="T12" t="T13" r="T14" b="T15"/>
            <a:pathLst>
              <a:path w="3276600" h="1235075">
                <a:moveTo>
                  <a:pt x="116949" y="0"/>
                </a:moveTo>
                <a:lnTo>
                  <a:pt x="3276600" y="0"/>
                </a:lnTo>
                <a:lnTo>
                  <a:pt x="3276600" y="1118126"/>
                </a:lnTo>
                <a:cubicBezTo>
                  <a:pt x="3276600" y="1182715"/>
                  <a:pt x="3224240" y="1235074"/>
                  <a:pt x="3159651" y="1235075"/>
                </a:cubicBezTo>
                <a:lnTo>
                  <a:pt x="0" y="1235075"/>
                </a:lnTo>
                <a:lnTo>
                  <a:pt x="0" y="116949"/>
                </a:lnTo>
                <a:cubicBezTo>
                  <a:pt x="0" y="52359"/>
                  <a:pt x="52359" y="0"/>
                  <a:pt x="116948" y="0"/>
                </a:cubicBezTo>
                <a:close/>
              </a:path>
            </a:pathLst>
          </a:custGeom>
          <a:solidFill>
            <a:schemeClr val="bg1"/>
          </a:solidFill>
          <a:ln w="12700">
            <a:solidFill>
              <a:srgbClr val="595959"/>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sz="1400">
              <a:solidFill>
                <a:srgbClr val="FFFFFF"/>
              </a:solidFill>
              <a:latin typeface="+mn-lt"/>
              <a:cs typeface="ＭＳ Ｐゴシック" pitchFamily="-105" charset="-128"/>
            </a:endParaRPr>
          </a:p>
        </p:txBody>
      </p:sp>
      <p:sp>
        <p:nvSpPr>
          <p:cNvPr id="5" name="Round Diagonal Corner Rectangle 4"/>
          <p:cNvSpPr/>
          <p:nvPr/>
        </p:nvSpPr>
        <p:spPr>
          <a:xfrm>
            <a:off x="5032375" y="1315244"/>
            <a:ext cx="3276600" cy="4405312"/>
          </a:xfrm>
          <a:prstGeom prst="round2DiagRect">
            <a:avLst>
              <a:gd name="adj1" fmla="val 7365"/>
              <a:gd name="adj2" fmla="val 0"/>
            </a:avLst>
          </a:prstGeom>
          <a:solidFill>
            <a:schemeClr val="bg1"/>
          </a:solidFill>
          <a:ln w="19050" cmpd="sng">
            <a:gradFill flip="none" rotWithShape="1">
              <a:gsLst>
                <a:gs pos="0">
                  <a:srgbClr val="12557D"/>
                </a:gs>
                <a:gs pos="100000">
                  <a:srgbClr val="23A5F1"/>
                </a:gs>
              </a:gsLst>
              <a:lin ang="2700000" scaled="0"/>
              <a:tileRect/>
            </a:gra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a:solidFill>
                <a:srgbClr val="FFFFFF"/>
              </a:solidFill>
              <a:ea typeface="ＭＳ Ｐゴシック" pitchFamily="-105" charset="-128"/>
              <a:cs typeface="ＭＳ Ｐゴシック" pitchFamily="-105" charset="-128"/>
            </a:endParaRPr>
          </a:p>
        </p:txBody>
      </p:sp>
      <p:sp>
        <p:nvSpPr>
          <p:cNvPr id="25609" name="Text Box 52"/>
          <p:cNvSpPr txBox="1">
            <a:spLocks noChangeArrowheads="1"/>
          </p:cNvSpPr>
          <p:nvPr/>
        </p:nvSpPr>
        <p:spPr bwMode="gray">
          <a:xfrm>
            <a:off x="5334000" y="1692275"/>
            <a:ext cx="2720975" cy="319405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00000"/>
                </a:solidFill>
                <a:latin typeface="Calibri" pitchFamily="-105" charset="0"/>
                <a:cs typeface="Arial" charset="0"/>
              </a:rPr>
              <a:t>Total Funding Needs</a:t>
            </a:r>
          </a:p>
          <a:p>
            <a:pPr defTabSz="801688">
              <a:spcBef>
                <a:spcPct val="20000"/>
              </a:spcBef>
            </a:pPr>
            <a:endParaRPr lang="en-US" sz="1400" b="1" noProof="1">
              <a:solidFill>
                <a:srgbClr val="000000"/>
              </a:solidFill>
              <a:latin typeface="Calibri" pitchFamily="-105" charset="0"/>
              <a:cs typeface="Arial" charset="0"/>
            </a:endParaRP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endParaRPr lang="en-US" sz="1400" noProof="1">
              <a:solidFill>
                <a:srgbClr val="000000"/>
              </a:solidFill>
              <a:latin typeface="Calibri" pitchFamily="-105" charset="0"/>
              <a:cs typeface="Arial" charset="0"/>
            </a:endParaRPr>
          </a:p>
          <a:p>
            <a:pPr defTabSz="801688">
              <a:spcBef>
                <a:spcPct val="20000"/>
              </a:spcBef>
              <a:buFont typeface="Arial" charset="0"/>
              <a:buChar char="•"/>
            </a:pPr>
            <a:r>
              <a:rPr lang="en-US" sz="1400" noProof="1">
                <a:solidFill>
                  <a:srgbClr val="000000"/>
                </a:solidFill>
                <a:latin typeface="Calibri" pitchFamily="-105" charset="0"/>
                <a:cs typeface="Arial" charset="0"/>
              </a:rPr>
              <a:t> Go ahead and replace it with your own text.</a:t>
            </a:r>
          </a:p>
          <a:p>
            <a:pPr defTabSz="801688">
              <a:spcBef>
                <a:spcPct val="20000"/>
              </a:spcBef>
            </a:pPr>
            <a:endParaRPr lang="en-US" sz="1400" b="1" noProof="1">
              <a:solidFill>
                <a:srgbClr val="000000"/>
              </a:solidFill>
              <a:latin typeface="Calibri" pitchFamily="-105" charset="0"/>
              <a:cs typeface="Arial" charset="0"/>
            </a:endParaRP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endParaRPr lang="en-US" sz="1400" noProof="1">
              <a:solidFill>
                <a:srgbClr val="000000"/>
              </a:solidFill>
              <a:latin typeface="Calibri" pitchFamily="-105" charset="0"/>
              <a:cs typeface="Arial" charset="0"/>
            </a:endParaRPr>
          </a:p>
        </p:txBody>
      </p:sp>
      <p:sp>
        <p:nvSpPr>
          <p:cNvPr id="25610" name="Text Box 52"/>
          <p:cNvSpPr txBox="1">
            <a:spLocks noChangeArrowheads="1"/>
          </p:cNvSpPr>
          <p:nvPr/>
        </p:nvSpPr>
        <p:spPr bwMode="gray">
          <a:xfrm>
            <a:off x="1052513" y="1452563"/>
            <a:ext cx="2720975" cy="10287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00000"/>
                </a:solidFill>
                <a:latin typeface="Calibri" pitchFamily="-105" charset="0"/>
                <a:cs typeface="Arial" charset="0"/>
              </a:rPr>
              <a:t>Initial Capital</a:t>
            </a: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 replace it with your own text. This is an example text.</a:t>
            </a:r>
          </a:p>
        </p:txBody>
      </p:sp>
      <p:sp>
        <p:nvSpPr>
          <p:cNvPr id="14" name="Round Diagonal Corner Rectangle 13"/>
          <p:cNvSpPr>
            <a:spLocks noChangeArrowheads="1"/>
          </p:cNvSpPr>
          <p:nvPr/>
        </p:nvSpPr>
        <p:spPr bwMode="auto">
          <a:xfrm>
            <a:off x="757238" y="2900363"/>
            <a:ext cx="3276600" cy="1238250"/>
          </a:xfrm>
          <a:custGeom>
            <a:avLst/>
            <a:gdLst>
              <a:gd name="T0" fmla="*/ 3276600 w 3276600"/>
              <a:gd name="T1" fmla="*/ 618332 h 1236663"/>
              <a:gd name="T2" fmla="*/ 1638300 w 3276600"/>
              <a:gd name="T3" fmla="*/ 1236663 h 1236663"/>
              <a:gd name="T4" fmla="*/ 0 w 3276600"/>
              <a:gd name="T5" fmla="*/ 618332 h 1236663"/>
              <a:gd name="T6" fmla="*/ 1638300 w 3276600"/>
              <a:gd name="T7" fmla="*/ 0 h 1236663"/>
              <a:gd name="T8" fmla="*/ 0 60000 65536"/>
              <a:gd name="T9" fmla="*/ 1 60000 65536"/>
              <a:gd name="T10" fmla="*/ 2 60000 65536"/>
              <a:gd name="T11" fmla="*/ 3 60000 65536"/>
              <a:gd name="T12" fmla="*/ 23170 w 3276600"/>
              <a:gd name="T13" fmla="*/ 23170 h 1236663"/>
              <a:gd name="T14" fmla="*/ 3253430 w 3276600"/>
              <a:gd name="T15" fmla="*/ 1213493 h 1236663"/>
            </a:gdLst>
            <a:ahLst/>
            <a:cxnLst>
              <a:cxn ang="T8">
                <a:pos x="T0" y="T1"/>
              </a:cxn>
              <a:cxn ang="T9">
                <a:pos x="T2" y="T3"/>
              </a:cxn>
              <a:cxn ang="T10">
                <a:pos x="T4" y="T5"/>
              </a:cxn>
              <a:cxn ang="T11">
                <a:pos x="T6" y="T7"/>
              </a:cxn>
            </a:cxnLst>
            <a:rect l="T12" t="T13" r="T14" b="T15"/>
            <a:pathLst>
              <a:path w="3276600" h="1236663">
                <a:moveTo>
                  <a:pt x="79109" y="0"/>
                </a:moveTo>
                <a:lnTo>
                  <a:pt x="3276600" y="0"/>
                </a:lnTo>
                <a:lnTo>
                  <a:pt x="3276600" y="1157554"/>
                </a:lnTo>
                <a:cubicBezTo>
                  <a:pt x="3276600" y="1201244"/>
                  <a:pt x="3241181" y="1236662"/>
                  <a:pt x="3197491" y="1236663"/>
                </a:cubicBezTo>
                <a:lnTo>
                  <a:pt x="0" y="1236663"/>
                </a:lnTo>
                <a:lnTo>
                  <a:pt x="0" y="79109"/>
                </a:lnTo>
                <a:cubicBezTo>
                  <a:pt x="0" y="35418"/>
                  <a:pt x="35418" y="0"/>
                  <a:pt x="79108" y="0"/>
                </a:cubicBezTo>
                <a:close/>
              </a:path>
            </a:pathLst>
          </a:custGeom>
          <a:solidFill>
            <a:schemeClr val="bg1"/>
          </a:solidFill>
          <a:ln w="12700">
            <a:solidFill>
              <a:srgbClr val="595959"/>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sz="1400">
              <a:solidFill>
                <a:srgbClr val="FFFFFF"/>
              </a:solidFill>
              <a:latin typeface="+mn-lt"/>
              <a:cs typeface="ＭＳ Ｐゴシック" pitchFamily="-105" charset="-128"/>
            </a:endParaRPr>
          </a:p>
        </p:txBody>
      </p:sp>
      <p:sp>
        <p:nvSpPr>
          <p:cNvPr id="25612" name="Text Box 52"/>
          <p:cNvSpPr txBox="1">
            <a:spLocks noChangeArrowheads="1"/>
          </p:cNvSpPr>
          <p:nvPr/>
        </p:nvSpPr>
        <p:spPr bwMode="gray">
          <a:xfrm>
            <a:off x="1052513" y="3016250"/>
            <a:ext cx="2720975" cy="10287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00000"/>
                </a:solidFill>
                <a:latin typeface="Calibri" pitchFamily="-105" charset="0"/>
                <a:cs typeface="Arial" charset="0"/>
              </a:rPr>
              <a:t>Investment</a:t>
            </a: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 replace it with your own text. This is an example text.</a:t>
            </a:r>
          </a:p>
        </p:txBody>
      </p:sp>
      <p:sp>
        <p:nvSpPr>
          <p:cNvPr id="16" name="Round Diagonal Corner Rectangle 15"/>
          <p:cNvSpPr>
            <a:spLocks noChangeArrowheads="1"/>
          </p:cNvSpPr>
          <p:nvPr/>
        </p:nvSpPr>
        <p:spPr bwMode="auto">
          <a:xfrm>
            <a:off x="757238" y="4484688"/>
            <a:ext cx="3276600" cy="1235075"/>
          </a:xfrm>
          <a:custGeom>
            <a:avLst/>
            <a:gdLst>
              <a:gd name="T0" fmla="*/ 3276600 w 3276600"/>
              <a:gd name="T1" fmla="*/ 618331 h 1236662"/>
              <a:gd name="T2" fmla="*/ 1638300 w 3276600"/>
              <a:gd name="T3" fmla="*/ 1236662 h 1236662"/>
              <a:gd name="T4" fmla="*/ 0 w 3276600"/>
              <a:gd name="T5" fmla="*/ 618331 h 1236662"/>
              <a:gd name="T6" fmla="*/ 1638300 w 3276600"/>
              <a:gd name="T7" fmla="*/ 0 h 1236662"/>
              <a:gd name="T8" fmla="*/ 0 60000 65536"/>
              <a:gd name="T9" fmla="*/ 1 60000 65536"/>
              <a:gd name="T10" fmla="*/ 2 60000 65536"/>
              <a:gd name="T11" fmla="*/ 3 60000 65536"/>
              <a:gd name="T12" fmla="*/ 41770 w 3276600"/>
              <a:gd name="T13" fmla="*/ 41770 h 1236662"/>
              <a:gd name="T14" fmla="*/ 3234830 w 3276600"/>
              <a:gd name="T15" fmla="*/ 1194892 h 1236662"/>
            </a:gdLst>
            <a:ahLst/>
            <a:cxnLst>
              <a:cxn ang="T8">
                <a:pos x="T0" y="T1"/>
              </a:cxn>
              <a:cxn ang="T9">
                <a:pos x="T2" y="T3"/>
              </a:cxn>
              <a:cxn ang="T10">
                <a:pos x="T4" y="T5"/>
              </a:cxn>
              <a:cxn ang="T11">
                <a:pos x="T6" y="T7"/>
              </a:cxn>
            </a:cxnLst>
            <a:rect l="T12" t="T13" r="T14" b="T15"/>
            <a:pathLst>
              <a:path w="3276600" h="1236662">
                <a:moveTo>
                  <a:pt x="142612" y="0"/>
                </a:moveTo>
                <a:lnTo>
                  <a:pt x="3276600" y="0"/>
                </a:lnTo>
                <a:lnTo>
                  <a:pt x="3276600" y="1094050"/>
                </a:lnTo>
                <a:cubicBezTo>
                  <a:pt x="3276600" y="1172812"/>
                  <a:pt x="3212750" y="1236661"/>
                  <a:pt x="3133988" y="1236662"/>
                </a:cubicBezTo>
                <a:lnTo>
                  <a:pt x="0" y="1236662"/>
                </a:lnTo>
                <a:lnTo>
                  <a:pt x="0" y="142612"/>
                </a:lnTo>
                <a:cubicBezTo>
                  <a:pt x="0" y="63849"/>
                  <a:pt x="63849" y="0"/>
                  <a:pt x="142611" y="0"/>
                </a:cubicBezTo>
                <a:close/>
              </a:path>
            </a:pathLst>
          </a:custGeom>
          <a:solidFill>
            <a:schemeClr val="bg1"/>
          </a:solidFill>
          <a:ln w="12700">
            <a:solidFill>
              <a:srgbClr val="595959"/>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sz="1400">
              <a:solidFill>
                <a:srgbClr val="FFFFFF"/>
              </a:solidFill>
              <a:latin typeface="+mn-lt"/>
              <a:cs typeface="ＭＳ Ｐゴシック" pitchFamily="-105" charset="-128"/>
            </a:endParaRPr>
          </a:p>
        </p:txBody>
      </p:sp>
      <p:sp>
        <p:nvSpPr>
          <p:cNvPr id="25614" name="Text Box 52"/>
          <p:cNvSpPr txBox="1">
            <a:spLocks noChangeArrowheads="1"/>
          </p:cNvSpPr>
          <p:nvPr/>
        </p:nvSpPr>
        <p:spPr bwMode="gray">
          <a:xfrm>
            <a:off x="1052513" y="4589463"/>
            <a:ext cx="2720975" cy="1028700"/>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00000"/>
                </a:solidFill>
                <a:latin typeface="Calibri" pitchFamily="-105" charset="0"/>
                <a:cs typeface="Arial" charset="0"/>
              </a:rPr>
              <a:t>Loan</a:t>
            </a: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 replace it with your own text. This is an example text.</a:t>
            </a:r>
          </a:p>
        </p:txBody>
      </p:sp>
      <p:sp>
        <p:nvSpPr>
          <p:cNvPr id="36" name="Right Arrow 35"/>
          <p:cNvSpPr>
            <a:spLocks noChangeArrowheads="1"/>
          </p:cNvSpPr>
          <p:nvPr/>
        </p:nvSpPr>
        <p:spPr bwMode="auto">
          <a:xfrm>
            <a:off x="4033838" y="2265363"/>
            <a:ext cx="998537" cy="177800"/>
          </a:xfrm>
          <a:prstGeom prst="rightArrow">
            <a:avLst>
              <a:gd name="adj1" fmla="val 50000"/>
              <a:gd name="adj2" fmla="val 49999"/>
            </a:avLst>
          </a:prstGeom>
          <a:gradFill rotWithShape="1">
            <a:gsLst>
              <a:gs pos="0">
                <a:srgbClr val="65E1FF"/>
              </a:gs>
              <a:gs pos="35001">
                <a:srgbClr val="23A5F1"/>
              </a:gs>
              <a:gs pos="100000">
                <a:srgbClr val="23A5F1"/>
              </a:gs>
            </a:gsLst>
            <a:lin ang="5400000"/>
          </a:gradFill>
          <a:ln w="9525">
            <a:solidFill>
              <a:srgbClr val="23A5F1"/>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sz="1400">
              <a:solidFill>
                <a:srgbClr val="FFFFFF"/>
              </a:solidFill>
              <a:latin typeface="+mn-lt"/>
              <a:cs typeface="ＭＳ Ｐゴシック" pitchFamily="-105" charset="-128"/>
            </a:endParaRPr>
          </a:p>
        </p:txBody>
      </p:sp>
      <p:sp>
        <p:nvSpPr>
          <p:cNvPr id="37" name="Right Arrow 36"/>
          <p:cNvSpPr>
            <a:spLocks noChangeArrowheads="1"/>
          </p:cNvSpPr>
          <p:nvPr/>
        </p:nvSpPr>
        <p:spPr bwMode="auto">
          <a:xfrm>
            <a:off x="4033838" y="3446463"/>
            <a:ext cx="998537" cy="177800"/>
          </a:xfrm>
          <a:prstGeom prst="rightArrow">
            <a:avLst>
              <a:gd name="adj1" fmla="val 50000"/>
              <a:gd name="adj2" fmla="val 49999"/>
            </a:avLst>
          </a:prstGeom>
          <a:gradFill rotWithShape="1">
            <a:gsLst>
              <a:gs pos="0">
                <a:srgbClr val="65E1FF"/>
              </a:gs>
              <a:gs pos="35001">
                <a:srgbClr val="23A5F1"/>
              </a:gs>
              <a:gs pos="100000">
                <a:srgbClr val="23A5F1"/>
              </a:gs>
            </a:gsLst>
            <a:lin ang="5400000"/>
          </a:gradFill>
          <a:ln w="9525">
            <a:solidFill>
              <a:srgbClr val="23A5F1"/>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sz="1400">
              <a:solidFill>
                <a:srgbClr val="FFFFFF"/>
              </a:solidFill>
              <a:latin typeface="+mn-lt"/>
              <a:cs typeface="ＭＳ Ｐゴシック" pitchFamily="-105" charset="-128"/>
            </a:endParaRPr>
          </a:p>
        </p:txBody>
      </p:sp>
      <p:sp>
        <p:nvSpPr>
          <p:cNvPr id="38" name="Right Arrow 37"/>
          <p:cNvSpPr>
            <a:spLocks noChangeArrowheads="1"/>
          </p:cNvSpPr>
          <p:nvPr/>
        </p:nvSpPr>
        <p:spPr bwMode="auto">
          <a:xfrm>
            <a:off x="4033838" y="4602163"/>
            <a:ext cx="998537" cy="177800"/>
          </a:xfrm>
          <a:prstGeom prst="rightArrow">
            <a:avLst>
              <a:gd name="adj1" fmla="val 50000"/>
              <a:gd name="adj2" fmla="val 49999"/>
            </a:avLst>
          </a:prstGeom>
          <a:gradFill rotWithShape="1">
            <a:gsLst>
              <a:gs pos="0">
                <a:srgbClr val="65E1FF"/>
              </a:gs>
              <a:gs pos="35001">
                <a:srgbClr val="23A5F1"/>
              </a:gs>
              <a:gs pos="100000">
                <a:srgbClr val="23A5F1"/>
              </a:gs>
            </a:gsLst>
            <a:lin ang="5400000"/>
          </a:gradFill>
          <a:ln w="9525">
            <a:solidFill>
              <a:srgbClr val="23A5F1"/>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sz="1400">
              <a:solidFill>
                <a:srgbClr val="FFFFFF"/>
              </a:solidFill>
              <a:latin typeface="+mn-lt"/>
              <a:cs typeface="ＭＳ Ｐゴシック" pitchFamily="-105" charset="-128"/>
            </a:endParaRPr>
          </a:p>
        </p:txBody>
      </p:sp>
      <p:sp>
        <p:nvSpPr>
          <p:cNvPr id="25618" name="TextBox 45"/>
          <p:cNvSpPr txBox="1">
            <a:spLocks noChangeArrowheads="1"/>
          </p:cNvSpPr>
          <p:nvPr/>
        </p:nvSpPr>
        <p:spPr bwMode="auto">
          <a:xfrm>
            <a:off x="357188" y="203200"/>
            <a:ext cx="1903412"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Financial Analysis</a:t>
            </a:r>
          </a:p>
        </p:txBody>
      </p:sp>
      <p:grpSp>
        <p:nvGrpSpPr>
          <p:cNvPr id="25619" name="Gruppe 91"/>
          <p:cNvGrpSpPr>
            <a:grpSpLocks/>
          </p:cNvGrpSpPr>
          <p:nvPr/>
        </p:nvGrpSpPr>
        <p:grpSpPr bwMode="auto">
          <a:xfrm>
            <a:off x="117475" y="565150"/>
            <a:ext cx="244475" cy="241300"/>
            <a:chOff x="1071835" y="2920232"/>
            <a:chExt cx="1427572" cy="1413777"/>
          </a:xfrm>
        </p:grpSpPr>
        <p:sp>
          <p:nvSpPr>
            <p:cNvPr id="48" name="Ellipse 44"/>
            <p:cNvSpPr/>
            <p:nvPr/>
          </p:nvSpPr>
          <p:spPr bwMode="auto">
            <a:xfrm rot="21052097">
              <a:off x="1085754" y="2920232"/>
              <a:ext cx="1413653" cy="1413777"/>
            </a:xfrm>
            <a:prstGeom prst="ellipse">
              <a:avLst/>
            </a:prstGeom>
            <a:gradFill flip="none" rotWithShape="1">
              <a:gsLst>
                <a:gs pos="0">
                  <a:srgbClr val="FB75F2"/>
                </a:gs>
                <a:gs pos="100000">
                  <a:srgbClr val="991887"/>
                </a:gs>
              </a:gsLst>
              <a:path path="shape">
                <a:fillToRect l="50000" t="50000" r="50000" b="50000"/>
              </a:path>
              <a:tileRect/>
            </a:gradFill>
            <a:ln w="9525" cap="flat" cmpd="sng" algn="ctr">
              <a:solidFill>
                <a:srgbClr val="991887"/>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49"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50"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6629" name="Group 16"/>
          <p:cNvGrpSpPr>
            <a:grpSpLocks/>
          </p:cNvGrpSpPr>
          <p:nvPr/>
        </p:nvGrpSpPr>
        <p:grpSpPr bwMode="auto">
          <a:xfrm flipH="1">
            <a:off x="6205538" y="2014538"/>
            <a:ext cx="579437" cy="3292475"/>
            <a:chOff x="2354580" y="1417622"/>
            <a:chExt cx="579120" cy="3291840"/>
          </a:xfrm>
        </p:grpSpPr>
        <p:sp>
          <p:nvSpPr>
            <p:cNvPr id="5" name="Line 33"/>
            <p:cNvSpPr>
              <a:spLocks noChangeShapeType="1"/>
            </p:cNvSpPr>
            <p:nvPr/>
          </p:nvSpPr>
          <p:spPr bwMode="auto">
            <a:xfrm rot="5400000">
              <a:off x="1287780" y="3063542"/>
              <a:ext cx="3291840" cy="0"/>
            </a:xfrm>
            <a:prstGeom prst="line">
              <a:avLst/>
            </a:prstGeom>
            <a:noFill/>
            <a:ln w="19050">
              <a:solidFill>
                <a:srgbClr val="D7D8D9">
                  <a:lumMod val="25000"/>
                </a:srgbClr>
              </a:solidFill>
              <a:prstDash val="sysDot"/>
              <a:round/>
              <a:headEnd/>
              <a:tailEnd/>
            </a:ln>
            <a:effectLst/>
          </p:spPr>
          <p:txBody>
            <a:bodyPr/>
            <a:lstStyle/>
            <a:p>
              <a:pPr fontAlgn="auto">
                <a:spcBef>
                  <a:spcPts val="0"/>
                </a:spcBef>
                <a:spcAft>
                  <a:spcPts val="0"/>
                </a:spcAft>
                <a:defRPr/>
              </a:pPr>
              <a:endParaRPr lang="da-DK" kern="0">
                <a:solidFill>
                  <a:sysClr val="windowText" lastClr="000000"/>
                </a:solidFill>
                <a:latin typeface="Arial" pitchFamily="34" charset="0"/>
                <a:ea typeface="ＭＳ Ｐゴシック" pitchFamily="-65" charset="-128"/>
                <a:cs typeface="ＭＳ Ｐゴシック" pitchFamily="-65" charset="-128"/>
              </a:endParaRPr>
            </a:p>
          </p:txBody>
        </p:sp>
        <p:sp>
          <p:nvSpPr>
            <p:cNvPr id="6" name="Line 33"/>
            <p:cNvSpPr>
              <a:spLocks noChangeShapeType="1"/>
            </p:cNvSpPr>
            <p:nvPr/>
          </p:nvSpPr>
          <p:spPr bwMode="auto">
            <a:xfrm>
              <a:off x="2354580" y="1427145"/>
              <a:ext cx="548975" cy="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mn-ea"/>
              </a:endParaRPr>
            </a:p>
          </p:txBody>
        </p:sp>
        <p:sp>
          <p:nvSpPr>
            <p:cNvPr id="7" name="Line 33"/>
            <p:cNvSpPr>
              <a:spLocks noChangeShapeType="1"/>
            </p:cNvSpPr>
            <p:nvPr/>
          </p:nvSpPr>
          <p:spPr bwMode="auto">
            <a:xfrm>
              <a:off x="2354580" y="4680893"/>
              <a:ext cx="548975" cy="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mn-ea"/>
              </a:endParaRPr>
            </a:p>
          </p:txBody>
        </p:sp>
        <p:sp>
          <p:nvSpPr>
            <p:cNvPr id="8" name="Line 33"/>
            <p:cNvSpPr>
              <a:spLocks noChangeShapeType="1"/>
            </p:cNvSpPr>
            <p:nvPr/>
          </p:nvSpPr>
          <p:spPr bwMode="auto">
            <a:xfrm>
              <a:off x="2354580" y="3000054"/>
              <a:ext cx="548975" cy="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mn-ea"/>
              </a:endParaRPr>
            </a:p>
          </p:txBody>
        </p:sp>
      </p:grpSp>
      <p:grpSp>
        <p:nvGrpSpPr>
          <p:cNvPr id="26630" name="Group 15"/>
          <p:cNvGrpSpPr>
            <a:grpSpLocks/>
          </p:cNvGrpSpPr>
          <p:nvPr/>
        </p:nvGrpSpPr>
        <p:grpSpPr bwMode="auto">
          <a:xfrm>
            <a:off x="2354263" y="2014538"/>
            <a:ext cx="3867150" cy="3292475"/>
            <a:chOff x="2354580" y="1417622"/>
            <a:chExt cx="3866186" cy="3291840"/>
          </a:xfrm>
        </p:grpSpPr>
        <p:sp>
          <p:nvSpPr>
            <p:cNvPr id="10" name="Line 33"/>
            <p:cNvSpPr>
              <a:spLocks noChangeShapeType="1"/>
            </p:cNvSpPr>
            <p:nvPr/>
          </p:nvSpPr>
          <p:spPr bwMode="auto">
            <a:xfrm rot="5400000">
              <a:off x="1287952" y="3063542"/>
              <a:ext cx="3291840" cy="0"/>
            </a:xfrm>
            <a:prstGeom prst="line">
              <a:avLst/>
            </a:prstGeom>
            <a:noFill/>
            <a:ln w="19050">
              <a:solidFill>
                <a:srgbClr val="D7D8D9">
                  <a:lumMod val="25000"/>
                </a:srgbClr>
              </a:solidFill>
              <a:prstDash val="sysDot"/>
              <a:round/>
              <a:headEnd/>
              <a:tailEnd/>
            </a:ln>
            <a:effectLst/>
          </p:spPr>
          <p:txBody>
            <a:bodyPr/>
            <a:lstStyle/>
            <a:p>
              <a:pPr fontAlgn="auto">
                <a:spcBef>
                  <a:spcPts val="0"/>
                </a:spcBef>
                <a:spcAft>
                  <a:spcPts val="0"/>
                </a:spcAft>
                <a:defRPr/>
              </a:pPr>
              <a:endParaRPr lang="da-DK" kern="0">
                <a:solidFill>
                  <a:sysClr val="windowText" lastClr="000000"/>
                </a:solidFill>
                <a:latin typeface="Arial" pitchFamily="34" charset="0"/>
                <a:ea typeface="ＭＳ Ｐゴシック" pitchFamily="-65" charset="-128"/>
                <a:cs typeface="ＭＳ Ｐゴシック" pitchFamily="-65" charset="-128"/>
              </a:endParaRPr>
            </a:p>
          </p:txBody>
        </p:sp>
        <p:sp>
          <p:nvSpPr>
            <p:cNvPr id="11" name="Line 33"/>
            <p:cNvSpPr>
              <a:spLocks noChangeShapeType="1"/>
            </p:cNvSpPr>
            <p:nvPr/>
          </p:nvSpPr>
          <p:spPr bwMode="auto">
            <a:xfrm>
              <a:off x="2354580" y="1427145"/>
              <a:ext cx="549138" cy="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mn-ea"/>
              </a:endParaRPr>
            </a:p>
          </p:txBody>
        </p:sp>
        <p:sp>
          <p:nvSpPr>
            <p:cNvPr id="12" name="Line 33"/>
            <p:cNvSpPr>
              <a:spLocks noChangeShapeType="1"/>
            </p:cNvSpPr>
            <p:nvPr/>
          </p:nvSpPr>
          <p:spPr bwMode="auto">
            <a:xfrm>
              <a:off x="2354580" y="4680893"/>
              <a:ext cx="549138" cy="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mn-ea"/>
              </a:endParaRPr>
            </a:p>
          </p:txBody>
        </p:sp>
        <p:sp>
          <p:nvSpPr>
            <p:cNvPr id="13" name="Line 33"/>
            <p:cNvSpPr>
              <a:spLocks noChangeShapeType="1"/>
            </p:cNvSpPr>
            <p:nvPr/>
          </p:nvSpPr>
          <p:spPr bwMode="auto">
            <a:xfrm>
              <a:off x="2354580" y="3000054"/>
              <a:ext cx="549138" cy="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mn-ea"/>
              </a:endParaRPr>
            </a:p>
          </p:txBody>
        </p:sp>
        <p:sp>
          <p:nvSpPr>
            <p:cNvPr id="14" name="Line 33"/>
            <p:cNvSpPr>
              <a:spLocks noChangeShapeType="1"/>
            </p:cNvSpPr>
            <p:nvPr/>
          </p:nvSpPr>
          <p:spPr bwMode="auto">
            <a:xfrm>
              <a:off x="2929112" y="3000054"/>
              <a:ext cx="3291654" cy="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mn-ea"/>
              </a:endParaRPr>
            </a:p>
          </p:txBody>
        </p:sp>
      </p:grpSp>
      <p:sp>
        <p:nvSpPr>
          <p:cNvPr id="26631" name="Rectangle 14"/>
          <p:cNvSpPr>
            <a:spLocks noChangeArrowheads="1"/>
          </p:cNvSpPr>
          <p:nvPr/>
        </p:nvSpPr>
        <p:spPr bwMode="auto">
          <a:xfrm>
            <a:off x="3386138" y="2870200"/>
            <a:ext cx="2378075" cy="1557338"/>
          </a:xfrm>
          <a:prstGeom prst="rect">
            <a:avLst/>
          </a:prstGeom>
          <a:gradFill rotWithShape="0">
            <a:gsLst>
              <a:gs pos="0">
                <a:srgbClr val="74F4FF"/>
              </a:gs>
              <a:gs pos="74001">
                <a:srgbClr val="208ECD"/>
              </a:gs>
              <a:gs pos="100000">
                <a:srgbClr val="208ECD"/>
              </a:gs>
            </a:gsLst>
            <a:lin ang="5400000"/>
          </a:gradFill>
          <a:ln w="9525">
            <a:noFill/>
            <a:round/>
            <a:headEnd/>
            <a:tailEnd/>
          </a:ln>
        </p:spPr>
        <p:txBody>
          <a:bodyPr/>
          <a:lstStyle/>
          <a:p>
            <a:endParaRPr lang="en-US"/>
          </a:p>
        </p:txBody>
      </p:sp>
      <p:sp>
        <p:nvSpPr>
          <p:cNvPr id="16" name="Rectangle 15"/>
          <p:cNvSpPr>
            <a:spLocks noChangeArrowheads="1"/>
          </p:cNvSpPr>
          <p:nvPr/>
        </p:nvSpPr>
        <p:spPr bwMode="auto">
          <a:xfrm>
            <a:off x="6784975" y="1444625"/>
            <a:ext cx="1954213" cy="1119188"/>
          </a:xfrm>
          <a:prstGeom prst="rect">
            <a:avLst/>
          </a:prstGeom>
          <a:gradFill rotWithShape="0">
            <a:gsLst>
              <a:gs pos="0">
                <a:schemeClr val="bg1">
                  <a:lumMod val="95000"/>
                </a:schemeClr>
              </a:gs>
              <a:gs pos="74000">
                <a:schemeClr val="bg1">
                  <a:lumMod val="65000"/>
                </a:schemeClr>
              </a:gs>
            </a:gsLst>
            <a:lin ang="5400000"/>
          </a:gradFill>
          <a:ln w="9525">
            <a:solidFill>
              <a:schemeClr val="tx1">
                <a:lumMod val="50000"/>
                <a:lumOff val="50000"/>
              </a:schemeClr>
            </a:solidFill>
            <a:round/>
            <a:headEnd/>
            <a:tailEnd/>
          </a:ln>
          <a:effectLst>
            <a:outerShdw blurRad="63500" dist="38100" dir="2700000" algn="tl" rotWithShape="0">
              <a:srgbClr val="000000">
                <a:alpha val="20000"/>
              </a:srgbClr>
            </a:outerShdw>
          </a:effectLst>
        </p:spPr>
        <p:txBody>
          <a:bodyPr/>
          <a:lstStyle/>
          <a:p>
            <a:pPr fontAlgn="auto">
              <a:spcBef>
                <a:spcPts val="0"/>
              </a:spcBef>
              <a:spcAft>
                <a:spcPts val="0"/>
              </a:spcAft>
              <a:defRPr/>
            </a:pPr>
            <a:endParaRPr lang="en-US">
              <a:solidFill>
                <a:srgbClr val="000000"/>
              </a:solidFill>
              <a:ea typeface="ＭＳ Ｐゴシック" pitchFamily="-109" charset="-128"/>
            </a:endParaRPr>
          </a:p>
        </p:txBody>
      </p:sp>
      <p:sp>
        <p:nvSpPr>
          <p:cNvPr id="17" name="Rectangle 16"/>
          <p:cNvSpPr>
            <a:spLocks noChangeArrowheads="1"/>
          </p:cNvSpPr>
          <p:nvPr/>
        </p:nvSpPr>
        <p:spPr bwMode="auto">
          <a:xfrm>
            <a:off x="6784975" y="3073400"/>
            <a:ext cx="1954213" cy="1119188"/>
          </a:xfrm>
          <a:prstGeom prst="rect">
            <a:avLst/>
          </a:prstGeom>
          <a:gradFill rotWithShape="0">
            <a:gsLst>
              <a:gs pos="0">
                <a:schemeClr val="bg1">
                  <a:lumMod val="95000"/>
                </a:schemeClr>
              </a:gs>
              <a:gs pos="74000">
                <a:schemeClr val="bg1">
                  <a:lumMod val="65000"/>
                </a:schemeClr>
              </a:gs>
            </a:gsLst>
            <a:lin ang="5400000"/>
          </a:gradFill>
          <a:ln w="9525">
            <a:solidFill>
              <a:schemeClr val="tx1">
                <a:lumMod val="50000"/>
                <a:lumOff val="50000"/>
              </a:schemeClr>
            </a:solidFill>
            <a:round/>
            <a:headEnd/>
            <a:tailEnd/>
          </a:ln>
          <a:effectLst>
            <a:outerShdw blurRad="63500" dist="38100" dir="2700000" algn="tl" rotWithShape="0">
              <a:srgbClr val="000000">
                <a:alpha val="20000"/>
              </a:srgbClr>
            </a:outerShdw>
          </a:effectLst>
        </p:spPr>
        <p:txBody>
          <a:bodyPr/>
          <a:lstStyle/>
          <a:p>
            <a:pPr fontAlgn="auto">
              <a:spcBef>
                <a:spcPts val="0"/>
              </a:spcBef>
              <a:spcAft>
                <a:spcPts val="0"/>
              </a:spcAft>
              <a:defRPr/>
            </a:pPr>
            <a:endParaRPr lang="en-US">
              <a:solidFill>
                <a:srgbClr val="000000"/>
              </a:solidFill>
              <a:ea typeface="ＭＳ Ｐゴシック" pitchFamily="-109" charset="-128"/>
            </a:endParaRPr>
          </a:p>
        </p:txBody>
      </p:sp>
      <p:sp>
        <p:nvSpPr>
          <p:cNvPr id="18" name="Rectangle 17"/>
          <p:cNvSpPr>
            <a:spLocks noChangeArrowheads="1"/>
          </p:cNvSpPr>
          <p:nvPr/>
        </p:nvSpPr>
        <p:spPr bwMode="auto">
          <a:xfrm>
            <a:off x="6784975" y="4637088"/>
            <a:ext cx="1954213" cy="1119187"/>
          </a:xfrm>
          <a:prstGeom prst="rect">
            <a:avLst/>
          </a:prstGeom>
          <a:gradFill rotWithShape="0">
            <a:gsLst>
              <a:gs pos="0">
                <a:schemeClr val="bg1">
                  <a:lumMod val="95000"/>
                </a:schemeClr>
              </a:gs>
              <a:gs pos="74000">
                <a:schemeClr val="bg1">
                  <a:lumMod val="65000"/>
                </a:schemeClr>
              </a:gs>
            </a:gsLst>
            <a:lin ang="5400000"/>
          </a:gradFill>
          <a:ln w="9525">
            <a:solidFill>
              <a:schemeClr val="tx1">
                <a:lumMod val="50000"/>
                <a:lumOff val="50000"/>
              </a:schemeClr>
            </a:solidFill>
            <a:round/>
            <a:headEnd/>
            <a:tailEnd/>
          </a:ln>
          <a:effectLst>
            <a:outerShdw blurRad="63500" dist="38100" dir="2700000" algn="tl" rotWithShape="0">
              <a:srgbClr val="000000">
                <a:alpha val="20000"/>
              </a:srgbClr>
            </a:outerShdw>
          </a:effectLst>
        </p:spPr>
        <p:txBody>
          <a:bodyPr/>
          <a:lstStyle/>
          <a:p>
            <a:pPr fontAlgn="auto">
              <a:spcBef>
                <a:spcPts val="0"/>
              </a:spcBef>
              <a:spcAft>
                <a:spcPts val="0"/>
              </a:spcAft>
              <a:defRPr/>
            </a:pPr>
            <a:endParaRPr lang="en-US">
              <a:solidFill>
                <a:srgbClr val="000000"/>
              </a:solidFill>
              <a:ea typeface="ＭＳ Ｐゴシック" pitchFamily="-109" charset="-128"/>
            </a:endParaRPr>
          </a:p>
        </p:txBody>
      </p:sp>
      <p:sp>
        <p:nvSpPr>
          <p:cNvPr id="19" name="Rectangle 18"/>
          <p:cNvSpPr>
            <a:spLocks noChangeArrowheads="1"/>
          </p:cNvSpPr>
          <p:nvPr/>
        </p:nvSpPr>
        <p:spPr bwMode="auto">
          <a:xfrm>
            <a:off x="400050" y="1444625"/>
            <a:ext cx="1954213" cy="1119188"/>
          </a:xfrm>
          <a:prstGeom prst="rect">
            <a:avLst/>
          </a:prstGeom>
          <a:gradFill rotWithShape="0">
            <a:gsLst>
              <a:gs pos="0">
                <a:srgbClr val="7F7F7F"/>
              </a:gs>
              <a:gs pos="74001">
                <a:srgbClr val="595959"/>
              </a:gs>
              <a:gs pos="100000">
                <a:srgbClr val="595959"/>
              </a:gs>
            </a:gsLst>
            <a:lin ang="5400000"/>
          </a:gradFill>
          <a:ln w="9525">
            <a:solidFill>
              <a:srgbClr val="404040"/>
            </a:solidFill>
            <a:round/>
            <a:headEnd/>
            <a:tailEnd/>
          </a:ln>
          <a:effectLst>
            <a:outerShdw blurRad="63500" dist="38100" dir="2700000" algn="tl" rotWithShape="0">
              <a:srgbClr val="000000">
                <a:alpha val="20000"/>
              </a:srgbClr>
            </a:outerShdw>
          </a:effectLst>
        </p:spPr>
        <p:txBody>
          <a:bodyPr/>
          <a:lstStyle/>
          <a:p>
            <a:pPr fontAlgn="auto">
              <a:spcBef>
                <a:spcPts val="0"/>
              </a:spcBef>
              <a:spcAft>
                <a:spcPts val="0"/>
              </a:spcAft>
              <a:defRPr/>
            </a:pPr>
            <a:endParaRPr lang="en-US">
              <a:ea typeface="ＭＳ Ｐゴシック" pitchFamily="-109" charset="-128"/>
            </a:endParaRPr>
          </a:p>
        </p:txBody>
      </p:sp>
      <p:sp>
        <p:nvSpPr>
          <p:cNvPr id="20" name="Rectangle 19"/>
          <p:cNvSpPr>
            <a:spLocks noChangeArrowheads="1"/>
          </p:cNvSpPr>
          <p:nvPr/>
        </p:nvSpPr>
        <p:spPr bwMode="auto">
          <a:xfrm>
            <a:off x="400050" y="3073400"/>
            <a:ext cx="1954213" cy="1119188"/>
          </a:xfrm>
          <a:prstGeom prst="rect">
            <a:avLst/>
          </a:prstGeom>
          <a:gradFill rotWithShape="0">
            <a:gsLst>
              <a:gs pos="0">
                <a:srgbClr val="7F7F7F"/>
              </a:gs>
              <a:gs pos="74001">
                <a:srgbClr val="595959"/>
              </a:gs>
              <a:gs pos="100000">
                <a:srgbClr val="595959"/>
              </a:gs>
            </a:gsLst>
            <a:lin ang="5400000"/>
          </a:gradFill>
          <a:ln w="9525">
            <a:solidFill>
              <a:srgbClr val="404040"/>
            </a:solidFill>
            <a:round/>
            <a:headEnd/>
            <a:tailEnd/>
          </a:ln>
          <a:effectLst>
            <a:outerShdw blurRad="63500" dist="38100" dir="2700000" algn="tl" rotWithShape="0">
              <a:srgbClr val="000000">
                <a:alpha val="20000"/>
              </a:srgbClr>
            </a:outerShdw>
          </a:effectLst>
        </p:spPr>
        <p:txBody>
          <a:bodyPr/>
          <a:lstStyle/>
          <a:p>
            <a:pPr fontAlgn="auto">
              <a:spcBef>
                <a:spcPts val="0"/>
              </a:spcBef>
              <a:spcAft>
                <a:spcPts val="0"/>
              </a:spcAft>
              <a:defRPr/>
            </a:pPr>
            <a:endParaRPr lang="en-US">
              <a:ea typeface="ＭＳ Ｐゴシック" pitchFamily="-109" charset="-128"/>
            </a:endParaRPr>
          </a:p>
        </p:txBody>
      </p:sp>
      <p:sp>
        <p:nvSpPr>
          <p:cNvPr id="21" name="Rectangle 20"/>
          <p:cNvSpPr>
            <a:spLocks noChangeArrowheads="1"/>
          </p:cNvSpPr>
          <p:nvPr/>
        </p:nvSpPr>
        <p:spPr bwMode="auto">
          <a:xfrm>
            <a:off x="400050" y="4637088"/>
            <a:ext cx="1954213" cy="1119187"/>
          </a:xfrm>
          <a:prstGeom prst="rect">
            <a:avLst/>
          </a:prstGeom>
          <a:gradFill rotWithShape="0">
            <a:gsLst>
              <a:gs pos="0">
                <a:srgbClr val="7F7F7F"/>
              </a:gs>
              <a:gs pos="74001">
                <a:srgbClr val="595959"/>
              </a:gs>
              <a:gs pos="100000">
                <a:srgbClr val="595959"/>
              </a:gs>
            </a:gsLst>
            <a:lin ang="5400000"/>
          </a:gradFill>
          <a:ln w="9525">
            <a:solidFill>
              <a:srgbClr val="404040"/>
            </a:solidFill>
            <a:round/>
            <a:headEnd/>
            <a:tailEnd/>
          </a:ln>
          <a:effectLst>
            <a:outerShdw blurRad="63500" dist="38100" dir="2700000" algn="tl" rotWithShape="0">
              <a:srgbClr val="000000">
                <a:alpha val="20000"/>
              </a:srgbClr>
            </a:outerShdw>
          </a:effectLst>
        </p:spPr>
        <p:txBody>
          <a:bodyPr/>
          <a:lstStyle/>
          <a:p>
            <a:pPr fontAlgn="auto">
              <a:spcBef>
                <a:spcPts val="0"/>
              </a:spcBef>
              <a:spcAft>
                <a:spcPts val="0"/>
              </a:spcAft>
              <a:defRPr/>
            </a:pPr>
            <a:endParaRPr lang="en-US">
              <a:ea typeface="ＭＳ Ｐゴシック" pitchFamily="-109" charset="-128"/>
            </a:endParaRPr>
          </a:p>
        </p:txBody>
      </p:sp>
      <p:sp>
        <p:nvSpPr>
          <p:cNvPr id="26638" name="TextBox 29"/>
          <p:cNvSpPr txBox="1">
            <a:spLocks noChangeArrowheads="1"/>
          </p:cNvSpPr>
          <p:nvPr/>
        </p:nvSpPr>
        <p:spPr bwMode="auto">
          <a:xfrm>
            <a:off x="6875463" y="1501775"/>
            <a:ext cx="1693862" cy="935038"/>
          </a:xfrm>
          <a:prstGeom prst="rect">
            <a:avLst/>
          </a:prstGeom>
          <a:noFill/>
          <a:ln w="9525">
            <a:noFill/>
            <a:miter lim="800000"/>
            <a:headEnd/>
            <a:tailEnd/>
          </a:ln>
        </p:spPr>
        <p:txBody>
          <a:bodyPr>
            <a:spAutoFit/>
          </a:bodyPr>
          <a:lstStyle/>
          <a:p>
            <a:pPr defTabSz="801688">
              <a:spcBef>
                <a:spcPct val="20000"/>
              </a:spcBef>
            </a:pPr>
            <a:r>
              <a:rPr lang="en-US" sz="1400" noProof="1">
                <a:solidFill>
                  <a:srgbClr val="000000"/>
                </a:solidFill>
                <a:latin typeface="Calibri" pitchFamily="-105" charset="0"/>
                <a:cs typeface="Arial" charset="0"/>
              </a:rPr>
              <a:t>Expence</a:t>
            </a: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r>
              <a:rPr lang="en-US" sz="1200" noProof="1">
                <a:solidFill>
                  <a:srgbClr val="000000"/>
                </a:solidFill>
                <a:latin typeface="Calibri" pitchFamily="-105" charset="0"/>
                <a:cs typeface="Arial" charset="0"/>
              </a:rPr>
              <a:t> Go ahead and replace it with your own text.</a:t>
            </a:r>
            <a:endParaRPr lang="en-US">
              <a:solidFill>
                <a:srgbClr val="000000"/>
              </a:solidFill>
              <a:latin typeface="Calibri" pitchFamily="-105" charset="0"/>
            </a:endParaRPr>
          </a:p>
        </p:txBody>
      </p:sp>
      <p:sp>
        <p:nvSpPr>
          <p:cNvPr id="26639" name="TextBox 29"/>
          <p:cNvSpPr txBox="1">
            <a:spLocks noChangeArrowheads="1"/>
          </p:cNvSpPr>
          <p:nvPr/>
        </p:nvSpPr>
        <p:spPr bwMode="auto">
          <a:xfrm>
            <a:off x="6875463" y="3140075"/>
            <a:ext cx="1693862" cy="935038"/>
          </a:xfrm>
          <a:prstGeom prst="rect">
            <a:avLst/>
          </a:prstGeom>
          <a:noFill/>
          <a:ln w="9525">
            <a:noFill/>
            <a:miter lim="800000"/>
            <a:headEnd/>
            <a:tailEnd/>
          </a:ln>
        </p:spPr>
        <p:txBody>
          <a:bodyPr>
            <a:spAutoFit/>
          </a:bodyPr>
          <a:lstStyle/>
          <a:p>
            <a:pPr defTabSz="801688">
              <a:spcBef>
                <a:spcPct val="20000"/>
              </a:spcBef>
            </a:pPr>
            <a:r>
              <a:rPr lang="en-US" sz="1400" noProof="1">
                <a:solidFill>
                  <a:srgbClr val="000000"/>
                </a:solidFill>
                <a:latin typeface="Calibri" pitchFamily="-105" charset="0"/>
                <a:cs typeface="Arial" charset="0"/>
              </a:rPr>
              <a:t>Expence</a:t>
            </a: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r>
              <a:rPr lang="en-US" sz="1200" noProof="1">
                <a:solidFill>
                  <a:srgbClr val="000000"/>
                </a:solidFill>
                <a:latin typeface="Calibri" pitchFamily="-105" charset="0"/>
                <a:cs typeface="Arial" charset="0"/>
              </a:rPr>
              <a:t> Go ahead and replace it with your own text.</a:t>
            </a:r>
            <a:endParaRPr lang="en-US">
              <a:solidFill>
                <a:srgbClr val="000000"/>
              </a:solidFill>
              <a:latin typeface="Calibri" pitchFamily="-105" charset="0"/>
            </a:endParaRPr>
          </a:p>
        </p:txBody>
      </p:sp>
      <p:sp>
        <p:nvSpPr>
          <p:cNvPr id="26640" name="TextBox 29"/>
          <p:cNvSpPr txBox="1">
            <a:spLocks noChangeArrowheads="1"/>
          </p:cNvSpPr>
          <p:nvPr/>
        </p:nvSpPr>
        <p:spPr bwMode="auto">
          <a:xfrm>
            <a:off x="6875463" y="4687888"/>
            <a:ext cx="1693862" cy="935037"/>
          </a:xfrm>
          <a:prstGeom prst="rect">
            <a:avLst/>
          </a:prstGeom>
          <a:noFill/>
          <a:ln w="9525">
            <a:noFill/>
            <a:miter lim="800000"/>
            <a:headEnd/>
            <a:tailEnd/>
          </a:ln>
        </p:spPr>
        <p:txBody>
          <a:bodyPr>
            <a:spAutoFit/>
          </a:bodyPr>
          <a:lstStyle/>
          <a:p>
            <a:pPr defTabSz="801688">
              <a:spcBef>
                <a:spcPct val="20000"/>
              </a:spcBef>
            </a:pPr>
            <a:r>
              <a:rPr lang="en-US" sz="1400" noProof="1">
                <a:solidFill>
                  <a:srgbClr val="000000"/>
                </a:solidFill>
                <a:latin typeface="Calibri" pitchFamily="-105" charset="0"/>
                <a:cs typeface="Arial" charset="0"/>
              </a:rPr>
              <a:t>Expence</a:t>
            </a:r>
          </a:p>
          <a:p>
            <a:pPr defTabSz="801688">
              <a:spcBef>
                <a:spcPct val="20000"/>
              </a:spcBef>
              <a:buFont typeface="Arial" charset="0"/>
              <a:buChar char="•"/>
            </a:pPr>
            <a:r>
              <a:rPr lang="en-US" sz="1200" noProof="1">
                <a:solidFill>
                  <a:srgbClr val="000000"/>
                </a:solidFill>
                <a:latin typeface="Calibri" pitchFamily="-105" charset="0"/>
                <a:cs typeface="Arial" charset="0"/>
              </a:rPr>
              <a:t>This is an example text. </a:t>
            </a:r>
          </a:p>
          <a:p>
            <a:pPr defTabSz="801688">
              <a:spcBef>
                <a:spcPct val="20000"/>
              </a:spcBef>
              <a:buFont typeface="Arial" charset="0"/>
              <a:buChar char="•"/>
            </a:pPr>
            <a:r>
              <a:rPr lang="en-US" sz="1200" noProof="1">
                <a:solidFill>
                  <a:srgbClr val="000000"/>
                </a:solidFill>
                <a:latin typeface="Calibri" pitchFamily="-105" charset="0"/>
                <a:cs typeface="Arial" charset="0"/>
              </a:rPr>
              <a:t> Go ahead and replace it with your own text.</a:t>
            </a:r>
            <a:endParaRPr lang="en-US">
              <a:solidFill>
                <a:srgbClr val="000000"/>
              </a:solidFill>
              <a:latin typeface="Calibri" pitchFamily="-105" charset="0"/>
            </a:endParaRPr>
          </a:p>
        </p:txBody>
      </p:sp>
      <p:sp>
        <p:nvSpPr>
          <p:cNvPr id="26641" name="TextBox 31"/>
          <p:cNvSpPr txBox="1">
            <a:spLocks noChangeArrowheads="1"/>
          </p:cNvSpPr>
          <p:nvPr/>
        </p:nvSpPr>
        <p:spPr bwMode="auto">
          <a:xfrm>
            <a:off x="514350" y="1501775"/>
            <a:ext cx="1693863" cy="935038"/>
          </a:xfrm>
          <a:prstGeom prst="rect">
            <a:avLst/>
          </a:prstGeom>
          <a:noFill/>
          <a:ln w="9525">
            <a:noFill/>
            <a:miter lim="800000"/>
            <a:headEnd/>
            <a:tailEnd/>
          </a:ln>
        </p:spPr>
        <p:txBody>
          <a:bodyPr>
            <a:spAutoFit/>
          </a:bodyPr>
          <a:lstStyle/>
          <a:p>
            <a:pPr defTabSz="801688">
              <a:spcBef>
                <a:spcPct val="20000"/>
              </a:spcBef>
            </a:pPr>
            <a:r>
              <a:rPr lang="en-US" sz="1400" noProof="1">
                <a:solidFill>
                  <a:schemeClr val="bg1"/>
                </a:solidFill>
                <a:latin typeface="Calibri" pitchFamily="-105" charset="0"/>
                <a:cs typeface="Arial" charset="0"/>
              </a:rPr>
              <a:t>Income</a:t>
            </a:r>
          </a:p>
          <a:p>
            <a:pPr defTabSz="801688">
              <a:spcBef>
                <a:spcPct val="20000"/>
              </a:spcBef>
              <a:buFont typeface="Arial" charset="0"/>
              <a:buChar char="•"/>
            </a:pPr>
            <a:r>
              <a:rPr lang="en-US" sz="1200" noProof="1">
                <a:solidFill>
                  <a:schemeClr val="bg1"/>
                </a:solidFill>
                <a:latin typeface="Calibri" pitchFamily="-105" charset="0"/>
                <a:cs typeface="Arial" charset="0"/>
              </a:rPr>
              <a:t>This is an example text. </a:t>
            </a:r>
          </a:p>
          <a:p>
            <a:pPr defTabSz="801688">
              <a:spcBef>
                <a:spcPct val="20000"/>
              </a:spcBef>
              <a:buFont typeface="Arial" charset="0"/>
              <a:buChar char="•"/>
            </a:pPr>
            <a:r>
              <a:rPr lang="en-US" sz="1200" noProof="1">
                <a:solidFill>
                  <a:schemeClr val="bg1"/>
                </a:solidFill>
                <a:latin typeface="Calibri" pitchFamily="-105" charset="0"/>
                <a:cs typeface="Arial" charset="0"/>
              </a:rPr>
              <a:t> Go ahead and replace it with your own text.</a:t>
            </a:r>
            <a:endParaRPr lang="en-US">
              <a:solidFill>
                <a:schemeClr val="bg1"/>
              </a:solidFill>
              <a:latin typeface="Calibri" pitchFamily="-105" charset="0"/>
            </a:endParaRPr>
          </a:p>
        </p:txBody>
      </p:sp>
      <p:sp>
        <p:nvSpPr>
          <p:cNvPr id="26642" name="TextBox 31"/>
          <p:cNvSpPr txBox="1">
            <a:spLocks noChangeArrowheads="1"/>
          </p:cNvSpPr>
          <p:nvPr/>
        </p:nvSpPr>
        <p:spPr bwMode="auto">
          <a:xfrm>
            <a:off x="514350" y="3121025"/>
            <a:ext cx="1693863" cy="935038"/>
          </a:xfrm>
          <a:prstGeom prst="rect">
            <a:avLst/>
          </a:prstGeom>
          <a:noFill/>
          <a:ln w="9525">
            <a:noFill/>
            <a:miter lim="800000"/>
            <a:headEnd/>
            <a:tailEnd/>
          </a:ln>
        </p:spPr>
        <p:txBody>
          <a:bodyPr>
            <a:spAutoFit/>
          </a:bodyPr>
          <a:lstStyle/>
          <a:p>
            <a:pPr defTabSz="801688">
              <a:spcBef>
                <a:spcPct val="20000"/>
              </a:spcBef>
            </a:pPr>
            <a:r>
              <a:rPr lang="en-US" sz="1400" noProof="1">
                <a:solidFill>
                  <a:schemeClr val="bg1"/>
                </a:solidFill>
                <a:latin typeface="Calibri" pitchFamily="-105" charset="0"/>
                <a:cs typeface="Arial" charset="0"/>
              </a:rPr>
              <a:t>Income</a:t>
            </a:r>
          </a:p>
          <a:p>
            <a:pPr defTabSz="801688">
              <a:spcBef>
                <a:spcPct val="20000"/>
              </a:spcBef>
              <a:buFont typeface="Arial" charset="0"/>
              <a:buChar char="•"/>
            </a:pPr>
            <a:r>
              <a:rPr lang="en-US" sz="1200" noProof="1">
                <a:solidFill>
                  <a:schemeClr val="bg1"/>
                </a:solidFill>
                <a:latin typeface="Calibri" pitchFamily="-105" charset="0"/>
                <a:cs typeface="Arial" charset="0"/>
              </a:rPr>
              <a:t>This is an example text. </a:t>
            </a:r>
          </a:p>
          <a:p>
            <a:pPr defTabSz="801688">
              <a:spcBef>
                <a:spcPct val="20000"/>
              </a:spcBef>
              <a:buFont typeface="Arial" charset="0"/>
              <a:buChar char="•"/>
            </a:pPr>
            <a:r>
              <a:rPr lang="en-US" sz="1200" noProof="1">
                <a:solidFill>
                  <a:schemeClr val="bg1"/>
                </a:solidFill>
                <a:latin typeface="Calibri" pitchFamily="-105" charset="0"/>
                <a:cs typeface="Arial" charset="0"/>
              </a:rPr>
              <a:t> Go ahead and replace it with your own text.</a:t>
            </a:r>
            <a:endParaRPr lang="en-US">
              <a:solidFill>
                <a:schemeClr val="bg1"/>
              </a:solidFill>
              <a:latin typeface="Calibri" pitchFamily="-105" charset="0"/>
            </a:endParaRPr>
          </a:p>
        </p:txBody>
      </p:sp>
      <p:sp>
        <p:nvSpPr>
          <p:cNvPr id="26643" name="TextBox 31"/>
          <p:cNvSpPr txBox="1">
            <a:spLocks noChangeArrowheads="1"/>
          </p:cNvSpPr>
          <p:nvPr/>
        </p:nvSpPr>
        <p:spPr bwMode="auto">
          <a:xfrm>
            <a:off x="514350" y="4692650"/>
            <a:ext cx="1693863" cy="935038"/>
          </a:xfrm>
          <a:prstGeom prst="rect">
            <a:avLst/>
          </a:prstGeom>
          <a:noFill/>
          <a:ln w="9525">
            <a:noFill/>
            <a:miter lim="800000"/>
            <a:headEnd/>
            <a:tailEnd/>
          </a:ln>
        </p:spPr>
        <p:txBody>
          <a:bodyPr>
            <a:spAutoFit/>
          </a:bodyPr>
          <a:lstStyle/>
          <a:p>
            <a:pPr defTabSz="801688">
              <a:spcBef>
                <a:spcPct val="20000"/>
              </a:spcBef>
            </a:pPr>
            <a:r>
              <a:rPr lang="en-US" sz="1400" noProof="1">
                <a:solidFill>
                  <a:schemeClr val="bg1"/>
                </a:solidFill>
                <a:latin typeface="Calibri" pitchFamily="-105" charset="0"/>
                <a:cs typeface="Arial" charset="0"/>
              </a:rPr>
              <a:t>Income</a:t>
            </a:r>
          </a:p>
          <a:p>
            <a:pPr defTabSz="801688">
              <a:spcBef>
                <a:spcPct val="20000"/>
              </a:spcBef>
              <a:buFont typeface="Arial" charset="0"/>
              <a:buChar char="•"/>
            </a:pPr>
            <a:r>
              <a:rPr lang="en-US" sz="1200" noProof="1">
                <a:solidFill>
                  <a:schemeClr val="bg1"/>
                </a:solidFill>
                <a:latin typeface="Calibri" pitchFamily="-105" charset="0"/>
                <a:cs typeface="Arial" charset="0"/>
              </a:rPr>
              <a:t>This is an example text. </a:t>
            </a:r>
          </a:p>
          <a:p>
            <a:pPr defTabSz="801688">
              <a:spcBef>
                <a:spcPct val="20000"/>
              </a:spcBef>
              <a:buFont typeface="Arial" charset="0"/>
              <a:buChar char="•"/>
            </a:pPr>
            <a:r>
              <a:rPr lang="en-US" sz="1200" noProof="1">
                <a:solidFill>
                  <a:schemeClr val="bg1"/>
                </a:solidFill>
                <a:latin typeface="Calibri" pitchFamily="-105" charset="0"/>
                <a:cs typeface="Arial" charset="0"/>
              </a:rPr>
              <a:t> Go ahead and replace it with your own text.</a:t>
            </a:r>
            <a:endParaRPr lang="en-US">
              <a:solidFill>
                <a:schemeClr val="bg1"/>
              </a:solidFill>
              <a:latin typeface="Calibri" pitchFamily="-105" charset="0"/>
            </a:endParaRPr>
          </a:p>
        </p:txBody>
      </p:sp>
      <p:sp>
        <p:nvSpPr>
          <p:cNvPr id="26644" name="TextBox 29"/>
          <p:cNvSpPr txBox="1">
            <a:spLocks noChangeArrowheads="1"/>
          </p:cNvSpPr>
          <p:nvPr/>
        </p:nvSpPr>
        <p:spPr bwMode="auto">
          <a:xfrm>
            <a:off x="3551238" y="2992438"/>
            <a:ext cx="2044700" cy="1298575"/>
          </a:xfrm>
          <a:prstGeom prst="rect">
            <a:avLst/>
          </a:prstGeom>
          <a:noFill/>
          <a:ln w="9525">
            <a:noFill/>
            <a:miter lim="800000"/>
            <a:headEnd/>
            <a:tailEnd/>
          </a:ln>
        </p:spPr>
        <p:txBody>
          <a:bodyPr>
            <a:spAutoFit/>
          </a:bodyPr>
          <a:lstStyle/>
          <a:p>
            <a:pPr defTabSz="801688">
              <a:spcBef>
                <a:spcPct val="20000"/>
              </a:spcBef>
            </a:pPr>
            <a:r>
              <a:rPr lang="en-US" sz="1400" b="1" noProof="1">
                <a:solidFill>
                  <a:srgbClr val="000000"/>
                </a:solidFill>
                <a:latin typeface="Calibri" pitchFamily="-105" charset="0"/>
                <a:cs typeface="Arial" charset="0"/>
              </a:rPr>
              <a:t>Budget</a:t>
            </a:r>
          </a:p>
          <a:p>
            <a:pPr defTabSz="801688">
              <a:spcBef>
                <a:spcPct val="20000"/>
              </a:spcBef>
            </a:pPr>
            <a:endParaRPr lang="en-US" sz="1400" noProof="1">
              <a:solidFill>
                <a:srgbClr val="000000"/>
              </a:solidFill>
              <a:latin typeface="Calibri" pitchFamily="-105" charset="0"/>
              <a:cs typeface="Arial" charset="0"/>
            </a:endParaRP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a:t>
            </a:r>
          </a:p>
          <a:p>
            <a:pPr defTabSz="801688">
              <a:spcBef>
                <a:spcPct val="20000"/>
              </a:spcBef>
              <a:buFont typeface="Arial" charset="0"/>
              <a:buChar char="•"/>
            </a:pPr>
            <a:r>
              <a:rPr lang="en-US" sz="1400" noProof="1">
                <a:solidFill>
                  <a:srgbClr val="000000"/>
                </a:solidFill>
                <a:latin typeface="Calibri" pitchFamily="-105" charset="0"/>
                <a:cs typeface="Arial" charset="0"/>
              </a:rPr>
              <a:t> Go ahead and replace it with your own text.</a:t>
            </a:r>
            <a:endParaRPr lang="en-US" sz="1400">
              <a:solidFill>
                <a:srgbClr val="000000"/>
              </a:solidFill>
              <a:latin typeface="Calibri" pitchFamily="-105" charset="0"/>
            </a:endParaRPr>
          </a:p>
        </p:txBody>
      </p:sp>
      <p:sp>
        <p:nvSpPr>
          <p:cNvPr id="26645" name="TextBox 30"/>
          <p:cNvSpPr txBox="1">
            <a:spLocks noChangeArrowheads="1"/>
          </p:cNvSpPr>
          <p:nvPr/>
        </p:nvSpPr>
        <p:spPr bwMode="auto">
          <a:xfrm>
            <a:off x="357188" y="203200"/>
            <a:ext cx="1903412"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Financial Analysis</a:t>
            </a:r>
          </a:p>
        </p:txBody>
      </p:sp>
      <p:grpSp>
        <p:nvGrpSpPr>
          <p:cNvPr id="26646" name="Gruppe 91"/>
          <p:cNvGrpSpPr>
            <a:grpSpLocks/>
          </p:cNvGrpSpPr>
          <p:nvPr/>
        </p:nvGrpSpPr>
        <p:grpSpPr bwMode="auto">
          <a:xfrm>
            <a:off x="117475" y="565150"/>
            <a:ext cx="244475" cy="241300"/>
            <a:chOff x="1071835" y="2920232"/>
            <a:chExt cx="1427572" cy="1413777"/>
          </a:xfrm>
        </p:grpSpPr>
        <p:sp>
          <p:nvSpPr>
            <p:cNvPr id="33" name="Ellipse 44"/>
            <p:cNvSpPr/>
            <p:nvPr/>
          </p:nvSpPr>
          <p:spPr bwMode="auto">
            <a:xfrm rot="21052097">
              <a:off x="1085754" y="2920232"/>
              <a:ext cx="1413653" cy="1413777"/>
            </a:xfrm>
            <a:prstGeom prst="ellipse">
              <a:avLst/>
            </a:prstGeom>
            <a:gradFill flip="none" rotWithShape="1">
              <a:gsLst>
                <a:gs pos="0">
                  <a:srgbClr val="FB75F2"/>
                </a:gs>
                <a:gs pos="100000">
                  <a:srgbClr val="991887"/>
                </a:gs>
              </a:gsLst>
              <a:path path="shape">
                <a:fillToRect l="50000" t="50000" r="50000" b="50000"/>
              </a:path>
              <a:tileRect/>
            </a:gradFill>
            <a:ln w="9525" cap="flat" cmpd="sng" algn="ctr">
              <a:solidFill>
                <a:srgbClr val="991887"/>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34"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35"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01" name="TextBox 3"/>
          <p:cNvSpPr txBox="1">
            <a:spLocks noChangeArrowheads="1"/>
          </p:cNvSpPr>
          <p:nvPr/>
        </p:nvSpPr>
        <p:spPr bwMode="auto">
          <a:xfrm>
            <a:off x="357188" y="203200"/>
            <a:ext cx="2436812"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GB">
                <a:latin typeface="Calibri" pitchFamily="-105" charset="0"/>
              </a:rPr>
              <a:t>Personal Information</a:t>
            </a:r>
            <a:endParaRPr lang="en-US">
              <a:latin typeface="Calibri" pitchFamily="-105" charset="0"/>
            </a:endParaRPr>
          </a:p>
        </p:txBody>
      </p:sp>
      <p:grpSp>
        <p:nvGrpSpPr>
          <p:cNvPr id="4102" name="Group 105"/>
          <p:cNvGrpSpPr>
            <a:grpSpLocks/>
          </p:cNvGrpSpPr>
          <p:nvPr/>
        </p:nvGrpSpPr>
        <p:grpSpPr bwMode="auto">
          <a:xfrm rot="19765573" flipH="1">
            <a:off x="1214438" y="2025650"/>
            <a:ext cx="1370012" cy="1357313"/>
            <a:chOff x="5580063" y="2757488"/>
            <a:chExt cx="1031875" cy="1022350"/>
          </a:xfrm>
        </p:grpSpPr>
        <p:sp>
          <p:nvSpPr>
            <p:cNvPr id="10" name="Ellipse 44"/>
            <p:cNvSpPr/>
            <p:nvPr/>
          </p:nvSpPr>
          <p:spPr bwMode="auto">
            <a:xfrm rot="21052097">
              <a:off x="5590124" y="2757488"/>
              <a:ext cx="1021814" cy="1022350"/>
            </a:xfrm>
            <a:prstGeom prst="ellipse">
              <a:avLst/>
            </a:prstGeom>
            <a:gradFill flip="none" rotWithShape="1">
              <a:gsLst>
                <a:gs pos="0">
                  <a:srgbClr val="74FFFD"/>
                </a:gs>
                <a:gs pos="100000">
                  <a:srgbClr val="20A6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u="sng">
                <a:solidFill>
                  <a:srgbClr val="FFFFFF"/>
                </a:solidFill>
                <a:latin typeface="Calibri" pitchFamily="-105" charset="0"/>
                <a:ea typeface="+mn-ea"/>
              </a:endParaRPr>
            </a:p>
          </p:txBody>
        </p:sp>
        <p:sp>
          <p:nvSpPr>
            <p:cNvPr id="11" name="Måne 63"/>
            <p:cNvSpPr/>
            <p:nvPr/>
          </p:nvSpPr>
          <p:spPr bwMode="auto">
            <a:xfrm rot="16552097">
              <a:off x="5850994" y="3038453"/>
              <a:ext cx="450073" cy="991936"/>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u="sng">
                <a:solidFill>
                  <a:srgbClr val="FFFFFF"/>
                </a:solidFill>
                <a:latin typeface="Calibri" pitchFamily="-105" charset="0"/>
                <a:ea typeface="+mn-ea"/>
              </a:endParaRPr>
            </a:p>
          </p:txBody>
        </p:sp>
        <p:sp>
          <p:nvSpPr>
            <p:cNvPr id="4137" name="Ellipse 45"/>
            <p:cNvSpPr>
              <a:spLocks noChangeArrowheads="1"/>
            </p:cNvSpPr>
            <p:nvPr/>
          </p:nvSpPr>
          <p:spPr bwMode="auto">
            <a:xfrm>
              <a:off x="5735638" y="2786063"/>
              <a:ext cx="722312" cy="539750"/>
            </a:xfrm>
            <a:prstGeom prst="ellipse">
              <a:avLst/>
            </a:prstGeom>
            <a:gradFill rotWithShape="1">
              <a:gsLst>
                <a:gs pos="0">
                  <a:srgbClr val="FFFCF9">
                    <a:alpha val="76999"/>
                  </a:srgbClr>
                </a:gs>
                <a:gs pos="100000">
                  <a:srgbClr val="FFFFFF">
                    <a:alpha val="0"/>
                  </a:srgbClr>
                </a:gs>
              </a:gsLst>
              <a:lin ang="5400000"/>
            </a:gradFill>
            <a:ln w="9525">
              <a:noFill/>
              <a:round/>
              <a:headEnd/>
              <a:tailEnd/>
            </a:ln>
          </p:spPr>
          <p:txBody>
            <a:bodyPr anchor="ctr"/>
            <a:lstStyle/>
            <a:p>
              <a:pPr algn="ctr"/>
              <a:endParaRPr lang="da-DK" u="sng">
                <a:solidFill>
                  <a:srgbClr val="FFFFFF"/>
                </a:solidFill>
                <a:latin typeface="Calibri" pitchFamily="-105" charset="0"/>
              </a:endParaRPr>
            </a:p>
          </p:txBody>
        </p:sp>
      </p:grpSp>
      <p:sp>
        <p:nvSpPr>
          <p:cNvPr id="13" name="Rektangel med enkelt afrundet hjørne 11"/>
          <p:cNvSpPr/>
          <p:nvPr/>
        </p:nvSpPr>
        <p:spPr>
          <a:xfrm rot="10800000" flipH="1">
            <a:off x="1219739" y="2798244"/>
            <a:ext cx="3078162" cy="3479801"/>
          </a:xfrm>
          <a:prstGeom prst="round1Rect">
            <a:avLst/>
          </a:prstGeom>
          <a:gradFill flip="none" rotWithShape="1">
            <a:gsLst>
              <a:gs pos="0">
                <a:schemeClr val="bg1"/>
              </a:gs>
              <a:gs pos="100000">
                <a:schemeClr val="bg1">
                  <a:lumMod val="85000"/>
                </a:schemeClr>
              </a:gs>
            </a:gsLst>
            <a:lin ang="16200000" scaled="1"/>
            <a:tileRect/>
          </a:gradFill>
          <a:ln w="19050" cap="flat" cmpd="sng" algn="ctr">
            <a:gradFill flip="none" rotWithShape="1">
              <a:gsLst>
                <a:gs pos="0">
                  <a:schemeClr val="tx1">
                    <a:lumMod val="50000"/>
                    <a:lumOff val="50000"/>
                    <a:alpha val="47000"/>
                  </a:schemeClr>
                </a:gs>
                <a:gs pos="100000">
                  <a:schemeClr val="tx1">
                    <a:lumMod val="85000"/>
                    <a:lumOff val="15000"/>
                  </a:schemeClr>
                </a:gs>
              </a:gsLst>
              <a:lin ang="540000" scaled="0"/>
              <a:tileRect/>
            </a:gradFill>
            <a:prstDash val="solid"/>
          </a:ln>
          <a:effectLst/>
        </p:spPr>
        <p:txBody>
          <a:bodyPr anchor="ctr"/>
          <a:lstStyle/>
          <a:p>
            <a:pPr algn="ctr" fontAlgn="auto">
              <a:spcBef>
                <a:spcPts val="0"/>
              </a:spcBef>
              <a:spcAft>
                <a:spcPts val="0"/>
              </a:spcAft>
              <a:defRPr/>
            </a:pPr>
            <a:endParaRPr lang="da-DK">
              <a:solidFill>
                <a:srgbClr val="FFFFFF"/>
              </a:solidFill>
              <a:latin typeface="Calibri" pitchFamily="-105" charset="0"/>
              <a:ea typeface="+mn-ea"/>
            </a:endParaRPr>
          </a:p>
        </p:txBody>
      </p:sp>
      <p:sp>
        <p:nvSpPr>
          <p:cNvPr id="4106" name="TextBox 66"/>
          <p:cNvSpPr txBox="1">
            <a:spLocks noChangeArrowheads="1"/>
          </p:cNvSpPr>
          <p:nvPr/>
        </p:nvSpPr>
        <p:spPr bwMode="auto">
          <a:xfrm>
            <a:off x="1395413" y="2990850"/>
            <a:ext cx="2722562" cy="2892425"/>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400" noProof="1">
                <a:latin typeface="Calibri" pitchFamily="-105" charset="0"/>
                <a:cs typeface="Arial" charset="0"/>
              </a:rPr>
              <a:t>Name(s) of owner(s)</a:t>
            </a:r>
            <a:endParaRPr lang="en-US" noProof="1">
              <a:latin typeface="Calibri" pitchFamily="-105" charset="0"/>
            </a:endParaRPr>
          </a:p>
          <a:p>
            <a:pPr defTabSz="801688">
              <a:spcBef>
                <a:spcPct val="20000"/>
              </a:spcBef>
              <a:buFont typeface="Arial" charset="0"/>
              <a:buChar char="•"/>
            </a:pPr>
            <a:r>
              <a:rPr lang="en-US" sz="1400" noProof="1">
                <a:latin typeface="Calibri" pitchFamily="-105" charset="0"/>
                <a:cs typeface="Arial" charset="0"/>
              </a:rPr>
              <a:t>Address</a:t>
            </a:r>
          </a:p>
          <a:p>
            <a:pPr defTabSz="801688">
              <a:spcBef>
                <a:spcPct val="20000"/>
              </a:spcBef>
              <a:buFont typeface="Arial" charset="0"/>
              <a:buChar char="•"/>
            </a:pPr>
            <a:r>
              <a:rPr lang="en-US" sz="1400" noProof="1">
                <a:latin typeface="Calibri" pitchFamily="-105" charset="0"/>
                <a:cs typeface="Arial" charset="0"/>
              </a:rPr>
              <a:t>Telephone</a:t>
            </a:r>
          </a:p>
          <a:p>
            <a:pPr defTabSz="801688">
              <a:spcBef>
                <a:spcPct val="20000"/>
              </a:spcBef>
              <a:buFont typeface="Arial" charset="0"/>
              <a:buChar char="•"/>
            </a:pPr>
            <a:r>
              <a:rPr lang="en-US" sz="1400" noProof="1">
                <a:latin typeface="Calibri" pitchFamily="-105" charset="0"/>
                <a:cs typeface="Arial" charset="0"/>
              </a:rPr>
              <a:t>E-mail</a:t>
            </a:r>
          </a:p>
          <a:p>
            <a:pPr defTabSz="801688">
              <a:spcBef>
                <a:spcPct val="20000"/>
              </a:spcBef>
              <a:buFont typeface="Arial" charset="0"/>
              <a:buChar char="•"/>
            </a:pPr>
            <a:r>
              <a:rPr lang="en-US" sz="1400" noProof="1">
                <a:latin typeface="Calibri" pitchFamily="-105" charset="0"/>
                <a:cs typeface="Arial" charset="0"/>
              </a:rPr>
              <a:t>Date of birth</a:t>
            </a:r>
          </a:p>
          <a:p>
            <a:pPr defTabSz="801688">
              <a:spcBef>
                <a:spcPct val="20000"/>
              </a:spcBef>
              <a:buFont typeface="Arial" charset="0"/>
              <a:buChar char="•"/>
            </a:pPr>
            <a:r>
              <a:rPr lang="en-US" sz="1400" noProof="1">
                <a:latin typeface="Calibri" pitchFamily="-105" charset="0"/>
                <a:cs typeface="Arial" charset="0"/>
              </a:rPr>
              <a:t>Education</a:t>
            </a:r>
          </a:p>
          <a:p>
            <a:pPr defTabSz="801688">
              <a:spcBef>
                <a:spcPct val="20000"/>
              </a:spcBef>
              <a:buFont typeface="Arial" charset="0"/>
              <a:buChar char="•"/>
            </a:pPr>
            <a:r>
              <a:rPr lang="en-US" sz="1400" noProof="1">
                <a:latin typeface="Calibri" pitchFamily="-105" charset="0"/>
                <a:cs typeface="Arial" charset="0"/>
              </a:rPr>
              <a:t>Job experiences</a:t>
            </a:r>
          </a:p>
          <a:p>
            <a:pPr defTabSz="801688">
              <a:spcBef>
                <a:spcPct val="20000"/>
              </a:spcBef>
              <a:buFont typeface="Arial" charset="0"/>
              <a:buChar char="•"/>
            </a:pPr>
            <a:r>
              <a:rPr lang="en-US" sz="1400" noProof="1">
                <a:latin typeface="Calibri" pitchFamily="-105" charset="0"/>
                <a:cs typeface="Arial" charset="0"/>
              </a:rPr>
              <a:t>Special Qualifications</a:t>
            </a:r>
          </a:p>
          <a:p>
            <a:pPr defTabSz="801688">
              <a:spcBef>
                <a:spcPct val="20000"/>
              </a:spcBef>
              <a:buFont typeface="Arial" charset="0"/>
              <a:buChar char="•"/>
            </a:pPr>
            <a:r>
              <a:rPr lang="en-US" sz="1400" noProof="1">
                <a:latin typeface="Calibri" pitchFamily="-105" charset="0"/>
                <a:cs typeface="Arial" charset="0"/>
              </a:rPr>
              <a:t>Other relevant information</a:t>
            </a:r>
          </a:p>
          <a:p>
            <a:pPr defTabSz="801688">
              <a:spcBef>
                <a:spcPct val="20000"/>
              </a:spcBef>
              <a:buFont typeface="Arial" charset="0"/>
              <a:buChar char="•"/>
            </a:pPr>
            <a:endParaRPr lang="en-US" sz="1400" noProof="1">
              <a:latin typeface="Calibri" pitchFamily="-105" charset="0"/>
              <a:cs typeface="Arial" charset="0"/>
            </a:endParaRPr>
          </a:p>
          <a:p>
            <a:pPr defTabSz="801688">
              <a:spcBef>
                <a:spcPct val="20000"/>
              </a:spcBef>
            </a:pPr>
            <a:endParaRPr lang="en-US" sz="1400" noProof="1">
              <a:latin typeface="Calibri" pitchFamily="-105" charset="0"/>
              <a:cs typeface="Arial" charset="0"/>
            </a:endParaRPr>
          </a:p>
        </p:txBody>
      </p:sp>
      <p:sp>
        <p:nvSpPr>
          <p:cNvPr id="4107" name="Rektangel 76"/>
          <p:cNvSpPr>
            <a:spLocks noChangeArrowheads="1"/>
          </p:cNvSpPr>
          <p:nvPr/>
        </p:nvSpPr>
        <p:spPr bwMode="auto">
          <a:xfrm>
            <a:off x="1254125" y="2163763"/>
            <a:ext cx="1296988" cy="862012"/>
          </a:xfrm>
          <a:prstGeom prst="rect">
            <a:avLst/>
          </a:prstGeom>
          <a:noFill/>
          <a:ln w="9525">
            <a:noFill/>
            <a:miter lim="800000"/>
            <a:headEnd/>
            <a:tailEnd/>
          </a:ln>
        </p:spPr>
        <p:txBody>
          <a:bodyPr>
            <a:spAutoFit/>
          </a:bodyPr>
          <a:lstStyle/>
          <a:p>
            <a:pPr algn="ctr" defTabSz="914400"/>
            <a:r>
              <a:rPr lang="en-US" sz="1600" noProof="1">
                <a:latin typeface="Calibri" pitchFamily="-105" charset="0"/>
                <a:cs typeface="Arial" charset="0"/>
              </a:rPr>
              <a:t>Personal information</a:t>
            </a:r>
          </a:p>
          <a:p>
            <a:pPr defTabSz="914400"/>
            <a:endParaRPr lang="da-DK">
              <a:latin typeface="Calibri" pitchFamily="-105" charset="0"/>
            </a:endParaRPr>
          </a:p>
        </p:txBody>
      </p:sp>
      <p:grpSp>
        <p:nvGrpSpPr>
          <p:cNvPr id="4108" name="Group 105"/>
          <p:cNvGrpSpPr>
            <a:grpSpLocks/>
          </p:cNvGrpSpPr>
          <p:nvPr/>
        </p:nvGrpSpPr>
        <p:grpSpPr bwMode="auto">
          <a:xfrm rot="19765573" flipH="1">
            <a:off x="4833938" y="2025650"/>
            <a:ext cx="1370012" cy="1357313"/>
            <a:chOff x="5580063" y="2757488"/>
            <a:chExt cx="1031875" cy="1022350"/>
          </a:xfrm>
        </p:grpSpPr>
        <p:sp>
          <p:nvSpPr>
            <p:cNvPr id="24" name="Ellipse 44"/>
            <p:cNvSpPr/>
            <p:nvPr/>
          </p:nvSpPr>
          <p:spPr bwMode="auto">
            <a:xfrm rot="21052097">
              <a:off x="5590124" y="2757488"/>
              <a:ext cx="1021814" cy="1022350"/>
            </a:xfrm>
            <a:prstGeom prst="ellipse">
              <a:avLst/>
            </a:prstGeom>
            <a:gradFill flip="none" rotWithShape="1">
              <a:gsLst>
                <a:gs pos="0">
                  <a:srgbClr val="74FFFD"/>
                </a:gs>
                <a:gs pos="100000">
                  <a:srgbClr val="20A6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u="sng">
                <a:solidFill>
                  <a:srgbClr val="FFFFFF"/>
                </a:solidFill>
                <a:latin typeface="Calibri" pitchFamily="-105" charset="0"/>
                <a:ea typeface="+mn-ea"/>
              </a:endParaRPr>
            </a:p>
          </p:txBody>
        </p:sp>
        <p:sp>
          <p:nvSpPr>
            <p:cNvPr id="25" name="Måne 63"/>
            <p:cNvSpPr/>
            <p:nvPr/>
          </p:nvSpPr>
          <p:spPr bwMode="auto">
            <a:xfrm rot="16552097">
              <a:off x="5850994" y="3038453"/>
              <a:ext cx="450073" cy="991936"/>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u="sng">
                <a:solidFill>
                  <a:srgbClr val="FFFFFF"/>
                </a:solidFill>
                <a:latin typeface="Calibri" pitchFamily="-105" charset="0"/>
                <a:ea typeface="+mn-ea"/>
              </a:endParaRPr>
            </a:p>
          </p:txBody>
        </p:sp>
        <p:sp>
          <p:nvSpPr>
            <p:cNvPr id="4130" name="Ellipse 45"/>
            <p:cNvSpPr>
              <a:spLocks noChangeArrowheads="1"/>
            </p:cNvSpPr>
            <p:nvPr/>
          </p:nvSpPr>
          <p:spPr bwMode="auto">
            <a:xfrm>
              <a:off x="5735638" y="2786063"/>
              <a:ext cx="722312" cy="539750"/>
            </a:xfrm>
            <a:prstGeom prst="ellipse">
              <a:avLst/>
            </a:prstGeom>
            <a:gradFill rotWithShape="1">
              <a:gsLst>
                <a:gs pos="0">
                  <a:srgbClr val="FFFCF9">
                    <a:alpha val="76999"/>
                  </a:srgbClr>
                </a:gs>
                <a:gs pos="100000">
                  <a:srgbClr val="FFFFFF">
                    <a:alpha val="0"/>
                  </a:srgbClr>
                </a:gs>
              </a:gsLst>
              <a:lin ang="5400000"/>
            </a:gradFill>
            <a:ln w="9525">
              <a:noFill/>
              <a:round/>
              <a:headEnd/>
              <a:tailEnd/>
            </a:ln>
          </p:spPr>
          <p:txBody>
            <a:bodyPr anchor="ctr"/>
            <a:lstStyle/>
            <a:p>
              <a:pPr algn="ctr"/>
              <a:endParaRPr lang="da-DK" u="sng">
                <a:solidFill>
                  <a:srgbClr val="FFFFFF"/>
                </a:solidFill>
                <a:latin typeface="Calibri" pitchFamily="-105" charset="0"/>
              </a:endParaRPr>
            </a:p>
          </p:txBody>
        </p:sp>
      </p:grpSp>
      <p:sp>
        <p:nvSpPr>
          <p:cNvPr id="27" name="Rektangel med enkelt afrundet hjørne 11"/>
          <p:cNvSpPr/>
          <p:nvPr/>
        </p:nvSpPr>
        <p:spPr>
          <a:xfrm rot="10800000" flipH="1">
            <a:off x="4839427" y="2798244"/>
            <a:ext cx="3078162" cy="3479801"/>
          </a:xfrm>
          <a:prstGeom prst="round1Rect">
            <a:avLst/>
          </a:prstGeom>
          <a:gradFill flip="none" rotWithShape="1">
            <a:gsLst>
              <a:gs pos="0">
                <a:schemeClr val="bg1"/>
              </a:gs>
              <a:gs pos="100000">
                <a:schemeClr val="bg1">
                  <a:lumMod val="85000"/>
                </a:schemeClr>
              </a:gs>
            </a:gsLst>
            <a:lin ang="16200000" scaled="1"/>
            <a:tileRect/>
          </a:gradFill>
          <a:ln w="19050" cap="flat" cmpd="sng" algn="ctr">
            <a:gradFill flip="none" rotWithShape="1">
              <a:gsLst>
                <a:gs pos="0">
                  <a:schemeClr val="tx1">
                    <a:lumMod val="50000"/>
                    <a:lumOff val="50000"/>
                    <a:alpha val="47000"/>
                  </a:schemeClr>
                </a:gs>
                <a:gs pos="100000">
                  <a:schemeClr val="tx1">
                    <a:lumMod val="85000"/>
                    <a:lumOff val="15000"/>
                  </a:schemeClr>
                </a:gs>
              </a:gsLst>
              <a:lin ang="540000" scaled="0"/>
              <a:tileRect/>
            </a:gradFill>
            <a:prstDash val="solid"/>
          </a:ln>
          <a:effectLst/>
        </p:spPr>
        <p:txBody>
          <a:bodyPr anchor="ctr"/>
          <a:lstStyle/>
          <a:p>
            <a:pPr algn="ctr" fontAlgn="auto">
              <a:spcBef>
                <a:spcPts val="0"/>
              </a:spcBef>
              <a:spcAft>
                <a:spcPts val="0"/>
              </a:spcAft>
              <a:defRPr/>
            </a:pPr>
            <a:endParaRPr lang="da-DK">
              <a:solidFill>
                <a:srgbClr val="FFFFFF"/>
              </a:solidFill>
              <a:latin typeface="Calibri" pitchFamily="-105" charset="0"/>
              <a:ea typeface="+mn-ea"/>
            </a:endParaRPr>
          </a:p>
        </p:txBody>
      </p:sp>
      <p:sp>
        <p:nvSpPr>
          <p:cNvPr id="4112" name="TextBox 66"/>
          <p:cNvSpPr txBox="1">
            <a:spLocks noChangeArrowheads="1"/>
          </p:cNvSpPr>
          <p:nvPr/>
        </p:nvSpPr>
        <p:spPr bwMode="auto">
          <a:xfrm>
            <a:off x="5014913" y="2990850"/>
            <a:ext cx="2722562" cy="2892425"/>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400" noProof="1">
                <a:latin typeface="Calibri" pitchFamily="-105" charset="0"/>
                <a:cs typeface="Arial" charset="0"/>
              </a:rPr>
              <a:t>Name(s) of owner(s)</a:t>
            </a:r>
            <a:endParaRPr lang="en-US" noProof="1">
              <a:latin typeface="Calibri" pitchFamily="-105" charset="0"/>
            </a:endParaRPr>
          </a:p>
          <a:p>
            <a:pPr defTabSz="801688">
              <a:spcBef>
                <a:spcPct val="20000"/>
              </a:spcBef>
              <a:buFont typeface="Arial" charset="0"/>
              <a:buChar char="•"/>
            </a:pPr>
            <a:r>
              <a:rPr lang="en-US" sz="1400" noProof="1">
                <a:latin typeface="Calibri" pitchFamily="-105" charset="0"/>
                <a:cs typeface="Arial" charset="0"/>
              </a:rPr>
              <a:t>Address</a:t>
            </a:r>
          </a:p>
          <a:p>
            <a:pPr defTabSz="801688">
              <a:spcBef>
                <a:spcPct val="20000"/>
              </a:spcBef>
              <a:buFont typeface="Arial" charset="0"/>
              <a:buChar char="•"/>
            </a:pPr>
            <a:r>
              <a:rPr lang="en-US" sz="1400" noProof="1">
                <a:latin typeface="Calibri" pitchFamily="-105" charset="0"/>
                <a:cs typeface="Arial" charset="0"/>
              </a:rPr>
              <a:t>Telephone</a:t>
            </a:r>
          </a:p>
          <a:p>
            <a:pPr defTabSz="801688">
              <a:spcBef>
                <a:spcPct val="20000"/>
              </a:spcBef>
              <a:buFont typeface="Arial" charset="0"/>
              <a:buChar char="•"/>
            </a:pPr>
            <a:r>
              <a:rPr lang="en-US" sz="1400" noProof="1">
                <a:latin typeface="Calibri" pitchFamily="-105" charset="0"/>
                <a:cs typeface="Arial" charset="0"/>
              </a:rPr>
              <a:t>E-mail</a:t>
            </a:r>
          </a:p>
          <a:p>
            <a:pPr defTabSz="801688">
              <a:spcBef>
                <a:spcPct val="20000"/>
              </a:spcBef>
              <a:buFont typeface="Arial" charset="0"/>
              <a:buChar char="•"/>
            </a:pPr>
            <a:r>
              <a:rPr lang="en-US" sz="1400" noProof="1">
                <a:latin typeface="Calibri" pitchFamily="-105" charset="0"/>
                <a:cs typeface="Arial" charset="0"/>
              </a:rPr>
              <a:t>Date of birth</a:t>
            </a:r>
          </a:p>
          <a:p>
            <a:pPr defTabSz="801688">
              <a:spcBef>
                <a:spcPct val="20000"/>
              </a:spcBef>
              <a:buFont typeface="Arial" charset="0"/>
              <a:buChar char="•"/>
            </a:pPr>
            <a:r>
              <a:rPr lang="en-US" sz="1400" noProof="1">
                <a:latin typeface="Calibri" pitchFamily="-105" charset="0"/>
                <a:cs typeface="Arial" charset="0"/>
              </a:rPr>
              <a:t>Education</a:t>
            </a:r>
          </a:p>
          <a:p>
            <a:pPr defTabSz="801688">
              <a:spcBef>
                <a:spcPct val="20000"/>
              </a:spcBef>
              <a:buFont typeface="Arial" charset="0"/>
              <a:buChar char="•"/>
            </a:pPr>
            <a:r>
              <a:rPr lang="en-US" sz="1400" noProof="1">
                <a:latin typeface="Calibri" pitchFamily="-105" charset="0"/>
                <a:cs typeface="Arial" charset="0"/>
              </a:rPr>
              <a:t>Job experiences</a:t>
            </a:r>
          </a:p>
          <a:p>
            <a:pPr defTabSz="801688">
              <a:spcBef>
                <a:spcPct val="20000"/>
              </a:spcBef>
              <a:buFont typeface="Arial" charset="0"/>
              <a:buChar char="•"/>
            </a:pPr>
            <a:r>
              <a:rPr lang="en-US" sz="1400" noProof="1">
                <a:latin typeface="Calibri" pitchFamily="-105" charset="0"/>
                <a:cs typeface="Arial" charset="0"/>
              </a:rPr>
              <a:t>Special Qualifications</a:t>
            </a:r>
          </a:p>
          <a:p>
            <a:pPr defTabSz="801688">
              <a:spcBef>
                <a:spcPct val="20000"/>
              </a:spcBef>
              <a:buFont typeface="Arial" charset="0"/>
              <a:buChar char="•"/>
            </a:pPr>
            <a:r>
              <a:rPr lang="en-US" sz="1400" noProof="1">
                <a:latin typeface="Calibri" pitchFamily="-105" charset="0"/>
                <a:cs typeface="Arial" charset="0"/>
              </a:rPr>
              <a:t>Other relevant information</a:t>
            </a:r>
          </a:p>
          <a:p>
            <a:pPr defTabSz="801688">
              <a:spcBef>
                <a:spcPct val="20000"/>
              </a:spcBef>
              <a:buFont typeface="Arial" charset="0"/>
              <a:buChar char="•"/>
            </a:pPr>
            <a:endParaRPr lang="en-US" sz="1400" noProof="1">
              <a:latin typeface="Calibri" pitchFamily="-105" charset="0"/>
              <a:cs typeface="Arial" charset="0"/>
            </a:endParaRPr>
          </a:p>
          <a:p>
            <a:pPr defTabSz="801688">
              <a:spcBef>
                <a:spcPct val="20000"/>
              </a:spcBef>
            </a:pPr>
            <a:endParaRPr lang="en-US" sz="1400" noProof="1">
              <a:latin typeface="Calibri" pitchFamily="-105" charset="0"/>
              <a:cs typeface="Arial" charset="0"/>
            </a:endParaRPr>
          </a:p>
        </p:txBody>
      </p:sp>
      <p:sp>
        <p:nvSpPr>
          <p:cNvPr id="4113" name="Rektangel 76"/>
          <p:cNvSpPr>
            <a:spLocks noChangeArrowheads="1"/>
          </p:cNvSpPr>
          <p:nvPr/>
        </p:nvSpPr>
        <p:spPr bwMode="auto">
          <a:xfrm>
            <a:off x="4873625" y="2163763"/>
            <a:ext cx="1296988" cy="862012"/>
          </a:xfrm>
          <a:prstGeom prst="rect">
            <a:avLst/>
          </a:prstGeom>
          <a:noFill/>
          <a:ln w="9525">
            <a:noFill/>
            <a:miter lim="800000"/>
            <a:headEnd/>
            <a:tailEnd/>
          </a:ln>
        </p:spPr>
        <p:txBody>
          <a:bodyPr>
            <a:spAutoFit/>
          </a:bodyPr>
          <a:lstStyle/>
          <a:p>
            <a:pPr algn="ctr" defTabSz="914400"/>
            <a:r>
              <a:rPr lang="en-US" sz="1600" noProof="1">
                <a:latin typeface="Calibri" pitchFamily="-105" charset="0"/>
                <a:cs typeface="Arial" charset="0"/>
              </a:rPr>
              <a:t>Personal information</a:t>
            </a:r>
          </a:p>
          <a:p>
            <a:pPr defTabSz="914400"/>
            <a:endParaRPr lang="da-DK">
              <a:latin typeface="Calibri" pitchFamily="-105" charset="0"/>
            </a:endParaRPr>
          </a:p>
        </p:txBody>
      </p:sp>
      <p:sp>
        <p:nvSpPr>
          <p:cNvPr id="31" name="Rounded Rectangular Callout 30"/>
          <p:cNvSpPr>
            <a:spLocks noChangeArrowheads="1"/>
          </p:cNvSpPr>
          <p:nvPr/>
        </p:nvSpPr>
        <p:spPr bwMode="auto">
          <a:xfrm>
            <a:off x="5830888" y="203200"/>
            <a:ext cx="3136900" cy="1350963"/>
          </a:xfrm>
          <a:prstGeom prst="wedgeRoundRectCallout">
            <a:avLst>
              <a:gd name="adj1" fmla="val -36218"/>
              <a:gd name="adj2" fmla="val 80264"/>
              <a:gd name="adj3" fmla="val 16667"/>
            </a:avLst>
          </a:prstGeom>
          <a:gradFill rotWithShape="1">
            <a:gsLst>
              <a:gs pos="0">
                <a:schemeClr val="bg1"/>
              </a:gs>
              <a:gs pos="100000">
                <a:srgbClr val="D9D9D9"/>
              </a:gs>
            </a:gsLst>
            <a:lin ang="5400000"/>
          </a:gradFill>
          <a:ln w="9525">
            <a:solidFill>
              <a:srgbClr val="7F7F7F"/>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4115" name="TextBox 7"/>
          <p:cNvSpPr txBox="1">
            <a:spLocks noChangeArrowheads="1"/>
          </p:cNvSpPr>
          <p:nvPr/>
        </p:nvSpPr>
        <p:spPr bwMode="auto">
          <a:xfrm>
            <a:off x="5970588" y="355600"/>
            <a:ext cx="2895600" cy="954088"/>
          </a:xfrm>
          <a:prstGeom prst="rect">
            <a:avLst/>
          </a:prstGeom>
          <a:noFill/>
          <a:ln w="9525">
            <a:noFill/>
            <a:miter lim="800000"/>
            <a:headEnd/>
            <a:tailEnd/>
          </a:ln>
        </p:spPr>
        <p:txBody>
          <a:bodyPr>
            <a:spAutoFit/>
          </a:bodyPr>
          <a:lstStyle/>
          <a:p>
            <a:r>
              <a:rPr lang="en-GB" sz="1400">
                <a:latin typeface="Calibri" pitchFamily="-105" charset="0"/>
              </a:rPr>
              <a:t> This gives the viewer a feeling of who you are. </a:t>
            </a:r>
          </a:p>
          <a:p>
            <a:r>
              <a:rPr lang="en-GB" sz="1400">
                <a:latin typeface="Calibri" pitchFamily="-105" charset="0"/>
              </a:rPr>
              <a:t>This first impression will affect the viewer throughout the presentation.</a:t>
            </a:r>
            <a:endParaRPr lang="en-US" sz="1400">
              <a:latin typeface="Calibri" pitchFamily="-105" charset="0"/>
            </a:endParaRPr>
          </a:p>
        </p:txBody>
      </p:sp>
      <p:grpSp>
        <p:nvGrpSpPr>
          <p:cNvPr id="4116" name="Gruppe 91"/>
          <p:cNvGrpSpPr>
            <a:grpSpLocks/>
          </p:cNvGrpSpPr>
          <p:nvPr/>
        </p:nvGrpSpPr>
        <p:grpSpPr bwMode="auto">
          <a:xfrm>
            <a:off x="117475" y="565150"/>
            <a:ext cx="244475" cy="241300"/>
            <a:chOff x="1071835" y="2920232"/>
            <a:chExt cx="1427572" cy="1413777"/>
          </a:xfrm>
        </p:grpSpPr>
        <p:sp>
          <p:nvSpPr>
            <p:cNvPr id="33" name="Ellipse 44"/>
            <p:cNvSpPr/>
            <p:nvPr/>
          </p:nvSpPr>
          <p:spPr bwMode="auto">
            <a:xfrm rot="21052097">
              <a:off x="1085754" y="2920232"/>
              <a:ext cx="1413653" cy="1413777"/>
            </a:xfrm>
            <a:prstGeom prst="ellipse">
              <a:avLst/>
            </a:prstGeom>
            <a:gradFill flip="none" rotWithShape="1">
              <a:gsLst>
                <a:gs pos="0">
                  <a:schemeClr val="bg1">
                    <a:lumMod val="95000"/>
                  </a:schemeClr>
                </a:gs>
                <a:gs pos="100000">
                  <a:schemeClr val="tx1">
                    <a:lumMod val="65000"/>
                    <a:lumOff val="35000"/>
                  </a:schemeClr>
                </a:gs>
              </a:gsLst>
              <a:path path="shape">
                <a:fillToRect l="50000" t="50000" r="50000" b="50000"/>
              </a:path>
              <a:tileRect/>
            </a:gradFill>
            <a:ln w="9525" cap="flat" cmpd="sng" algn="ctr">
              <a:solidFill>
                <a:schemeClr val="tx1">
                  <a:lumMod val="65000"/>
                  <a:lumOff val="35000"/>
                </a:scheme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34"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35"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94"/>
          <p:cNvSpPr/>
          <p:nvPr/>
        </p:nvSpPr>
        <p:spPr bwMode="auto">
          <a:xfrm>
            <a:off x="0" y="4477445"/>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uppe 157"/>
          <p:cNvGrpSpPr/>
          <p:nvPr/>
        </p:nvGrpSpPr>
        <p:grpSpPr bwMode="auto">
          <a:xfrm>
            <a:off x="1286798" y="1246381"/>
            <a:ext cx="4625340" cy="2378074"/>
            <a:chOff x="5158493" y="1088692"/>
            <a:chExt cx="3627367" cy="2378584"/>
          </a:xfrm>
          <a:effectLst>
            <a:outerShdw blurRad="50800" dist="38100" dir="2700000" algn="tl" rotWithShape="0">
              <a:prstClr val="black">
                <a:alpha val="40000"/>
              </a:prstClr>
            </a:outerShdw>
          </a:effectLst>
        </p:grpSpPr>
        <p:sp>
          <p:nvSpPr>
            <p:cNvPr id="5" name="Rectangle 4"/>
            <p:cNvSpPr>
              <a:spLocks noChangeArrowheads="1"/>
            </p:cNvSpPr>
            <p:nvPr/>
          </p:nvSpPr>
          <p:spPr bwMode="auto">
            <a:xfrm>
              <a:off x="5162551" y="1398269"/>
              <a:ext cx="3608070" cy="2069007"/>
            </a:xfrm>
            <a:prstGeom prst="rect">
              <a:avLst/>
            </a:prstGeom>
            <a:gradFill rotWithShape="1">
              <a:gsLst>
                <a:gs pos="0">
                  <a:srgbClr val="E6E6E6"/>
                </a:gs>
                <a:gs pos="100000">
                  <a:sysClr val="window" lastClr="FFFFFF"/>
                </a:gs>
              </a:gsLst>
              <a:lin ang="16200000"/>
            </a:gradFill>
            <a:ln w="9525">
              <a:solidFill>
                <a:srgbClr val="D7D8D9">
                  <a:lumMod val="75000"/>
                </a:srgbClr>
              </a:solidFill>
              <a:miter lim="800000"/>
              <a:headEnd/>
              <a:tailEnd/>
            </a:ln>
            <a:effectLst/>
          </p:spPr>
          <p:txBody>
            <a:bodyPr anchor="ctr"/>
            <a:lstStyle/>
            <a:p>
              <a:pPr marL="342900" indent="-342900" algn="ctr" fontAlgn="auto">
                <a:spcBef>
                  <a:spcPts val="0"/>
                </a:spcBef>
                <a:spcAft>
                  <a:spcPts val="0"/>
                </a:spcAft>
                <a:defRPr/>
              </a:pPr>
              <a:endParaRPr lang="de-DE" sz="1400" kern="0" dirty="0">
                <a:solidFill>
                  <a:srgbClr val="000000"/>
                </a:solidFill>
                <a:latin typeface="Arial Narrow" pitchFamily="-97" charset="0"/>
                <a:ea typeface="ＭＳ Ｐゴシック" pitchFamily="-97" charset="-128"/>
              </a:endParaRPr>
            </a:p>
          </p:txBody>
        </p:sp>
        <p:sp>
          <p:nvSpPr>
            <p:cNvPr id="6" name="Rectangle 39"/>
            <p:cNvSpPr>
              <a:spLocks noChangeArrowheads="1"/>
            </p:cNvSpPr>
            <p:nvPr/>
          </p:nvSpPr>
          <p:spPr bwMode="auto">
            <a:xfrm>
              <a:off x="5158493" y="1088692"/>
              <a:ext cx="3627367" cy="309578"/>
            </a:xfrm>
            <a:prstGeom prst="rect">
              <a:avLst/>
            </a:prstGeom>
            <a:gradFill flip="none" rotWithShape="1">
              <a:gsLst>
                <a:gs pos="0">
                  <a:srgbClr val="23A5F1"/>
                </a:gs>
                <a:gs pos="50000">
                  <a:srgbClr val="65E1FF"/>
                </a:gs>
                <a:gs pos="100000">
                  <a:srgbClr val="12557D"/>
                </a:gs>
              </a:gsLst>
              <a:lin ang="5400000" scaled="1"/>
              <a:tileRect/>
            </a:gradFill>
            <a:ln w="25400" cap="flat" cmpd="sng" algn="ctr">
              <a:noFill/>
              <a:prstDash val="solid"/>
            </a:ln>
            <a:effectLst/>
          </p:spPr>
          <p:txBody>
            <a:bodyPr anchor="ctr"/>
            <a:lstStyle/>
            <a:p>
              <a:pPr algn="ctr" fontAlgn="auto">
                <a:spcBef>
                  <a:spcPts val="0"/>
                </a:spcBef>
                <a:spcAft>
                  <a:spcPts val="0"/>
                </a:spcAft>
                <a:defRPr/>
              </a:pPr>
              <a:r>
                <a:rPr lang="de-DE" sz="1600" kern="0" noProof="1">
                  <a:solidFill>
                    <a:srgbClr val="000000"/>
                  </a:solidFill>
                  <a:latin typeface="Calibri"/>
                  <a:ea typeface="ＭＳ Ｐゴシック" pitchFamily="-97" charset="-128"/>
                </a:rPr>
                <a:t>Values and Visions</a:t>
              </a:r>
            </a:p>
          </p:txBody>
        </p:sp>
      </p:grpSp>
      <p:sp>
        <p:nvSpPr>
          <p:cNvPr id="5126" name="Text Box 52"/>
          <p:cNvSpPr txBox="1">
            <a:spLocks noChangeArrowheads="1"/>
          </p:cNvSpPr>
          <p:nvPr/>
        </p:nvSpPr>
        <p:spPr bwMode="gray">
          <a:xfrm>
            <a:off x="1566863" y="1846263"/>
            <a:ext cx="4116387" cy="1530350"/>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endParaRPr lang="en-US" sz="1400" noProof="1">
              <a:solidFill>
                <a:srgbClr val="000000"/>
              </a:solidFill>
              <a:latin typeface="Calibri" pitchFamily="-105" charset="0"/>
              <a:cs typeface="Arial" charset="0"/>
            </a:endParaRP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endParaRPr lang="en-US" sz="1400" noProof="1">
              <a:solidFill>
                <a:srgbClr val="000000"/>
              </a:solidFill>
              <a:latin typeface="Calibri" pitchFamily="-105" charset="0"/>
              <a:cs typeface="Arial" charset="0"/>
            </a:endParaRPr>
          </a:p>
        </p:txBody>
      </p:sp>
      <p:grpSp>
        <p:nvGrpSpPr>
          <p:cNvPr id="3" name="Gruppe 157"/>
          <p:cNvGrpSpPr/>
          <p:nvPr/>
        </p:nvGrpSpPr>
        <p:grpSpPr bwMode="auto">
          <a:xfrm>
            <a:off x="1267366" y="3776855"/>
            <a:ext cx="4625340" cy="2378074"/>
            <a:chOff x="5158493" y="1088692"/>
            <a:chExt cx="3627367" cy="2378584"/>
          </a:xfrm>
          <a:effectLst>
            <a:outerShdw blurRad="50800" dist="38100" dir="2700000" algn="tl" rotWithShape="0">
              <a:prstClr val="black">
                <a:alpha val="40000"/>
              </a:prstClr>
            </a:outerShdw>
          </a:effectLst>
        </p:grpSpPr>
        <p:sp>
          <p:nvSpPr>
            <p:cNvPr id="9" name="Rectangle 8"/>
            <p:cNvSpPr>
              <a:spLocks noChangeArrowheads="1"/>
            </p:cNvSpPr>
            <p:nvPr/>
          </p:nvSpPr>
          <p:spPr bwMode="auto">
            <a:xfrm>
              <a:off x="5162551" y="1398269"/>
              <a:ext cx="3608070" cy="2069007"/>
            </a:xfrm>
            <a:prstGeom prst="rect">
              <a:avLst/>
            </a:prstGeom>
            <a:gradFill rotWithShape="1">
              <a:gsLst>
                <a:gs pos="0">
                  <a:srgbClr val="E6E6E6"/>
                </a:gs>
                <a:gs pos="100000">
                  <a:sysClr val="window" lastClr="FFFFFF"/>
                </a:gs>
              </a:gsLst>
              <a:lin ang="16200000"/>
            </a:gradFill>
            <a:ln w="9525">
              <a:solidFill>
                <a:srgbClr val="D7D8D9">
                  <a:lumMod val="75000"/>
                </a:srgbClr>
              </a:solidFill>
              <a:miter lim="800000"/>
              <a:headEnd/>
              <a:tailEnd/>
            </a:ln>
            <a:effectLst/>
          </p:spPr>
          <p:txBody>
            <a:bodyPr anchor="ctr"/>
            <a:lstStyle/>
            <a:p>
              <a:pPr marL="342900" indent="-342900" algn="ctr" fontAlgn="auto">
                <a:spcBef>
                  <a:spcPts val="0"/>
                </a:spcBef>
                <a:spcAft>
                  <a:spcPts val="0"/>
                </a:spcAft>
                <a:defRPr/>
              </a:pPr>
              <a:endParaRPr lang="de-DE" sz="1400" kern="0" dirty="0">
                <a:solidFill>
                  <a:srgbClr val="000000"/>
                </a:solidFill>
                <a:latin typeface="Arial Narrow" pitchFamily="-97" charset="0"/>
                <a:ea typeface="ＭＳ Ｐゴシック" pitchFamily="-97" charset="-128"/>
              </a:endParaRPr>
            </a:p>
          </p:txBody>
        </p:sp>
        <p:sp>
          <p:nvSpPr>
            <p:cNvPr id="10" name="Rectangle 39"/>
            <p:cNvSpPr>
              <a:spLocks noChangeArrowheads="1"/>
            </p:cNvSpPr>
            <p:nvPr/>
          </p:nvSpPr>
          <p:spPr bwMode="auto">
            <a:xfrm>
              <a:off x="5158493" y="1088692"/>
              <a:ext cx="3627367" cy="309578"/>
            </a:xfrm>
            <a:prstGeom prst="rect">
              <a:avLst/>
            </a:prstGeom>
            <a:gradFill flip="none" rotWithShape="1">
              <a:gsLst>
                <a:gs pos="0">
                  <a:srgbClr val="23A5F1"/>
                </a:gs>
                <a:gs pos="50000">
                  <a:srgbClr val="65E1FF"/>
                </a:gs>
                <a:gs pos="100000">
                  <a:srgbClr val="12557D"/>
                </a:gs>
              </a:gsLst>
              <a:lin ang="5400000" scaled="1"/>
              <a:tileRect/>
            </a:gradFill>
            <a:ln w="25400" cap="flat" cmpd="sng" algn="ctr">
              <a:noFill/>
              <a:prstDash val="solid"/>
            </a:ln>
            <a:effectLst/>
          </p:spPr>
          <p:txBody>
            <a:bodyPr anchor="ctr"/>
            <a:lstStyle/>
            <a:p>
              <a:pPr algn="ctr" fontAlgn="auto">
                <a:spcBef>
                  <a:spcPts val="0"/>
                </a:spcBef>
                <a:spcAft>
                  <a:spcPts val="0"/>
                </a:spcAft>
                <a:defRPr/>
              </a:pPr>
              <a:r>
                <a:rPr lang="de-DE" sz="1600" kern="0" noProof="1">
                  <a:solidFill>
                    <a:srgbClr val="000000"/>
                  </a:solidFill>
                  <a:latin typeface="Calibri"/>
                  <a:ea typeface="ＭＳ Ｐゴシック" pitchFamily="-97" charset="-128"/>
                </a:rPr>
                <a:t>Missions and Goals</a:t>
              </a:r>
            </a:p>
          </p:txBody>
        </p:sp>
      </p:grpSp>
      <p:sp>
        <p:nvSpPr>
          <p:cNvPr id="5128" name="Text Box 52"/>
          <p:cNvSpPr txBox="1">
            <a:spLocks noChangeArrowheads="1"/>
          </p:cNvSpPr>
          <p:nvPr/>
        </p:nvSpPr>
        <p:spPr bwMode="gray">
          <a:xfrm>
            <a:off x="1546225" y="4376738"/>
            <a:ext cx="4116388" cy="1530350"/>
          </a:xfrm>
          <a:prstGeom prst="rect">
            <a:avLst/>
          </a:prstGeom>
          <a:noFill/>
          <a:ln w="9525">
            <a:noFill/>
            <a:miter lim="800000"/>
            <a:headEnd/>
            <a:tailEnd/>
          </a:ln>
        </p:spPr>
        <p:txBody>
          <a:bodyPr>
            <a:spAutoFit/>
          </a:bodyPr>
          <a:lstStyle/>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endParaRPr lang="en-US" sz="1400" noProof="1">
              <a:solidFill>
                <a:srgbClr val="000000"/>
              </a:solidFill>
              <a:latin typeface="Calibri" pitchFamily="-105" charset="0"/>
              <a:cs typeface="Arial" charset="0"/>
            </a:endParaRPr>
          </a:p>
          <a:p>
            <a:pPr defTabSz="801688">
              <a:spcBef>
                <a:spcPct val="20000"/>
              </a:spcBef>
              <a:buFont typeface="Arial" charset="0"/>
              <a:buChar char="•"/>
            </a:pPr>
            <a:r>
              <a:rPr lang="en-US" sz="1400" noProof="1">
                <a:solidFill>
                  <a:srgbClr val="000000"/>
                </a:solidFill>
                <a:latin typeface="Calibri" pitchFamily="-105" charset="0"/>
                <a:cs typeface="Arial" charset="0"/>
              </a:rPr>
              <a:t>This is an example text. Go ahead an replace it with your own text. This is an example text.</a:t>
            </a:r>
          </a:p>
          <a:p>
            <a:pPr defTabSz="801688">
              <a:spcBef>
                <a:spcPct val="20000"/>
              </a:spcBef>
              <a:buFont typeface="Arial" charset="0"/>
              <a:buChar char="•"/>
            </a:pPr>
            <a:endParaRPr lang="en-US" sz="1400" noProof="1">
              <a:solidFill>
                <a:srgbClr val="000000"/>
              </a:solidFill>
              <a:latin typeface="Calibri" pitchFamily="-105" charset="0"/>
              <a:cs typeface="Arial" charset="0"/>
            </a:endParaRPr>
          </a:p>
        </p:txBody>
      </p:sp>
      <p:grpSp>
        <p:nvGrpSpPr>
          <p:cNvPr id="5129" name="Gruppe 383"/>
          <p:cNvGrpSpPr>
            <a:grpSpLocks/>
          </p:cNvGrpSpPr>
          <p:nvPr/>
        </p:nvGrpSpPr>
        <p:grpSpPr bwMode="auto">
          <a:xfrm flipH="1">
            <a:off x="6729413" y="1930400"/>
            <a:ext cx="1374775" cy="4017963"/>
            <a:chOff x="12787370" y="3362337"/>
            <a:chExt cx="2391678" cy="6991325"/>
          </a:xfrm>
        </p:grpSpPr>
        <p:grpSp>
          <p:nvGrpSpPr>
            <p:cNvPr id="5139" name="Gruppe 1605"/>
            <p:cNvGrpSpPr>
              <a:grpSpLocks/>
            </p:cNvGrpSpPr>
            <p:nvPr/>
          </p:nvGrpSpPr>
          <p:grpSpPr bwMode="auto">
            <a:xfrm>
              <a:off x="12787357" y="3362363"/>
              <a:ext cx="2391683" cy="6991276"/>
              <a:chOff x="-9513501" y="-8286832"/>
              <a:chExt cx="3613597" cy="10563225"/>
            </a:xfrm>
          </p:grpSpPr>
          <p:sp>
            <p:nvSpPr>
              <p:cNvPr id="5141" name="Freeform 1502"/>
              <p:cNvSpPr>
                <a:spLocks/>
              </p:cNvSpPr>
              <p:nvPr/>
            </p:nvSpPr>
            <p:spPr bwMode="auto">
              <a:xfrm>
                <a:off x="-6226705" y="-6292141"/>
                <a:ext cx="101421" cy="60104"/>
              </a:xfrm>
              <a:custGeom>
                <a:avLst/>
                <a:gdLst>
                  <a:gd name="T0" fmla="*/ 0 w 27"/>
                  <a:gd name="T1" fmla="*/ 155226078 h 16"/>
                  <a:gd name="T2" fmla="*/ 0 w 27"/>
                  <a:gd name="T3" fmla="*/ 155226078 h 16"/>
                  <a:gd name="T4" fmla="*/ 70551462 w 27"/>
                  <a:gd name="T5" fmla="*/ 70558335 h 16"/>
                  <a:gd name="T6" fmla="*/ 70551462 w 27"/>
                  <a:gd name="T7" fmla="*/ 0 h 16"/>
                  <a:gd name="T8" fmla="*/ 70551462 w 27"/>
                  <a:gd name="T9" fmla="*/ 0 h 16"/>
                  <a:gd name="T10" fmla="*/ 155211708 w 27"/>
                  <a:gd name="T11" fmla="*/ 70558335 h 16"/>
                  <a:gd name="T12" fmla="*/ 310419660 w 27"/>
                  <a:gd name="T13" fmla="*/ 155226078 h 16"/>
                  <a:gd name="T14" fmla="*/ 380971093 w 27"/>
                  <a:gd name="T15" fmla="*/ 155226078 h 16"/>
                  <a:gd name="T16" fmla="*/ 310419660 w 27"/>
                  <a:gd name="T17" fmla="*/ 225780627 h 16"/>
                  <a:gd name="T18" fmla="*/ 310419660 w 27"/>
                  <a:gd name="T19" fmla="*/ 225780627 h 16"/>
                  <a:gd name="T20" fmla="*/ 310419660 w 27"/>
                  <a:gd name="T21" fmla="*/ 155226078 h 16"/>
                  <a:gd name="T22" fmla="*/ 225759385 w 27"/>
                  <a:gd name="T23" fmla="*/ 155226078 h 16"/>
                  <a:gd name="T24" fmla="*/ 0 w 27"/>
                  <a:gd name="T25" fmla="*/ 155226078 h 16"/>
                  <a:gd name="T26" fmla="*/ 0 w 27"/>
                  <a:gd name="T27" fmla="*/ 155226078 h 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
                  <a:gd name="T43" fmla="*/ 0 h 16"/>
                  <a:gd name="T44" fmla="*/ 27 w 27"/>
                  <a:gd name="T45" fmla="*/ 16 h 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 h="16">
                    <a:moveTo>
                      <a:pt x="0" y="11"/>
                    </a:moveTo>
                    <a:lnTo>
                      <a:pt x="0" y="11"/>
                    </a:lnTo>
                    <a:lnTo>
                      <a:pt x="5" y="5"/>
                    </a:lnTo>
                    <a:lnTo>
                      <a:pt x="5" y="0"/>
                    </a:lnTo>
                    <a:lnTo>
                      <a:pt x="11" y="5"/>
                    </a:lnTo>
                    <a:lnTo>
                      <a:pt x="22" y="11"/>
                    </a:lnTo>
                    <a:lnTo>
                      <a:pt x="27" y="11"/>
                    </a:lnTo>
                    <a:lnTo>
                      <a:pt x="22" y="16"/>
                    </a:lnTo>
                    <a:lnTo>
                      <a:pt x="22" y="11"/>
                    </a:lnTo>
                    <a:lnTo>
                      <a:pt x="16" y="11"/>
                    </a:lnTo>
                    <a:lnTo>
                      <a:pt x="0" y="11"/>
                    </a:lnTo>
                    <a:close/>
                  </a:path>
                </a:pathLst>
              </a:custGeom>
              <a:solidFill>
                <a:srgbClr val="FFFFFF"/>
              </a:solidFill>
              <a:ln w="9525">
                <a:noFill/>
                <a:round/>
                <a:headEnd/>
                <a:tailEnd/>
              </a:ln>
            </p:spPr>
            <p:txBody>
              <a:bodyPr/>
              <a:lstStyle/>
              <a:p>
                <a:endParaRPr lang="da-DK"/>
              </a:p>
            </p:txBody>
          </p:sp>
          <p:sp>
            <p:nvSpPr>
              <p:cNvPr id="5142" name="Freeform 1503"/>
              <p:cNvSpPr>
                <a:spLocks/>
              </p:cNvSpPr>
              <p:nvPr/>
            </p:nvSpPr>
            <p:spPr bwMode="auto">
              <a:xfrm>
                <a:off x="-6369446" y="-6292141"/>
                <a:ext cx="60101" cy="60104"/>
              </a:xfrm>
              <a:custGeom>
                <a:avLst/>
                <a:gdLst>
                  <a:gd name="T0" fmla="*/ 70551057 w 16"/>
                  <a:gd name="T1" fmla="*/ 0 h 16"/>
                  <a:gd name="T2" fmla="*/ 70551057 w 16"/>
                  <a:gd name="T3" fmla="*/ 0 h 16"/>
                  <a:gd name="T4" fmla="*/ 70551057 w 16"/>
                  <a:gd name="T5" fmla="*/ 70558335 h 16"/>
                  <a:gd name="T6" fmla="*/ 70551057 w 16"/>
                  <a:gd name="T7" fmla="*/ 70558335 h 16"/>
                  <a:gd name="T8" fmla="*/ 225758089 w 16"/>
                  <a:gd name="T9" fmla="*/ 0 h 16"/>
                  <a:gd name="T10" fmla="*/ 225758089 w 16"/>
                  <a:gd name="T11" fmla="*/ 0 h 16"/>
                  <a:gd name="T12" fmla="*/ 225758089 w 16"/>
                  <a:gd name="T13" fmla="*/ 155226078 h 16"/>
                  <a:gd name="T14" fmla="*/ 225758089 w 16"/>
                  <a:gd name="T15" fmla="*/ 155226078 h 16"/>
                  <a:gd name="T16" fmla="*/ 70551057 w 16"/>
                  <a:gd name="T17" fmla="*/ 225780627 h 16"/>
                  <a:gd name="T18" fmla="*/ 0 w 16"/>
                  <a:gd name="T19" fmla="*/ 155226078 h 16"/>
                  <a:gd name="T20" fmla="*/ 0 w 16"/>
                  <a:gd name="T21" fmla="*/ 70558335 h 16"/>
                  <a:gd name="T22" fmla="*/ 70551057 w 16"/>
                  <a:gd name="T23" fmla="*/ 0 h 16"/>
                  <a:gd name="T24" fmla="*/ 70551057 w 16"/>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6"/>
                  <a:gd name="T41" fmla="*/ 16 w 16"/>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6">
                    <a:moveTo>
                      <a:pt x="5" y="0"/>
                    </a:moveTo>
                    <a:lnTo>
                      <a:pt x="5" y="0"/>
                    </a:lnTo>
                    <a:lnTo>
                      <a:pt x="5" y="5"/>
                    </a:lnTo>
                    <a:lnTo>
                      <a:pt x="16" y="0"/>
                    </a:lnTo>
                    <a:lnTo>
                      <a:pt x="16" y="11"/>
                    </a:lnTo>
                    <a:lnTo>
                      <a:pt x="5" y="16"/>
                    </a:lnTo>
                    <a:lnTo>
                      <a:pt x="0" y="11"/>
                    </a:lnTo>
                    <a:lnTo>
                      <a:pt x="0" y="5"/>
                    </a:lnTo>
                    <a:lnTo>
                      <a:pt x="5" y="0"/>
                    </a:lnTo>
                    <a:close/>
                  </a:path>
                </a:pathLst>
              </a:custGeom>
              <a:solidFill>
                <a:srgbClr val="FFFFFF"/>
              </a:solidFill>
              <a:ln w="9525">
                <a:noFill/>
                <a:round/>
                <a:headEnd/>
                <a:tailEnd/>
              </a:ln>
            </p:spPr>
            <p:txBody>
              <a:bodyPr/>
              <a:lstStyle/>
              <a:p>
                <a:endParaRPr lang="da-DK"/>
              </a:p>
            </p:txBody>
          </p:sp>
          <p:sp>
            <p:nvSpPr>
              <p:cNvPr id="5143" name="Freeform 1504"/>
              <p:cNvSpPr>
                <a:spLocks/>
              </p:cNvSpPr>
              <p:nvPr/>
            </p:nvSpPr>
            <p:spPr bwMode="auto">
              <a:xfrm>
                <a:off x="-6391984" y="-6232037"/>
                <a:ext cx="105177" cy="60104"/>
              </a:xfrm>
              <a:custGeom>
                <a:avLst/>
                <a:gdLst>
                  <a:gd name="T0" fmla="*/ 310418679 w 28"/>
                  <a:gd name="T1" fmla="*/ 225780627 h 16"/>
                  <a:gd name="T2" fmla="*/ 310418679 w 28"/>
                  <a:gd name="T3" fmla="*/ 225780627 h 16"/>
                  <a:gd name="T4" fmla="*/ 239867411 w 28"/>
                  <a:gd name="T5" fmla="*/ 155226078 h 16"/>
                  <a:gd name="T6" fmla="*/ 0 w 28"/>
                  <a:gd name="T7" fmla="*/ 155226078 h 16"/>
                  <a:gd name="T8" fmla="*/ 0 w 28"/>
                  <a:gd name="T9" fmla="*/ 155226078 h 16"/>
                  <a:gd name="T10" fmla="*/ 0 w 28"/>
                  <a:gd name="T11" fmla="*/ 84667742 h 16"/>
                  <a:gd name="T12" fmla="*/ 0 w 28"/>
                  <a:gd name="T13" fmla="*/ 0 h 16"/>
                  <a:gd name="T14" fmla="*/ 0 w 28"/>
                  <a:gd name="T15" fmla="*/ 0 h 16"/>
                  <a:gd name="T16" fmla="*/ 0 w 28"/>
                  <a:gd name="T17" fmla="*/ 155226078 h 16"/>
                  <a:gd name="T18" fmla="*/ 0 w 28"/>
                  <a:gd name="T19" fmla="*/ 155226078 h 16"/>
                  <a:gd name="T20" fmla="*/ 84659979 w 28"/>
                  <a:gd name="T21" fmla="*/ 84667742 h 16"/>
                  <a:gd name="T22" fmla="*/ 239867411 w 28"/>
                  <a:gd name="T23" fmla="*/ 84667742 h 16"/>
                  <a:gd name="T24" fmla="*/ 395078629 w 28"/>
                  <a:gd name="T25" fmla="*/ 84667742 h 16"/>
                  <a:gd name="T26" fmla="*/ 395078629 w 28"/>
                  <a:gd name="T27" fmla="*/ 84667742 h 16"/>
                  <a:gd name="T28" fmla="*/ 395078629 w 28"/>
                  <a:gd name="T29" fmla="*/ 155226078 h 16"/>
                  <a:gd name="T30" fmla="*/ 395078629 w 28"/>
                  <a:gd name="T31" fmla="*/ 155226078 h 16"/>
                  <a:gd name="T32" fmla="*/ 395078629 w 28"/>
                  <a:gd name="T33" fmla="*/ 225780627 h 16"/>
                  <a:gd name="T34" fmla="*/ 310418679 w 28"/>
                  <a:gd name="T35" fmla="*/ 225780627 h 16"/>
                  <a:gd name="T36" fmla="*/ 310418679 w 28"/>
                  <a:gd name="T37" fmla="*/ 225780627 h 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16"/>
                  <a:gd name="T59" fmla="*/ 28 w 28"/>
                  <a:gd name="T60" fmla="*/ 16 h 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16">
                    <a:moveTo>
                      <a:pt x="22" y="16"/>
                    </a:moveTo>
                    <a:lnTo>
                      <a:pt x="22" y="16"/>
                    </a:lnTo>
                    <a:lnTo>
                      <a:pt x="17" y="11"/>
                    </a:lnTo>
                    <a:lnTo>
                      <a:pt x="0" y="11"/>
                    </a:lnTo>
                    <a:lnTo>
                      <a:pt x="0" y="6"/>
                    </a:lnTo>
                    <a:lnTo>
                      <a:pt x="0" y="0"/>
                    </a:lnTo>
                    <a:lnTo>
                      <a:pt x="0" y="11"/>
                    </a:lnTo>
                    <a:lnTo>
                      <a:pt x="6" y="6"/>
                    </a:lnTo>
                    <a:lnTo>
                      <a:pt x="17" y="6"/>
                    </a:lnTo>
                    <a:lnTo>
                      <a:pt x="28" y="6"/>
                    </a:lnTo>
                    <a:lnTo>
                      <a:pt x="28" y="11"/>
                    </a:lnTo>
                    <a:lnTo>
                      <a:pt x="28" y="16"/>
                    </a:lnTo>
                    <a:lnTo>
                      <a:pt x="22" y="16"/>
                    </a:lnTo>
                    <a:close/>
                  </a:path>
                </a:pathLst>
              </a:custGeom>
              <a:solidFill>
                <a:srgbClr val="FFFFFF"/>
              </a:solidFill>
              <a:ln w="9525">
                <a:noFill/>
                <a:round/>
                <a:headEnd/>
                <a:tailEnd/>
              </a:ln>
            </p:spPr>
            <p:txBody>
              <a:bodyPr/>
              <a:lstStyle/>
              <a:p>
                <a:endParaRPr lang="da-DK"/>
              </a:p>
            </p:txBody>
          </p:sp>
          <p:sp>
            <p:nvSpPr>
              <p:cNvPr id="5144" name="Freeform 1505"/>
              <p:cNvSpPr>
                <a:spLocks/>
              </p:cNvSpPr>
              <p:nvPr/>
            </p:nvSpPr>
            <p:spPr bwMode="auto">
              <a:xfrm>
                <a:off x="-6249243" y="-6149394"/>
                <a:ext cx="146497" cy="41321"/>
              </a:xfrm>
              <a:custGeom>
                <a:avLst/>
                <a:gdLst>
                  <a:gd name="T0" fmla="*/ 0 w 39"/>
                  <a:gd name="T1" fmla="*/ 0 h 11"/>
                  <a:gd name="T2" fmla="*/ 0 w 39"/>
                  <a:gd name="T3" fmla="*/ 0 h 11"/>
                  <a:gd name="T4" fmla="*/ 239871899 w 39"/>
                  <a:gd name="T5" fmla="*/ 0 h 11"/>
                  <a:gd name="T6" fmla="*/ 395079834 w 39"/>
                  <a:gd name="T7" fmla="*/ 0 h 11"/>
                  <a:gd name="T8" fmla="*/ 550291584 w 39"/>
                  <a:gd name="T9" fmla="*/ 155220463 h 11"/>
                  <a:gd name="T10" fmla="*/ 550291584 w 39"/>
                  <a:gd name="T11" fmla="*/ 155220463 h 11"/>
                  <a:gd name="T12" fmla="*/ 155211691 w 39"/>
                  <a:gd name="T13" fmla="*/ 70553734 h 11"/>
                  <a:gd name="T14" fmla="*/ 84660237 w 39"/>
                  <a:gd name="T15" fmla="*/ 70553734 h 11"/>
                  <a:gd name="T16" fmla="*/ 0 w 39"/>
                  <a:gd name="T17" fmla="*/ 0 h 11"/>
                  <a:gd name="T18" fmla="*/ 0 w 39"/>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11"/>
                  <a:gd name="T32" fmla="*/ 39 w 39"/>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11">
                    <a:moveTo>
                      <a:pt x="0" y="0"/>
                    </a:moveTo>
                    <a:lnTo>
                      <a:pt x="0" y="0"/>
                    </a:lnTo>
                    <a:lnTo>
                      <a:pt x="17" y="0"/>
                    </a:lnTo>
                    <a:lnTo>
                      <a:pt x="28" y="0"/>
                    </a:lnTo>
                    <a:lnTo>
                      <a:pt x="39" y="11"/>
                    </a:lnTo>
                    <a:lnTo>
                      <a:pt x="11" y="5"/>
                    </a:lnTo>
                    <a:lnTo>
                      <a:pt x="6" y="5"/>
                    </a:lnTo>
                    <a:lnTo>
                      <a:pt x="0" y="0"/>
                    </a:lnTo>
                    <a:close/>
                  </a:path>
                </a:pathLst>
              </a:custGeom>
              <a:solidFill>
                <a:srgbClr val="FFFFFF"/>
              </a:solidFill>
              <a:ln w="9525">
                <a:noFill/>
                <a:round/>
                <a:headEnd/>
                <a:tailEnd/>
              </a:ln>
            </p:spPr>
            <p:txBody>
              <a:bodyPr/>
              <a:lstStyle/>
              <a:p>
                <a:endParaRPr lang="da-DK"/>
              </a:p>
            </p:txBody>
          </p:sp>
          <p:sp>
            <p:nvSpPr>
              <p:cNvPr id="5145" name="Freeform 1506"/>
              <p:cNvSpPr>
                <a:spLocks/>
              </p:cNvSpPr>
              <p:nvPr/>
            </p:nvSpPr>
            <p:spPr bwMode="auto">
              <a:xfrm>
                <a:off x="-6391984" y="-6171933"/>
                <a:ext cx="105177" cy="63860"/>
              </a:xfrm>
              <a:custGeom>
                <a:avLst/>
                <a:gdLst>
                  <a:gd name="T0" fmla="*/ 310418679 w 28"/>
                  <a:gd name="T1" fmla="*/ 239888163 h 17"/>
                  <a:gd name="T2" fmla="*/ 310418679 w 28"/>
                  <a:gd name="T3" fmla="*/ 239888163 h 17"/>
                  <a:gd name="T4" fmla="*/ 310418679 w 28"/>
                  <a:gd name="T5" fmla="*/ 155221110 h 17"/>
                  <a:gd name="T6" fmla="*/ 155211218 w 28"/>
                  <a:gd name="T7" fmla="*/ 155221110 h 17"/>
                  <a:gd name="T8" fmla="*/ 0 w 28"/>
                  <a:gd name="T9" fmla="*/ 155221110 h 17"/>
                  <a:gd name="T10" fmla="*/ 0 w 28"/>
                  <a:gd name="T11" fmla="*/ 155221110 h 17"/>
                  <a:gd name="T12" fmla="*/ 0 w 28"/>
                  <a:gd name="T13" fmla="*/ 84667082 h 17"/>
                  <a:gd name="T14" fmla="*/ 155211218 w 28"/>
                  <a:gd name="T15" fmla="*/ 0 h 17"/>
                  <a:gd name="T16" fmla="*/ 395078629 w 28"/>
                  <a:gd name="T17" fmla="*/ 84667082 h 17"/>
                  <a:gd name="T18" fmla="*/ 395078629 w 28"/>
                  <a:gd name="T19" fmla="*/ 84667082 h 17"/>
                  <a:gd name="T20" fmla="*/ 395078629 w 28"/>
                  <a:gd name="T21" fmla="*/ 155221110 h 17"/>
                  <a:gd name="T22" fmla="*/ 395078629 w 28"/>
                  <a:gd name="T23" fmla="*/ 155221110 h 17"/>
                  <a:gd name="T24" fmla="*/ 395078629 w 28"/>
                  <a:gd name="T25" fmla="*/ 155221110 h 17"/>
                  <a:gd name="T26" fmla="*/ 310418679 w 28"/>
                  <a:gd name="T27" fmla="*/ 239888163 h 17"/>
                  <a:gd name="T28" fmla="*/ 310418679 w 28"/>
                  <a:gd name="T29" fmla="*/ 239888163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7"/>
                  <a:gd name="T47" fmla="*/ 28 w 28"/>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7">
                    <a:moveTo>
                      <a:pt x="22" y="17"/>
                    </a:moveTo>
                    <a:lnTo>
                      <a:pt x="22" y="17"/>
                    </a:lnTo>
                    <a:lnTo>
                      <a:pt x="22" y="11"/>
                    </a:lnTo>
                    <a:lnTo>
                      <a:pt x="11" y="11"/>
                    </a:lnTo>
                    <a:lnTo>
                      <a:pt x="0" y="11"/>
                    </a:lnTo>
                    <a:lnTo>
                      <a:pt x="0" y="6"/>
                    </a:lnTo>
                    <a:lnTo>
                      <a:pt x="11" y="0"/>
                    </a:lnTo>
                    <a:lnTo>
                      <a:pt x="28" y="6"/>
                    </a:lnTo>
                    <a:lnTo>
                      <a:pt x="28" y="11"/>
                    </a:lnTo>
                    <a:lnTo>
                      <a:pt x="22" y="17"/>
                    </a:lnTo>
                    <a:close/>
                  </a:path>
                </a:pathLst>
              </a:custGeom>
              <a:solidFill>
                <a:srgbClr val="FFFFFF"/>
              </a:solidFill>
              <a:ln w="9525">
                <a:noFill/>
                <a:round/>
                <a:headEnd/>
                <a:tailEnd/>
              </a:ln>
            </p:spPr>
            <p:txBody>
              <a:bodyPr/>
              <a:lstStyle/>
              <a:p>
                <a:endParaRPr lang="da-DK"/>
              </a:p>
            </p:txBody>
          </p:sp>
          <p:sp>
            <p:nvSpPr>
              <p:cNvPr id="5146" name="Freeform 1507"/>
              <p:cNvSpPr>
                <a:spLocks/>
              </p:cNvSpPr>
              <p:nvPr/>
            </p:nvSpPr>
            <p:spPr bwMode="auto">
              <a:xfrm>
                <a:off x="-6226705" y="-6108073"/>
                <a:ext cx="123959" cy="41321"/>
              </a:xfrm>
              <a:custGeom>
                <a:avLst/>
                <a:gdLst>
                  <a:gd name="T0" fmla="*/ 380971024 w 33"/>
                  <a:gd name="T1" fmla="*/ 155220463 h 11"/>
                  <a:gd name="T2" fmla="*/ 380971024 w 33"/>
                  <a:gd name="T3" fmla="*/ 155220463 h 11"/>
                  <a:gd name="T4" fmla="*/ 225759344 w 33"/>
                  <a:gd name="T5" fmla="*/ 155220463 h 11"/>
                  <a:gd name="T6" fmla="*/ 0 w 33"/>
                  <a:gd name="T7" fmla="*/ 155220463 h 11"/>
                  <a:gd name="T8" fmla="*/ 0 w 33"/>
                  <a:gd name="T9" fmla="*/ 155220463 h 11"/>
                  <a:gd name="T10" fmla="*/ 0 w 33"/>
                  <a:gd name="T11" fmla="*/ 70553734 h 11"/>
                  <a:gd name="T12" fmla="*/ 0 w 33"/>
                  <a:gd name="T13" fmla="*/ 70553734 h 11"/>
                  <a:gd name="T14" fmla="*/ 70551449 w 33"/>
                  <a:gd name="T15" fmla="*/ 0 h 11"/>
                  <a:gd name="T16" fmla="*/ 70551449 w 33"/>
                  <a:gd name="T17" fmla="*/ 0 h 11"/>
                  <a:gd name="T18" fmla="*/ 70551449 w 33"/>
                  <a:gd name="T19" fmla="*/ 0 h 11"/>
                  <a:gd name="T20" fmla="*/ 155211680 w 33"/>
                  <a:gd name="T21" fmla="*/ 70553734 h 11"/>
                  <a:gd name="T22" fmla="*/ 310419604 w 33"/>
                  <a:gd name="T23" fmla="*/ 70553734 h 11"/>
                  <a:gd name="T24" fmla="*/ 465631226 w 33"/>
                  <a:gd name="T25" fmla="*/ 70553734 h 11"/>
                  <a:gd name="T26" fmla="*/ 380971024 w 33"/>
                  <a:gd name="T27" fmla="*/ 155220463 h 11"/>
                  <a:gd name="T28" fmla="*/ 380971024 w 33"/>
                  <a:gd name="T29" fmla="*/ 155220463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1"/>
                  <a:gd name="T47" fmla="*/ 33 w 33"/>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1">
                    <a:moveTo>
                      <a:pt x="27" y="11"/>
                    </a:moveTo>
                    <a:lnTo>
                      <a:pt x="27" y="11"/>
                    </a:lnTo>
                    <a:lnTo>
                      <a:pt x="16" y="11"/>
                    </a:lnTo>
                    <a:lnTo>
                      <a:pt x="0" y="11"/>
                    </a:lnTo>
                    <a:lnTo>
                      <a:pt x="0" y="5"/>
                    </a:lnTo>
                    <a:lnTo>
                      <a:pt x="5" y="0"/>
                    </a:lnTo>
                    <a:lnTo>
                      <a:pt x="11" y="5"/>
                    </a:lnTo>
                    <a:lnTo>
                      <a:pt x="22" y="5"/>
                    </a:lnTo>
                    <a:lnTo>
                      <a:pt x="33" y="5"/>
                    </a:lnTo>
                    <a:lnTo>
                      <a:pt x="27" y="11"/>
                    </a:lnTo>
                    <a:close/>
                  </a:path>
                </a:pathLst>
              </a:custGeom>
              <a:solidFill>
                <a:srgbClr val="FFFFFF"/>
              </a:solidFill>
              <a:ln w="9525">
                <a:noFill/>
                <a:round/>
                <a:headEnd/>
                <a:tailEnd/>
              </a:ln>
            </p:spPr>
            <p:txBody>
              <a:bodyPr/>
              <a:lstStyle/>
              <a:p>
                <a:endParaRPr lang="da-DK"/>
              </a:p>
            </p:txBody>
          </p:sp>
          <p:sp>
            <p:nvSpPr>
              <p:cNvPr id="5147" name="Freeform 1508"/>
              <p:cNvSpPr>
                <a:spLocks/>
              </p:cNvSpPr>
              <p:nvPr/>
            </p:nvSpPr>
            <p:spPr bwMode="auto">
              <a:xfrm>
                <a:off x="-6391984" y="-6108073"/>
                <a:ext cx="123959" cy="41321"/>
              </a:xfrm>
              <a:custGeom>
                <a:avLst/>
                <a:gdLst>
                  <a:gd name="T0" fmla="*/ 0 w 33"/>
                  <a:gd name="T1" fmla="*/ 155220463 h 11"/>
                  <a:gd name="T2" fmla="*/ 0 w 33"/>
                  <a:gd name="T3" fmla="*/ 155220463 h 11"/>
                  <a:gd name="T4" fmla="*/ 0 w 33"/>
                  <a:gd name="T5" fmla="*/ 0 h 11"/>
                  <a:gd name="T6" fmla="*/ 155211680 w 33"/>
                  <a:gd name="T7" fmla="*/ 0 h 11"/>
                  <a:gd name="T8" fmla="*/ 465631226 w 33"/>
                  <a:gd name="T9" fmla="*/ 0 h 11"/>
                  <a:gd name="T10" fmla="*/ 465631226 w 33"/>
                  <a:gd name="T11" fmla="*/ 0 h 11"/>
                  <a:gd name="T12" fmla="*/ 465631226 w 33"/>
                  <a:gd name="T13" fmla="*/ 155220463 h 11"/>
                  <a:gd name="T14" fmla="*/ 310419604 w 33"/>
                  <a:gd name="T15" fmla="*/ 155220463 h 11"/>
                  <a:gd name="T16" fmla="*/ 155211680 w 33"/>
                  <a:gd name="T17" fmla="*/ 70553734 h 11"/>
                  <a:gd name="T18" fmla="*/ 0 w 33"/>
                  <a:gd name="T19" fmla="*/ 155220463 h 11"/>
                  <a:gd name="T20" fmla="*/ 0 w 33"/>
                  <a:gd name="T21" fmla="*/ 155220463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1"/>
                  <a:gd name="T35" fmla="*/ 33 w 33"/>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1">
                    <a:moveTo>
                      <a:pt x="0" y="11"/>
                    </a:moveTo>
                    <a:lnTo>
                      <a:pt x="0" y="11"/>
                    </a:lnTo>
                    <a:lnTo>
                      <a:pt x="0" y="0"/>
                    </a:lnTo>
                    <a:lnTo>
                      <a:pt x="11" y="0"/>
                    </a:lnTo>
                    <a:lnTo>
                      <a:pt x="33" y="0"/>
                    </a:lnTo>
                    <a:lnTo>
                      <a:pt x="33" y="11"/>
                    </a:lnTo>
                    <a:lnTo>
                      <a:pt x="22" y="11"/>
                    </a:lnTo>
                    <a:lnTo>
                      <a:pt x="11" y="5"/>
                    </a:lnTo>
                    <a:lnTo>
                      <a:pt x="0" y="11"/>
                    </a:lnTo>
                    <a:close/>
                  </a:path>
                </a:pathLst>
              </a:custGeom>
              <a:solidFill>
                <a:srgbClr val="FFFFFF"/>
              </a:solidFill>
              <a:ln w="9525">
                <a:noFill/>
                <a:round/>
                <a:headEnd/>
                <a:tailEnd/>
              </a:ln>
            </p:spPr>
            <p:txBody>
              <a:bodyPr/>
              <a:lstStyle/>
              <a:p>
                <a:endParaRPr lang="da-DK"/>
              </a:p>
            </p:txBody>
          </p:sp>
          <p:sp>
            <p:nvSpPr>
              <p:cNvPr id="5148" name="Freeform 1509"/>
              <p:cNvSpPr>
                <a:spLocks/>
              </p:cNvSpPr>
              <p:nvPr/>
            </p:nvSpPr>
            <p:spPr bwMode="auto">
              <a:xfrm>
                <a:off x="-6185385" y="-6047969"/>
                <a:ext cx="101421" cy="41321"/>
              </a:xfrm>
              <a:custGeom>
                <a:avLst/>
                <a:gdLst>
                  <a:gd name="T0" fmla="*/ 0 w 27"/>
                  <a:gd name="T1" fmla="*/ 84666729 h 11"/>
                  <a:gd name="T2" fmla="*/ 0 w 27"/>
                  <a:gd name="T3" fmla="*/ 84666729 h 11"/>
                  <a:gd name="T4" fmla="*/ 70551462 w 27"/>
                  <a:gd name="T5" fmla="*/ 0 h 11"/>
                  <a:gd name="T6" fmla="*/ 225759385 w 27"/>
                  <a:gd name="T7" fmla="*/ 0 h 11"/>
                  <a:gd name="T8" fmla="*/ 380971093 w 27"/>
                  <a:gd name="T9" fmla="*/ 84666729 h 11"/>
                  <a:gd name="T10" fmla="*/ 380971093 w 27"/>
                  <a:gd name="T11" fmla="*/ 84666729 h 11"/>
                  <a:gd name="T12" fmla="*/ 380971093 w 27"/>
                  <a:gd name="T13" fmla="*/ 155220463 h 11"/>
                  <a:gd name="T14" fmla="*/ 225759385 w 27"/>
                  <a:gd name="T15" fmla="*/ 155220463 h 11"/>
                  <a:gd name="T16" fmla="*/ 70551462 w 27"/>
                  <a:gd name="T17" fmla="*/ 155220463 h 11"/>
                  <a:gd name="T18" fmla="*/ 0 w 27"/>
                  <a:gd name="T19" fmla="*/ 84666729 h 11"/>
                  <a:gd name="T20" fmla="*/ 0 w 27"/>
                  <a:gd name="T21" fmla="*/ 84666729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1"/>
                  <a:gd name="T35" fmla="*/ 27 w 27"/>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1">
                    <a:moveTo>
                      <a:pt x="0" y="6"/>
                    </a:moveTo>
                    <a:lnTo>
                      <a:pt x="0" y="6"/>
                    </a:lnTo>
                    <a:lnTo>
                      <a:pt x="5" y="0"/>
                    </a:lnTo>
                    <a:lnTo>
                      <a:pt x="16" y="0"/>
                    </a:lnTo>
                    <a:lnTo>
                      <a:pt x="27" y="6"/>
                    </a:lnTo>
                    <a:lnTo>
                      <a:pt x="27" y="11"/>
                    </a:lnTo>
                    <a:lnTo>
                      <a:pt x="16" y="11"/>
                    </a:lnTo>
                    <a:lnTo>
                      <a:pt x="5" y="11"/>
                    </a:lnTo>
                    <a:lnTo>
                      <a:pt x="0" y="6"/>
                    </a:lnTo>
                    <a:close/>
                  </a:path>
                </a:pathLst>
              </a:custGeom>
              <a:solidFill>
                <a:srgbClr val="FFFFFF"/>
              </a:solidFill>
              <a:ln w="9525">
                <a:noFill/>
                <a:round/>
                <a:headEnd/>
                <a:tailEnd/>
              </a:ln>
            </p:spPr>
            <p:txBody>
              <a:bodyPr/>
              <a:lstStyle/>
              <a:p>
                <a:endParaRPr lang="da-DK"/>
              </a:p>
            </p:txBody>
          </p:sp>
          <p:sp>
            <p:nvSpPr>
              <p:cNvPr id="5149" name="Freeform 1510"/>
              <p:cNvSpPr>
                <a:spLocks/>
              </p:cNvSpPr>
              <p:nvPr/>
            </p:nvSpPr>
            <p:spPr bwMode="auto">
              <a:xfrm>
                <a:off x="-6391984" y="-6047969"/>
                <a:ext cx="123959" cy="41321"/>
              </a:xfrm>
              <a:custGeom>
                <a:avLst/>
                <a:gdLst>
                  <a:gd name="T0" fmla="*/ 465631226 w 33"/>
                  <a:gd name="T1" fmla="*/ 155220463 h 11"/>
                  <a:gd name="T2" fmla="*/ 465631226 w 33"/>
                  <a:gd name="T3" fmla="*/ 155220463 h 11"/>
                  <a:gd name="T4" fmla="*/ 395079806 w 33"/>
                  <a:gd name="T5" fmla="*/ 84666729 h 11"/>
                  <a:gd name="T6" fmla="*/ 239871882 w 33"/>
                  <a:gd name="T7" fmla="*/ 84666729 h 11"/>
                  <a:gd name="T8" fmla="*/ 0 w 33"/>
                  <a:gd name="T9" fmla="*/ 84666729 h 11"/>
                  <a:gd name="T10" fmla="*/ 0 w 33"/>
                  <a:gd name="T11" fmla="*/ 84666729 h 11"/>
                  <a:gd name="T12" fmla="*/ 0 w 33"/>
                  <a:gd name="T13" fmla="*/ 0 h 11"/>
                  <a:gd name="T14" fmla="*/ 155211680 w 33"/>
                  <a:gd name="T15" fmla="*/ 0 h 11"/>
                  <a:gd name="T16" fmla="*/ 465631226 w 33"/>
                  <a:gd name="T17" fmla="*/ 0 h 11"/>
                  <a:gd name="T18" fmla="*/ 465631226 w 33"/>
                  <a:gd name="T19" fmla="*/ 0 h 11"/>
                  <a:gd name="T20" fmla="*/ 465631226 w 33"/>
                  <a:gd name="T21" fmla="*/ 84666729 h 11"/>
                  <a:gd name="T22" fmla="*/ 465631226 w 33"/>
                  <a:gd name="T23" fmla="*/ 84666729 h 11"/>
                  <a:gd name="T24" fmla="*/ 465631226 w 33"/>
                  <a:gd name="T25" fmla="*/ 155220463 h 11"/>
                  <a:gd name="T26" fmla="*/ 465631226 w 33"/>
                  <a:gd name="T27" fmla="*/ 155220463 h 11"/>
                  <a:gd name="T28" fmla="*/ 465631226 w 33"/>
                  <a:gd name="T29" fmla="*/ 155220463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1"/>
                  <a:gd name="T47" fmla="*/ 33 w 33"/>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1">
                    <a:moveTo>
                      <a:pt x="33" y="11"/>
                    </a:moveTo>
                    <a:lnTo>
                      <a:pt x="33" y="11"/>
                    </a:lnTo>
                    <a:lnTo>
                      <a:pt x="28" y="6"/>
                    </a:lnTo>
                    <a:lnTo>
                      <a:pt x="17" y="6"/>
                    </a:lnTo>
                    <a:lnTo>
                      <a:pt x="0" y="6"/>
                    </a:lnTo>
                    <a:lnTo>
                      <a:pt x="0" y="0"/>
                    </a:lnTo>
                    <a:lnTo>
                      <a:pt x="11" y="0"/>
                    </a:lnTo>
                    <a:lnTo>
                      <a:pt x="33" y="0"/>
                    </a:lnTo>
                    <a:lnTo>
                      <a:pt x="33" y="6"/>
                    </a:lnTo>
                    <a:lnTo>
                      <a:pt x="33" y="11"/>
                    </a:lnTo>
                    <a:close/>
                  </a:path>
                </a:pathLst>
              </a:custGeom>
              <a:solidFill>
                <a:srgbClr val="FFFFFF"/>
              </a:solidFill>
              <a:ln w="9525">
                <a:noFill/>
                <a:round/>
                <a:headEnd/>
                <a:tailEnd/>
              </a:ln>
            </p:spPr>
            <p:txBody>
              <a:bodyPr/>
              <a:lstStyle/>
              <a:p>
                <a:endParaRPr lang="da-DK"/>
              </a:p>
            </p:txBody>
          </p:sp>
          <p:sp>
            <p:nvSpPr>
              <p:cNvPr id="5150" name="Freeform 1511"/>
              <p:cNvSpPr>
                <a:spLocks/>
              </p:cNvSpPr>
              <p:nvPr/>
            </p:nvSpPr>
            <p:spPr bwMode="auto">
              <a:xfrm>
                <a:off x="-6249243" y="-5984109"/>
                <a:ext cx="146497" cy="41321"/>
              </a:xfrm>
              <a:custGeom>
                <a:avLst/>
                <a:gdLst>
                  <a:gd name="T0" fmla="*/ 550291584 w 39"/>
                  <a:gd name="T1" fmla="*/ 0 h 11"/>
                  <a:gd name="T2" fmla="*/ 550291584 w 39"/>
                  <a:gd name="T3" fmla="*/ 0 h 11"/>
                  <a:gd name="T4" fmla="*/ 465631259 w 39"/>
                  <a:gd name="T5" fmla="*/ 70553734 h 11"/>
                  <a:gd name="T6" fmla="*/ 310419626 w 39"/>
                  <a:gd name="T7" fmla="*/ 70553734 h 11"/>
                  <a:gd name="T8" fmla="*/ 155211691 w 39"/>
                  <a:gd name="T9" fmla="*/ 70553734 h 11"/>
                  <a:gd name="T10" fmla="*/ 0 w 39"/>
                  <a:gd name="T11" fmla="*/ 155220463 h 11"/>
                  <a:gd name="T12" fmla="*/ 0 w 39"/>
                  <a:gd name="T13" fmla="*/ 155220463 h 11"/>
                  <a:gd name="T14" fmla="*/ 0 w 39"/>
                  <a:gd name="T15" fmla="*/ 0 h 11"/>
                  <a:gd name="T16" fmla="*/ 84660237 w 39"/>
                  <a:gd name="T17" fmla="*/ 0 h 11"/>
                  <a:gd name="T18" fmla="*/ 239871899 w 39"/>
                  <a:gd name="T19" fmla="*/ 0 h 11"/>
                  <a:gd name="T20" fmla="*/ 395079834 w 39"/>
                  <a:gd name="T21" fmla="*/ 0 h 11"/>
                  <a:gd name="T22" fmla="*/ 550291584 w 39"/>
                  <a:gd name="T23" fmla="*/ 0 h 11"/>
                  <a:gd name="T24" fmla="*/ 550291584 w 39"/>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11"/>
                  <a:gd name="T41" fmla="*/ 39 w 39"/>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11">
                    <a:moveTo>
                      <a:pt x="39" y="0"/>
                    </a:moveTo>
                    <a:lnTo>
                      <a:pt x="39" y="0"/>
                    </a:lnTo>
                    <a:lnTo>
                      <a:pt x="33" y="5"/>
                    </a:lnTo>
                    <a:lnTo>
                      <a:pt x="22" y="5"/>
                    </a:lnTo>
                    <a:lnTo>
                      <a:pt x="11" y="5"/>
                    </a:lnTo>
                    <a:lnTo>
                      <a:pt x="0" y="11"/>
                    </a:lnTo>
                    <a:lnTo>
                      <a:pt x="0" y="0"/>
                    </a:lnTo>
                    <a:lnTo>
                      <a:pt x="6" y="0"/>
                    </a:lnTo>
                    <a:lnTo>
                      <a:pt x="17" y="0"/>
                    </a:lnTo>
                    <a:lnTo>
                      <a:pt x="28" y="0"/>
                    </a:lnTo>
                    <a:lnTo>
                      <a:pt x="39" y="0"/>
                    </a:lnTo>
                    <a:close/>
                  </a:path>
                </a:pathLst>
              </a:custGeom>
              <a:solidFill>
                <a:srgbClr val="FFFFFF"/>
              </a:solidFill>
              <a:ln w="9525">
                <a:noFill/>
                <a:round/>
                <a:headEnd/>
                <a:tailEnd/>
              </a:ln>
            </p:spPr>
            <p:txBody>
              <a:bodyPr/>
              <a:lstStyle/>
              <a:p>
                <a:endParaRPr lang="da-DK"/>
              </a:p>
            </p:txBody>
          </p:sp>
          <p:sp>
            <p:nvSpPr>
              <p:cNvPr id="5151" name="Freeform 1512"/>
              <p:cNvSpPr>
                <a:spLocks/>
              </p:cNvSpPr>
              <p:nvPr/>
            </p:nvSpPr>
            <p:spPr bwMode="auto">
              <a:xfrm>
                <a:off x="-6391984" y="-5942788"/>
                <a:ext cx="123959" cy="41321"/>
              </a:xfrm>
              <a:custGeom>
                <a:avLst/>
                <a:gdLst>
                  <a:gd name="T0" fmla="*/ 0 w 33"/>
                  <a:gd name="T1" fmla="*/ 0 h 11"/>
                  <a:gd name="T2" fmla="*/ 0 w 33"/>
                  <a:gd name="T3" fmla="*/ 0 h 11"/>
                  <a:gd name="T4" fmla="*/ 84660231 w 33"/>
                  <a:gd name="T5" fmla="*/ 0 h 11"/>
                  <a:gd name="T6" fmla="*/ 310419604 w 33"/>
                  <a:gd name="T7" fmla="*/ 0 h 11"/>
                  <a:gd name="T8" fmla="*/ 465631226 w 33"/>
                  <a:gd name="T9" fmla="*/ 70553734 h 11"/>
                  <a:gd name="T10" fmla="*/ 465631226 w 33"/>
                  <a:gd name="T11" fmla="*/ 70553734 h 11"/>
                  <a:gd name="T12" fmla="*/ 465631226 w 33"/>
                  <a:gd name="T13" fmla="*/ 155220463 h 11"/>
                  <a:gd name="T14" fmla="*/ 465631226 w 33"/>
                  <a:gd name="T15" fmla="*/ 155220463 h 11"/>
                  <a:gd name="T16" fmla="*/ 395079806 w 33"/>
                  <a:gd name="T17" fmla="*/ 70553734 h 11"/>
                  <a:gd name="T18" fmla="*/ 239871882 w 33"/>
                  <a:gd name="T19" fmla="*/ 155220463 h 11"/>
                  <a:gd name="T20" fmla="*/ 84660231 w 33"/>
                  <a:gd name="T21" fmla="*/ 155220463 h 11"/>
                  <a:gd name="T22" fmla="*/ 0 w 33"/>
                  <a:gd name="T23" fmla="*/ 70553734 h 11"/>
                  <a:gd name="T24" fmla="*/ 0 w 33"/>
                  <a:gd name="T25" fmla="*/ 0 h 11"/>
                  <a:gd name="T26" fmla="*/ 0 w 33"/>
                  <a:gd name="T27" fmla="*/ 0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11"/>
                  <a:gd name="T44" fmla="*/ 33 w 33"/>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11">
                    <a:moveTo>
                      <a:pt x="0" y="0"/>
                    </a:moveTo>
                    <a:lnTo>
                      <a:pt x="0" y="0"/>
                    </a:lnTo>
                    <a:lnTo>
                      <a:pt x="6" y="0"/>
                    </a:lnTo>
                    <a:lnTo>
                      <a:pt x="22" y="0"/>
                    </a:lnTo>
                    <a:lnTo>
                      <a:pt x="33" y="5"/>
                    </a:lnTo>
                    <a:lnTo>
                      <a:pt x="33" y="11"/>
                    </a:lnTo>
                    <a:lnTo>
                      <a:pt x="28" y="5"/>
                    </a:lnTo>
                    <a:lnTo>
                      <a:pt x="17" y="11"/>
                    </a:lnTo>
                    <a:lnTo>
                      <a:pt x="6" y="11"/>
                    </a:lnTo>
                    <a:lnTo>
                      <a:pt x="0" y="5"/>
                    </a:lnTo>
                    <a:lnTo>
                      <a:pt x="0" y="0"/>
                    </a:lnTo>
                    <a:close/>
                  </a:path>
                </a:pathLst>
              </a:custGeom>
              <a:solidFill>
                <a:srgbClr val="FFFFFF"/>
              </a:solidFill>
              <a:ln w="9525">
                <a:noFill/>
                <a:round/>
                <a:headEnd/>
                <a:tailEnd/>
              </a:ln>
            </p:spPr>
            <p:txBody>
              <a:bodyPr/>
              <a:lstStyle/>
              <a:p>
                <a:endParaRPr lang="da-DK"/>
              </a:p>
            </p:txBody>
          </p:sp>
          <p:sp>
            <p:nvSpPr>
              <p:cNvPr id="5152" name="Freeform 1513"/>
              <p:cNvSpPr>
                <a:spLocks/>
              </p:cNvSpPr>
              <p:nvPr/>
            </p:nvSpPr>
            <p:spPr bwMode="auto">
              <a:xfrm>
                <a:off x="-6249243" y="-5942788"/>
                <a:ext cx="105177" cy="41321"/>
              </a:xfrm>
              <a:custGeom>
                <a:avLst/>
                <a:gdLst>
                  <a:gd name="T0" fmla="*/ 395078629 w 28"/>
                  <a:gd name="T1" fmla="*/ 0 h 11"/>
                  <a:gd name="T2" fmla="*/ 395078629 w 28"/>
                  <a:gd name="T3" fmla="*/ 0 h 11"/>
                  <a:gd name="T4" fmla="*/ 395078629 w 28"/>
                  <a:gd name="T5" fmla="*/ 155220463 h 11"/>
                  <a:gd name="T6" fmla="*/ 395078629 w 28"/>
                  <a:gd name="T7" fmla="*/ 155220463 h 11"/>
                  <a:gd name="T8" fmla="*/ 155211218 w 28"/>
                  <a:gd name="T9" fmla="*/ 155220463 h 11"/>
                  <a:gd name="T10" fmla="*/ 0 w 28"/>
                  <a:gd name="T11" fmla="*/ 155220463 h 11"/>
                  <a:gd name="T12" fmla="*/ 0 w 28"/>
                  <a:gd name="T13" fmla="*/ 155220463 h 11"/>
                  <a:gd name="T14" fmla="*/ 0 w 28"/>
                  <a:gd name="T15" fmla="*/ 0 h 11"/>
                  <a:gd name="T16" fmla="*/ 155211218 w 28"/>
                  <a:gd name="T17" fmla="*/ 0 h 11"/>
                  <a:gd name="T18" fmla="*/ 395078629 w 28"/>
                  <a:gd name="T19" fmla="*/ 0 h 11"/>
                  <a:gd name="T20" fmla="*/ 395078629 w 28"/>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1"/>
                  <a:gd name="T35" fmla="*/ 28 w 28"/>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1">
                    <a:moveTo>
                      <a:pt x="28" y="0"/>
                    </a:moveTo>
                    <a:lnTo>
                      <a:pt x="28" y="0"/>
                    </a:lnTo>
                    <a:lnTo>
                      <a:pt x="28" y="11"/>
                    </a:lnTo>
                    <a:lnTo>
                      <a:pt x="11" y="11"/>
                    </a:lnTo>
                    <a:lnTo>
                      <a:pt x="0" y="11"/>
                    </a:lnTo>
                    <a:lnTo>
                      <a:pt x="0" y="0"/>
                    </a:lnTo>
                    <a:lnTo>
                      <a:pt x="11" y="0"/>
                    </a:lnTo>
                    <a:lnTo>
                      <a:pt x="28" y="0"/>
                    </a:lnTo>
                    <a:close/>
                  </a:path>
                </a:pathLst>
              </a:custGeom>
              <a:solidFill>
                <a:srgbClr val="FFFFFF"/>
              </a:solidFill>
              <a:ln w="9525">
                <a:noFill/>
                <a:round/>
                <a:headEnd/>
                <a:tailEnd/>
              </a:ln>
            </p:spPr>
            <p:txBody>
              <a:bodyPr/>
              <a:lstStyle/>
              <a:p>
                <a:endParaRPr lang="da-DK"/>
              </a:p>
            </p:txBody>
          </p:sp>
          <p:sp>
            <p:nvSpPr>
              <p:cNvPr id="5153" name="Freeform 1514"/>
              <p:cNvSpPr>
                <a:spLocks/>
              </p:cNvSpPr>
              <p:nvPr/>
            </p:nvSpPr>
            <p:spPr bwMode="auto">
              <a:xfrm>
                <a:off x="-6433304" y="-5882684"/>
                <a:ext cx="146497" cy="22539"/>
              </a:xfrm>
              <a:custGeom>
                <a:avLst/>
                <a:gdLst>
                  <a:gd name="T0" fmla="*/ 465631259 w 39"/>
                  <a:gd name="T1" fmla="*/ 84667756 h 6"/>
                  <a:gd name="T2" fmla="*/ 465631259 w 39"/>
                  <a:gd name="T3" fmla="*/ 84667756 h 6"/>
                  <a:gd name="T4" fmla="*/ 395079834 w 39"/>
                  <a:gd name="T5" fmla="*/ 84667756 h 6"/>
                  <a:gd name="T6" fmla="*/ 239871899 w 39"/>
                  <a:gd name="T7" fmla="*/ 84667756 h 6"/>
                  <a:gd name="T8" fmla="*/ 84660237 w 39"/>
                  <a:gd name="T9" fmla="*/ 84667756 h 6"/>
                  <a:gd name="T10" fmla="*/ 0 w 39"/>
                  <a:gd name="T11" fmla="*/ 0 h 6"/>
                  <a:gd name="T12" fmla="*/ 0 w 39"/>
                  <a:gd name="T13" fmla="*/ 0 h 6"/>
                  <a:gd name="T14" fmla="*/ 84660237 w 39"/>
                  <a:gd name="T15" fmla="*/ 0 h 6"/>
                  <a:gd name="T16" fmla="*/ 310419626 w 39"/>
                  <a:gd name="T17" fmla="*/ 0 h 6"/>
                  <a:gd name="T18" fmla="*/ 465631259 w 39"/>
                  <a:gd name="T19" fmla="*/ 0 h 6"/>
                  <a:gd name="T20" fmla="*/ 550291584 w 39"/>
                  <a:gd name="T21" fmla="*/ 84667756 h 6"/>
                  <a:gd name="T22" fmla="*/ 465631259 w 39"/>
                  <a:gd name="T23" fmla="*/ 84667756 h 6"/>
                  <a:gd name="T24" fmla="*/ 465631259 w 39"/>
                  <a:gd name="T25" fmla="*/ 84667756 h 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6"/>
                  <a:gd name="T41" fmla="*/ 39 w 39"/>
                  <a:gd name="T42" fmla="*/ 6 h 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6">
                    <a:moveTo>
                      <a:pt x="33" y="6"/>
                    </a:moveTo>
                    <a:lnTo>
                      <a:pt x="33" y="6"/>
                    </a:lnTo>
                    <a:lnTo>
                      <a:pt x="28" y="6"/>
                    </a:lnTo>
                    <a:lnTo>
                      <a:pt x="17" y="6"/>
                    </a:lnTo>
                    <a:lnTo>
                      <a:pt x="6" y="6"/>
                    </a:lnTo>
                    <a:lnTo>
                      <a:pt x="0" y="0"/>
                    </a:lnTo>
                    <a:lnTo>
                      <a:pt x="6" y="0"/>
                    </a:lnTo>
                    <a:lnTo>
                      <a:pt x="22" y="0"/>
                    </a:lnTo>
                    <a:lnTo>
                      <a:pt x="33" y="0"/>
                    </a:lnTo>
                    <a:lnTo>
                      <a:pt x="39" y="6"/>
                    </a:lnTo>
                    <a:lnTo>
                      <a:pt x="33" y="6"/>
                    </a:lnTo>
                    <a:close/>
                  </a:path>
                </a:pathLst>
              </a:custGeom>
              <a:solidFill>
                <a:srgbClr val="FFFFFF"/>
              </a:solidFill>
              <a:ln w="9525">
                <a:noFill/>
                <a:round/>
                <a:headEnd/>
                <a:tailEnd/>
              </a:ln>
            </p:spPr>
            <p:txBody>
              <a:bodyPr/>
              <a:lstStyle/>
              <a:p>
                <a:endParaRPr lang="da-DK"/>
              </a:p>
            </p:txBody>
          </p:sp>
          <p:sp>
            <p:nvSpPr>
              <p:cNvPr id="5154" name="Freeform 1515"/>
              <p:cNvSpPr>
                <a:spLocks/>
              </p:cNvSpPr>
              <p:nvPr/>
            </p:nvSpPr>
            <p:spPr bwMode="auto">
              <a:xfrm>
                <a:off x="-6226705" y="-5882684"/>
                <a:ext cx="123959" cy="41321"/>
              </a:xfrm>
              <a:custGeom>
                <a:avLst/>
                <a:gdLst>
                  <a:gd name="T0" fmla="*/ 0 w 33"/>
                  <a:gd name="T1" fmla="*/ 84666729 h 11"/>
                  <a:gd name="T2" fmla="*/ 0 w 33"/>
                  <a:gd name="T3" fmla="*/ 84666729 h 11"/>
                  <a:gd name="T4" fmla="*/ 0 w 33"/>
                  <a:gd name="T5" fmla="*/ 84666729 h 11"/>
                  <a:gd name="T6" fmla="*/ 70551449 w 33"/>
                  <a:gd name="T7" fmla="*/ 0 h 11"/>
                  <a:gd name="T8" fmla="*/ 225759344 w 33"/>
                  <a:gd name="T9" fmla="*/ 0 h 11"/>
                  <a:gd name="T10" fmla="*/ 380971024 w 33"/>
                  <a:gd name="T11" fmla="*/ 0 h 11"/>
                  <a:gd name="T12" fmla="*/ 465631226 w 33"/>
                  <a:gd name="T13" fmla="*/ 84666729 h 11"/>
                  <a:gd name="T14" fmla="*/ 465631226 w 33"/>
                  <a:gd name="T15" fmla="*/ 84666729 h 11"/>
                  <a:gd name="T16" fmla="*/ 465631226 w 33"/>
                  <a:gd name="T17" fmla="*/ 84666729 h 11"/>
                  <a:gd name="T18" fmla="*/ 380971024 w 33"/>
                  <a:gd name="T19" fmla="*/ 155220463 h 11"/>
                  <a:gd name="T20" fmla="*/ 225759344 w 33"/>
                  <a:gd name="T21" fmla="*/ 84666729 h 11"/>
                  <a:gd name="T22" fmla="*/ 155211680 w 33"/>
                  <a:gd name="T23" fmla="*/ 84666729 h 11"/>
                  <a:gd name="T24" fmla="*/ 0 w 33"/>
                  <a:gd name="T25" fmla="*/ 84666729 h 11"/>
                  <a:gd name="T26" fmla="*/ 0 w 33"/>
                  <a:gd name="T27" fmla="*/ 84666729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11"/>
                  <a:gd name="T44" fmla="*/ 33 w 33"/>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11">
                    <a:moveTo>
                      <a:pt x="0" y="6"/>
                    </a:moveTo>
                    <a:lnTo>
                      <a:pt x="0" y="6"/>
                    </a:lnTo>
                    <a:lnTo>
                      <a:pt x="5" y="0"/>
                    </a:lnTo>
                    <a:lnTo>
                      <a:pt x="16" y="0"/>
                    </a:lnTo>
                    <a:lnTo>
                      <a:pt x="27" y="0"/>
                    </a:lnTo>
                    <a:lnTo>
                      <a:pt x="33" y="6"/>
                    </a:lnTo>
                    <a:lnTo>
                      <a:pt x="27" y="11"/>
                    </a:lnTo>
                    <a:lnTo>
                      <a:pt x="16" y="6"/>
                    </a:lnTo>
                    <a:lnTo>
                      <a:pt x="11" y="6"/>
                    </a:lnTo>
                    <a:lnTo>
                      <a:pt x="0" y="6"/>
                    </a:lnTo>
                    <a:close/>
                  </a:path>
                </a:pathLst>
              </a:custGeom>
              <a:solidFill>
                <a:srgbClr val="FFFFFF"/>
              </a:solidFill>
              <a:ln w="9525">
                <a:noFill/>
                <a:round/>
                <a:headEnd/>
                <a:tailEnd/>
              </a:ln>
            </p:spPr>
            <p:txBody>
              <a:bodyPr/>
              <a:lstStyle/>
              <a:p>
                <a:endParaRPr lang="da-DK"/>
              </a:p>
            </p:txBody>
          </p:sp>
          <p:sp>
            <p:nvSpPr>
              <p:cNvPr id="5155" name="Freeform 1516"/>
              <p:cNvSpPr>
                <a:spLocks/>
              </p:cNvSpPr>
              <p:nvPr/>
            </p:nvSpPr>
            <p:spPr bwMode="auto">
              <a:xfrm>
                <a:off x="-6249243" y="-5822580"/>
                <a:ext cx="206599" cy="22539"/>
              </a:xfrm>
              <a:custGeom>
                <a:avLst/>
                <a:gdLst>
                  <a:gd name="T0" fmla="*/ 776057234 w 55"/>
                  <a:gd name="T1" fmla="*/ 84667756 h 6"/>
                  <a:gd name="T2" fmla="*/ 776057234 w 55"/>
                  <a:gd name="T3" fmla="*/ 84667756 h 6"/>
                  <a:gd name="T4" fmla="*/ 395084910 w 55"/>
                  <a:gd name="T5" fmla="*/ 84667756 h 6"/>
                  <a:gd name="T6" fmla="*/ 155212210 w 55"/>
                  <a:gd name="T7" fmla="*/ 84667756 h 6"/>
                  <a:gd name="T8" fmla="*/ 0 w 55"/>
                  <a:gd name="T9" fmla="*/ 0 h 6"/>
                  <a:gd name="T10" fmla="*/ 0 w 55"/>
                  <a:gd name="T11" fmla="*/ 0 h 6"/>
                  <a:gd name="T12" fmla="*/ 395084910 w 55"/>
                  <a:gd name="T13" fmla="*/ 0 h 6"/>
                  <a:gd name="T14" fmla="*/ 620845083 w 55"/>
                  <a:gd name="T15" fmla="*/ 0 h 6"/>
                  <a:gd name="T16" fmla="*/ 705505573 w 55"/>
                  <a:gd name="T17" fmla="*/ 0 h 6"/>
                  <a:gd name="T18" fmla="*/ 776057234 w 55"/>
                  <a:gd name="T19" fmla="*/ 84667756 h 6"/>
                  <a:gd name="T20" fmla="*/ 776057234 w 55"/>
                  <a:gd name="T21" fmla="*/ 84667756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6"/>
                  <a:gd name="T35" fmla="*/ 55 w 55"/>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6">
                    <a:moveTo>
                      <a:pt x="55" y="6"/>
                    </a:moveTo>
                    <a:lnTo>
                      <a:pt x="55" y="6"/>
                    </a:lnTo>
                    <a:lnTo>
                      <a:pt x="28" y="6"/>
                    </a:lnTo>
                    <a:lnTo>
                      <a:pt x="11" y="6"/>
                    </a:lnTo>
                    <a:lnTo>
                      <a:pt x="0" y="0"/>
                    </a:lnTo>
                    <a:lnTo>
                      <a:pt x="28" y="0"/>
                    </a:lnTo>
                    <a:lnTo>
                      <a:pt x="44" y="0"/>
                    </a:lnTo>
                    <a:lnTo>
                      <a:pt x="50" y="0"/>
                    </a:lnTo>
                    <a:lnTo>
                      <a:pt x="55" y="6"/>
                    </a:lnTo>
                    <a:close/>
                  </a:path>
                </a:pathLst>
              </a:custGeom>
              <a:solidFill>
                <a:srgbClr val="FFFFFF"/>
              </a:solidFill>
              <a:ln w="9525">
                <a:noFill/>
                <a:round/>
                <a:headEnd/>
                <a:tailEnd/>
              </a:ln>
            </p:spPr>
            <p:txBody>
              <a:bodyPr/>
              <a:lstStyle/>
              <a:p>
                <a:endParaRPr lang="da-DK"/>
              </a:p>
            </p:txBody>
          </p:sp>
          <p:sp>
            <p:nvSpPr>
              <p:cNvPr id="5156" name="Freeform 1517"/>
              <p:cNvSpPr>
                <a:spLocks/>
              </p:cNvSpPr>
              <p:nvPr/>
            </p:nvSpPr>
            <p:spPr bwMode="auto">
              <a:xfrm>
                <a:off x="-6391984" y="-5841363"/>
                <a:ext cx="123959" cy="41321"/>
              </a:xfrm>
              <a:custGeom>
                <a:avLst/>
                <a:gdLst>
                  <a:gd name="T0" fmla="*/ 0 w 33"/>
                  <a:gd name="T1" fmla="*/ 70553734 h 11"/>
                  <a:gd name="T2" fmla="*/ 0 w 33"/>
                  <a:gd name="T3" fmla="*/ 70553734 h 11"/>
                  <a:gd name="T4" fmla="*/ 155211680 w 33"/>
                  <a:gd name="T5" fmla="*/ 0 h 11"/>
                  <a:gd name="T6" fmla="*/ 239871882 w 33"/>
                  <a:gd name="T7" fmla="*/ 0 h 11"/>
                  <a:gd name="T8" fmla="*/ 395079806 w 33"/>
                  <a:gd name="T9" fmla="*/ 70553734 h 11"/>
                  <a:gd name="T10" fmla="*/ 465631226 w 33"/>
                  <a:gd name="T11" fmla="*/ 0 h 11"/>
                  <a:gd name="T12" fmla="*/ 465631226 w 33"/>
                  <a:gd name="T13" fmla="*/ 0 h 11"/>
                  <a:gd name="T14" fmla="*/ 465631226 w 33"/>
                  <a:gd name="T15" fmla="*/ 70553734 h 11"/>
                  <a:gd name="T16" fmla="*/ 465631226 w 33"/>
                  <a:gd name="T17" fmla="*/ 155220463 h 11"/>
                  <a:gd name="T18" fmla="*/ 239871882 w 33"/>
                  <a:gd name="T19" fmla="*/ 155220463 h 11"/>
                  <a:gd name="T20" fmla="*/ 84660231 w 33"/>
                  <a:gd name="T21" fmla="*/ 155220463 h 11"/>
                  <a:gd name="T22" fmla="*/ 0 w 33"/>
                  <a:gd name="T23" fmla="*/ 70553734 h 11"/>
                  <a:gd name="T24" fmla="*/ 0 w 33"/>
                  <a:gd name="T25" fmla="*/ 70553734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1"/>
                  <a:gd name="T41" fmla="*/ 33 w 33"/>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1">
                    <a:moveTo>
                      <a:pt x="0" y="5"/>
                    </a:moveTo>
                    <a:lnTo>
                      <a:pt x="0" y="5"/>
                    </a:lnTo>
                    <a:lnTo>
                      <a:pt x="11" y="0"/>
                    </a:lnTo>
                    <a:lnTo>
                      <a:pt x="17" y="0"/>
                    </a:lnTo>
                    <a:lnTo>
                      <a:pt x="28" y="5"/>
                    </a:lnTo>
                    <a:lnTo>
                      <a:pt x="33" y="0"/>
                    </a:lnTo>
                    <a:lnTo>
                      <a:pt x="33" y="5"/>
                    </a:lnTo>
                    <a:lnTo>
                      <a:pt x="33" y="11"/>
                    </a:lnTo>
                    <a:lnTo>
                      <a:pt x="17" y="11"/>
                    </a:lnTo>
                    <a:lnTo>
                      <a:pt x="6" y="11"/>
                    </a:lnTo>
                    <a:lnTo>
                      <a:pt x="0" y="5"/>
                    </a:lnTo>
                    <a:close/>
                  </a:path>
                </a:pathLst>
              </a:custGeom>
              <a:solidFill>
                <a:srgbClr val="FFFFFF"/>
              </a:solidFill>
              <a:ln w="9525">
                <a:noFill/>
                <a:round/>
                <a:headEnd/>
                <a:tailEnd/>
              </a:ln>
            </p:spPr>
            <p:txBody>
              <a:bodyPr/>
              <a:lstStyle/>
              <a:p>
                <a:endParaRPr lang="da-DK"/>
              </a:p>
            </p:txBody>
          </p:sp>
          <p:sp>
            <p:nvSpPr>
              <p:cNvPr id="5157" name="Freeform 1518"/>
              <p:cNvSpPr>
                <a:spLocks/>
              </p:cNvSpPr>
              <p:nvPr/>
            </p:nvSpPr>
            <p:spPr bwMode="auto">
              <a:xfrm>
                <a:off x="-6249243" y="-5781259"/>
                <a:ext cx="206599" cy="41321"/>
              </a:xfrm>
              <a:custGeom>
                <a:avLst/>
                <a:gdLst>
                  <a:gd name="T0" fmla="*/ 776057234 w 55"/>
                  <a:gd name="T1" fmla="*/ 155220463 h 11"/>
                  <a:gd name="T2" fmla="*/ 776057234 w 55"/>
                  <a:gd name="T3" fmla="*/ 155220463 h 11"/>
                  <a:gd name="T4" fmla="*/ 550293422 w 55"/>
                  <a:gd name="T5" fmla="*/ 155220463 h 11"/>
                  <a:gd name="T6" fmla="*/ 310424420 w 55"/>
                  <a:gd name="T7" fmla="*/ 155220463 h 11"/>
                  <a:gd name="T8" fmla="*/ 84660520 w 55"/>
                  <a:gd name="T9" fmla="*/ 155220463 h 11"/>
                  <a:gd name="T10" fmla="*/ 0 w 55"/>
                  <a:gd name="T11" fmla="*/ 84666729 h 11"/>
                  <a:gd name="T12" fmla="*/ 0 w 55"/>
                  <a:gd name="T13" fmla="*/ 84666729 h 11"/>
                  <a:gd name="T14" fmla="*/ 310424420 w 55"/>
                  <a:gd name="T15" fmla="*/ 0 h 11"/>
                  <a:gd name="T16" fmla="*/ 620845083 w 55"/>
                  <a:gd name="T17" fmla="*/ 84666729 h 11"/>
                  <a:gd name="T18" fmla="*/ 776057234 w 55"/>
                  <a:gd name="T19" fmla="*/ 155220463 h 11"/>
                  <a:gd name="T20" fmla="*/ 776057234 w 55"/>
                  <a:gd name="T21" fmla="*/ 155220463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11"/>
                  <a:gd name="T35" fmla="*/ 55 w 55"/>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11">
                    <a:moveTo>
                      <a:pt x="55" y="11"/>
                    </a:moveTo>
                    <a:lnTo>
                      <a:pt x="55" y="11"/>
                    </a:lnTo>
                    <a:lnTo>
                      <a:pt x="39" y="11"/>
                    </a:lnTo>
                    <a:lnTo>
                      <a:pt x="22" y="11"/>
                    </a:lnTo>
                    <a:lnTo>
                      <a:pt x="6" y="11"/>
                    </a:lnTo>
                    <a:lnTo>
                      <a:pt x="0" y="6"/>
                    </a:lnTo>
                    <a:lnTo>
                      <a:pt x="22" y="0"/>
                    </a:lnTo>
                    <a:lnTo>
                      <a:pt x="44" y="6"/>
                    </a:lnTo>
                    <a:lnTo>
                      <a:pt x="55" y="11"/>
                    </a:lnTo>
                    <a:close/>
                  </a:path>
                </a:pathLst>
              </a:custGeom>
              <a:solidFill>
                <a:srgbClr val="FFFFFF"/>
              </a:solidFill>
              <a:ln w="9525">
                <a:noFill/>
                <a:round/>
                <a:headEnd/>
                <a:tailEnd/>
              </a:ln>
            </p:spPr>
            <p:txBody>
              <a:bodyPr/>
              <a:lstStyle/>
              <a:p>
                <a:endParaRPr lang="da-DK"/>
              </a:p>
            </p:txBody>
          </p:sp>
          <p:sp>
            <p:nvSpPr>
              <p:cNvPr id="5158" name="Freeform 1519"/>
              <p:cNvSpPr>
                <a:spLocks/>
              </p:cNvSpPr>
              <p:nvPr/>
            </p:nvSpPr>
            <p:spPr bwMode="auto">
              <a:xfrm>
                <a:off x="-6391984" y="-5781259"/>
                <a:ext cx="105177" cy="41321"/>
              </a:xfrm>
              <a:custGeom>
                <a:avLst/>
                <a:gdLst>
                  <a:gd name="T0" fmla="*/ 395078629 w 28"/>
                  <a:gd name="T1" fmla="*/ 0 h 11"/>
                  <a:gd name="T2" fmla="*/ 395078629 w 28"/>
                  <a:gd name="T3" fmla="*/ 0 h 11"/>
                  <a:gd name="T4" fmla="*/ 395078629 w 28"/>
                  <a:gd name="T5" fmla="*/ 84666729 h 11"/>
                  <a:gd name="T6" fmla="*/ 395078629 w 28"/>
                  <a:gd name="T7" fmla="*/ 84666729 h 11"/>
                  <a:gd name="T8" fmla="*/ 395078629 w 28"/>
                  <a:gd name="T9" fmla="*/ 155220463 h 11"/>
                  <a:gd name="T10" fmla="*/ 310418679 w 28"/>
                  <a:gd name="T11" fmla="*/ 155220463 h 11"/>
                  <a:gd name="T12" fmla="*/ 310418679 w 28"/>
                  <a:gd name="T13" fmla="*/ 155220463 h 11"/>
                  <a:gd name="T14" fmla="*/ 310418679 w 28"/>
                  <a:gd name="T15" fmla="*/ 84666729 h 11"/>
                  <a:gd name="T16" fmla="*/ 155211218 w 28"/>
                  <a:gd name="T17" fmla="*/ 155220463 h 11"/>
                  <a:gd name="T18" fmla="*/ 84659979 w 28"/>
                  <a:gd name="T19" fmla="*/ 84666729 h 11"/>
                  <a:gd name="T20" fmla="*/ 0 w 28"/>
                  <a:gd name="T21" fmla="*/ 84666729 h 11"/>
                  <a:gd name="T22" fmla="*/ 0 w 28"/>
                  <a:gd name="T23" fmla="*/ 84666729 h 11"/>
                  <a:gd name="T24" fmla="*/ 0 w 28"/>
                  <a:gd name="T25" fmla="*/ 84666729 h 11"/>
                  <a:gd name="T26" fmla="*/ 0 w 28"/>
                  <a:gd name="T27" fmla="*/ 155220463 h 11"/>
                  <a:gd name="T28" fmla="*/ 0 w 28"/>
                  <a:gd name="T29" fmla="*/ 155220463 h 11"/>
                  <a:gd name="T30" fmla="*/ 0 w 28"/>
                  <a:gd name="T31" fmla="*/ 0 h 11"/>
                  <a:gd name="T32" fmla="*/ 0 w 28"/>
                  <a:gd name="T33" fmla="*/ 0 h 11"/>
                  <a:gd name="T34" fmla="*/ 239867411 w 28"/>
                  <a:gd name="T35" fmla="*/ 0 h 11"/>
                  <a:gd name="T36" fmla="*/ 310418679 w 28"/>
                  <a:gd name="T37" fmla="*/ 0 h 11"/>
                  <a:gd name="T38" fmla="*/ 395078629 w 28"/>
                  <a:gd name="T39" fmla="*/ 0 h 11"/>
                  <a:gd name="T40" fmla="*/ 395078629 w 28"/>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
                  <a:gd name="T64" fmla="*/ 0 h 11"/>
                  <a:gd name="T65" fmla="*/ 28 w 28"/>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 h="11">
                    <a:moveTo>
                      <a:pt x="28" y="0"/>
                    </a:moveTo>
                    <a:lnTo>
                      <a:pt x="28" y="0"/>
                    </a:lnTo>
                    <a:lnTo>
                      <a:pt x="28" y="6"/>
                    </a:lnTo>
                    <a:lnTo>
                      <a:pt x="28" y="11"/>
                    </a:lnTo>
                    <a:lnTo>
                      <a:pt x="22" y="11"/>
                    </a:lnTo>
                    <a:lnTo>
                      <a:pt x="22" y="6"/>
                    </a:lnTo>
                    <a:lnTo>
                      <a:pt x="11" y="11"/>
                    </a:lnTo>
                    <a:lnTo>
                      <a:pt x="6" y="6"/>
                    </a:lnTo>
                    <a:lnTo>
                      <a:pt x="0" y="6"/>
                    </a:lnTo>
                    <a:lnTo>
                      <a:pt x="0" y="11"/>
                    </a:lnTo>
                    <a:lnTo>
                      <a:pt x="0" y="0"/>
                    </a:lnTo>
                    <a:lnTo>
                      <a:pt x="17" y="0"/>
                    </a:lnTo>
                    <a:lnTo>
                      <a:pt x="22" y="0"/>
                    </a:lnTo>
                    <a:lnTo>
                      <a:pt x="28" y="0"/>
                    </a:lnTo>
                    <a:close/>
                  </a:path>
                </a:pathLst>
              </a:custGeom>
              <a:solidFill>
                <a:srgbClr val="FFFFFF"/>
              </a:solidFill>
              <a:ln w="9525">
                <a:noFill/>
                <a:round/>
                <a:headEnd/>
                <a:tailEnd/>
              </a:ln>
            </p:spPr>
            <p:txBody>
              <a:bodyPr/>
              <a:lstStyle/>
              <a:p>
                <a:endParaRPr lang="da-DK"/>
              </a:p>
            </p:txBody>
          </p:sp>
          <p:sp>
            <p:nvSpPr>
              <p:cNvPr id="5159" name="Freeform 1520"/>
              <p:cNvSpPr>
                <a:spLocks/>
              </p:cNvSpPr>
              <p:nvPr/>
            </p:nvSpPr>
            <p:spPr bwMode="auto">
              <a:xfrm>
                <a:off x="-6226705" y="-6209498"/>
                <a:ext cx="123959" cy="37565"/>
              </a:xfrm>
              <a:custGeom>
                <a:avLst/>
                <a:gdLst>
                  <a:gd name="T0" fmla="*/ 70551449 w 33"/>
                  <a:gd name="T1" fmla="*/ 0 h 10"/>
                  <a:gd name="T2" fmla="*/ 70551449 w 33"/>
                  <a:gd name="T3" fmla="*/ 0 h 10"/>
                  <a:gd name="T4" fmla="*/ 70551449 w 33"/>
                  <a:gd name="T5" fmla="*/ 0 h 10"/>
                  <a:gd name="T6" fmla="*/ 155211680 w 33"/>
                  <a:gd name="T7" fmla="*/ 70558342 h 10"/>
                  <a:gd name="T8" fmla="*/ 225759344 w 33"/>
                  <a:gd name="T9" fmla="*/ 0 h 10"/>
                  <a:gd name="T10" fmla="*/ 380971024 w 33"/>
                  <a:gd name="T11" fmla="*/ 0 h 10"/>
                  <a:gd name="T12" fmla="*/ 465631226 w 33"/>
                  <a:gd name="T13" fmla="*/ 70558342 h 10"/>
                  <a:gd name="T14" fmla="*/ 465631226 w 33"/>
                  <a:gd name="T15" fmla="*/ 141112927 h 10"/>
                  <a:gd name="T16" fmla="*/ 465631226 w 33"/>
                  <a:gd name="T17" fmla="*/ 141112927 h 10"/>
                  <a:gd name="T18" fmla="*/ 155211680 w 33"/>
                  <a:gd name="T19" fmla="*/ 141112927 h 10"/>
                  <a:gd name="T20" fmla="*/ 0 w 33"/>
                  <a:gd name="T21" fmla="*/ 70558342 h 10"/>
                  <a:gd name="T22" fmla="*/ 70551449 w 33"/>
                  <a:gd name="T23" fmla="*/ 0 h 10"/>
                  <a:gd name="T24" fmla="*/ 70551449 w 33"/>
                  <a:gd name="T25" fmla="*/ 0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0"/>
                  <a:gd name="T41" fmla="*/ 33 w 33"/>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0">
                    <a:moveTo>
                      <a:pt x="5" y="0"/>
                    </a:moveTo>
                    <a:lnTo>
                      <a:pt x="5" y="0"/>
                    </a:lnTo>
                    <a:lnTo>
                      <a:pt x="11" y="5"/>
                    </a:lnTo>
                    <a:lnTo>
                      <a:pt x="16" y="0"/>
                    </a:lnTo>
                    <a:lnTo>
                      <a:pt x="27" y="0"/>
                    </a:lnTo>
                    <a:lnTo>
                      <a:pt x="33" y="5"/>
                    </a:lnTo>
                    <a:lnTo>
                      <a:pt x="33" y="10"/>
                    </a:lnTo>
                    <a:lnTo>
                      <a:pt x="11" y="10"/>
                    </a:lnTo>
                    <a:lnTo>
                      <a:pt x="0" y="5"/>
                    </a:lnTo>
                    <a:lnTo>
                      <a:pt x="5" y="0"/>
                    </a:lnTo>
                    <a:close/>
                  </a:path>
                </a:pathLst>
              </a:custGeom>
              <a:solidFill>
                <a:srgbClr val="FFFFFF"/>
              </a:solidFill>
              <a:ln w="9525">
                <a:noFill/>
                <a:round/>
                <a:headEnd/>
                <a:tailEnd/>
              </a:ln>
            </p:spPr>
            <p:txBody>
              <a:bodyPr/>
              <a:lstStyle/>
              <a:p>
                <a:endParaRPr lang="da-DK"/>
              </a:p>
            </p:txBody>
          </p:sp>
          <p:sp>
            <p:nvSpPr>
              <p:cNvPr id="5160" name="Freeform 1521"/>
              <p:cNvSpPr>
                <a:spLocks/>
              </p:cNvSpPr>
              <p:nvPr/>
            </p:nvSpPr>
            <p:spPr bwMode="auto">
              <a:xfrm>
                <a:off x="-6226705" y="-6292141"/>
                <a:ext cx="101421" cy="60104"/>
              </a:xfrm>
              <a:custGeom>
                <a:avLst/>
                <a:gdLst>
                  <a:gd name="T0" fmla="*/ 0 w 27"/>
                  <a:gd name="T1" fmla="*/ 155226078 h 16"/>
                  <a:gd name="T2" fmla="*/ 0 w 27"/>
                  <a:gd name="T3" fmla="*/ 155226078 h 16"/>
                  <a:gd name="T4" fmla="*/ 70551462 w 27"/>
                  <a:gd name="T5" fmla="*/ 70558335 h 16"/>
                  <a:gd name="T6" fmla="*/ 70551462 w 27"/>
                  <a:gd name="T7" fmla="*/ 0 h 16"/>
                  <a:gd name="T8" fmla="*/ 70551462 w 27"/>
                  <a:gd name="T9" fmla="*/ 0 h 16"/>
                  <a:gd name="T10" fmla="*/ 155211708 w 27"/>
                  <a:gd name="T11" fmla="*/ 70558335 h 16"/>
                  <a:gd name="T12" fmla="*/ 310419660 w 27"/>
                  <a:gd name="T13" fmla="*/ 155226078 h 16"/>
                  <a:gd name="T14" fmla="*/ 380971093 w 27"/>
                  <a:gd name="T15" fmla="*/ 155226078 h 16"/>
                  <a:gd name="T16" fmla="*/ 310419660 w 27"/>
                  <a:gd name="T17" fmla="*/ 225780627 h 16"/>
                  <a:gd name="T18" fmla="*/ 310419660 w 27"/>
                  <a:gd name="T19" fmla="*/ 225780627 h 16"/>
                  <a:gd name="T20" fmla="*/ 310419660 w 27"/>
                  <a:gd name="T21" fmla="*/ 155226078 h 16"/>
                  <a:gd name="T22" fmla="*/ 225759385 w 27"/>
                  <a:gd name="T23" fmla="*/ 155226078 h 16"/>
                  <a:gd name="T24" fmla="*/ 0 w 27"/>
                  <a:gd name="T25" fmla="*/ 155226078 h 16"/>
                  <a:gd name="T26" fmla="*/ 0 w 27"/>
                  <a:gd name="T27" fmla="*/ 155226078 h 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
                  <a:gd name="T43" fmla="*/ 0 h 16"/>
                  <a:gd name="T44" fmla="*/ 27 w 27"/>
                  <a:gd name="T45" fmla="*/ 16 h 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 h="16">
                    <a:moveTo>
                      <a:pt x="0" y="11"/>
                    </a:moveTo>
                    <a:lnTo>
                      <a:pt x="0" y="11"/>
                    </a:lnTo>
                    <a:lnTo>
                      <a:pt x="5" y="5"/>
                    </a:lnTo>
                    <a:lnTo>
                      <a:pt x="5" y="0"/>
                    </a:lnTo>
                    <a:lnTo>
                      <a:pt x="11" y="5"/>
                    </a:lnTo>
                    <a:lnTo>
                      <a:pt x="22" y="11"/>
                    </a:lnTo>
                    <a:lnTo>
                      <a:pt x="27" y="11"/>
                    </a:lnTo>
                    <a:lnTo>
                      <a:pt x="22" y="16"/>
                    </a:lnTo>
                    <a:lnTo>
                      <a:pt x="22" y="11"/>
                    </a:lnTo>
                    <a:lnTo>
                      <a:pt x="16" y="11"/>
                    </a:lnTo>
                    <a:lnTo>
                      <a:pt x="0" y="11"/>
                    </a:lnTo>
                    <a:close/>
                  </a:path>
                </a:pathLst>
              </a:custGeom>
              <a:solidFill>
                <a:srgbClr val="FFFFFF"/>
              </a:solidFill>
              <a:ln w="9525">
                <a:noFill/>
                <a:round/>
                <a:headEnd/>
                <a:tailEnd/>
              </a:ln>
            </p:spPr>
            <p:txBody>
              <a:bodyPr/>
              <a:lstStyle/>
              <a:p>
                <a:endParaRPr lang="da-DK"/>
              </a:p>
            </p:txBody>
          </p:sp>
          <p:sp>
            <p:nvSpPr>
              <p:cNvPr id="5161" name="Freeform 1522"/>
              <p:cNvSpPr>
                <a:spLocks/>
              </p:cNvSpPr>
              <p:nvPr/>
            </p:nvSpPr>
            <p:spPr bwMode="auto">
              <a:xfrm>
                <a:off x="-6369446" y="-6292141"/>
                <a:ext cx="60101" cy="60104"/>
              </a:xfrm>
              <a:custGeom>
                <a:avLst/>
                <a:gdLst>
                  <a:gd name="T0" fmla="*/ 70551057 w 16"/>
                  <a:gd name="T1" fmla="*/ 0 h 16"/>
                  <a:gd name="T2" fmla="*/ 70551057 w 16"/>
                  <a:gd name="T3" fmla="*/ 0 h 16"/>
                  <a:gd name="T4" fmla="*/ 70551057 w 16"/>
                  <a:gd name="T5" fmla="*/ 70558335 h 16"/>
                  <a:gd name="T6" fmla="*/ 70551057 w 16"/>
                  <a:gd name="T7" fmla="*/ 70558335 h 16"/>
                  <a:gd name="T8" fmla="*/ 225758089 w 16"/>
                  <a:gd name="T9" fmla="*/ 0 h 16"/>
                  <a:gd name="T10" fmla="*/ 225758089 w 16"/>
                  <a:gd name="T11" fmla="*/ 0 h 16"/>
                  <a:gd name="T12" fmla="*/ 225758089 w 16"/>
                  <a:gd name="T13" fmla="*/ 155226078 h 16"/>
                  <a:gd name="T14" fmla="*/ 225758089 w 16"/>
                  <a:gd name="T15" fmla="*/ 155226078 h 16"/>
                  <a:gd name="T16" fmla="*/ 70551057 w 16"/>
                  <a:gd name="T17" fmla="*/ 225780627 h 16"/>
                  <a:gd name="T18" fmla="*/ 0 w 16"/>
                  <a:gd name="T19" fmla="*/ 155226078 h 16"/>
                  <a:gd name="T20" fmla="*/ 0 w 16"/>
                  <a:gd name="T21" fmla="*/ 70558335 h 16"/>
                  <a:gd name="T22" fmla="*/ 70551057 w 16"/>
                  <a:gd name="T23" fmla="*/ 0 h 16"/>
                  <a:gd name="T24" fmla="*/ 70551057 w 16"/>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6"/>
                  <a:gd name="T41" fmla="*/ 16 w 16"/>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6">
                    <a:moveTo>
                      <a:pt x="5" y="0"/>
                    </a:moveTo>
                    <a:lnTo>
                      <a:pt x="5" y="0"/>
                    </a:lnTo>
                    <a:lnTo>
                      <a:pt x="5" y="5"/>
                    </a:lnTo>
                    <a:lnTo>
                      <a:pt x="16" y="0"/>
                    </a:lnTo>
                    <a:lnTo>
                      <a:pt x="16" y="11"/>
                    </a:lnTo>
                    <a:lnTo>
                      <a:pt x="5" y="16"/>
                    </a:lnTo>
                    <a:lnTo>
                      <a:pt x="0" y="11"/>
                    </a:lnTo>
                    <a:lnTo>
                      <a:pt x="0" y="5"/>
                    </a:lnTo>
                    <a:lnTo>
                      <a:pt x="5" y="0"/>
                    </a:lnTo>
                    <a:close/>
                  </a:path>
                </a:pathLst>
              </a:custGeom>
              <a:solidFill>
                <a:srgbClr val="FFFFFF"/>
              </a:solidFill>
              <a:ln w="9525">
                <a:noFill/>
                <a:round/>
                <a:headEnd/>
                <a:tailEnd/>
              </a:ln>
            </p:spPr>
            <p:txBody>
              <a:bodyPr/>
              <a:lstStyle/>
              <a:p>
                <a:endParaRPr lang="da-DK"/>
              </a:p>
            </p:txBody>
          </p:sp>
          <p:sp>
            <p:nvSpPr>
              <p:cNvPr id="5162" name="Freeform 1523"/>
              <p:cNvSpPr>
                <a:spLocks/>
              </p:cNvSpPr>
              <p:nvPr/>
            </p:nvSpPr>
            <p:spPr bwMode="auto">
              <a:xfrm>
                <a:off x="-6391984" y="-6232037"/>
                <a:ext cx="105177" cy="60104"/>
              </a:xfrm>
              <a:custGeom>
                <a:avLst/>
                <a:gdLst>
                  <a:gd name="T0" fmla="*/ 310418679 w 28"/>
                  <a:gd name="T1" fmla="*/ 225780627 h 16"/>
                  <a:gd name="T2" fmla="*/ 310418679 w 28"/>
                  <a:gd name="T3" fmla="*/ 225780627 h 16"/>
                  <a:gd name="T4" fmla="*/ 239867411 w 28"/>
                  <a:gd name="T5" fmla="*/ 155226078 h 16"/>
                  <a:gd name="T6" fmla="*/ 0 w 28"/>
                  <a:gd name="T7" fmla="*/ 155226078 h 16"/>
                  <a:gd name="T8" fmla="*/ 0 w 28"/>
                  <a:gd name="T9" fmla="*/ 155226078 h 16"/>
                  <a:gd name="T10" fmla="*/ 0 w 28"/>
                  <a:gd name="T11" fmla="*/ 84667742 h 16"/>
                  <a:gd name="T12" fmla="*/ 0 w 28"/>
                  <a:gd name="T13" fmla="*/ 0 h 16"/>
                  <a:gd name="T14" fmla="*/ 0 w 28"/>
                  <a:gd name="T15" fmla="*/ 0 h 16"/>
                  <a:gd name="T16" fmla="*/ 0 w 28"/>
                  <a:gd name="T17" fmla="*/ 155226078 h 16"/>
                  <a:gd name="T18" fmla="*/ 0 w 28"/>
                  <a:gd name="T19" fmla="*/ 155226078 h 16"/>
                  <a:gd name="T20" fmla="*/ 84659979 w 28"/>
                  <a:gd name="T21" fmla="*/ 84667742 h 16"/>
                  <a:gd name="T22" fmla="*/ 239867411 w 28"/>
                  <a:gd name="T23" fmla="*/ 84667742 h 16"/>
                  <a:gd name="T24" fmla="*/ 395078629 w 28"/>
                  <a:gd name="T25" fmla="*/ 84667742 h 16"/>
                  <a:gd name="T26" fmla="*/ 395078629 w 28"/>
                  <a:gd name="T27" fmla="*/ 84667742 h 16"/>
                  <a:gd name="T28" fmla="*/ 395078629 w 28"/>
                  <a:gd name="T29" fmla="*/ 155226078 h 16"/>
                  <a:gd name="T30" fmla="*/ 395078629 w 28"/>
                  <a:gd name="T31" fmla="*/ 155226078 h 16"/>
                  <a:gd name="T32" fmla="*/ 395078629 w 28"/>
                  <a:gd name="T33" fmla="*/ 225780627 h 16"/>
                  <a:gd name="T34" fmla="*/ 310418679 w 28"/>
                  <a:gd name="T35" fmla="*/ 225780627 h 16"/>
                  <a:gd name="T36" fmla="*/ 310418679 w 28"/>
                  <a:gd name="T37" fmla="*/ 225780627 h 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16"/>
                  <a:gd name="T59" fmla="*/ 28 w 28"/>
                  <a:gd name="T60" fmla="*/ 16 h 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16">
                    <a:moveTo>
                      <a:pt x="22" y="16"/>
                    </a:moveTo>
                    <a:lnTo>
                      <a:pt x="22" y="16"/>
                    </a:lnTo>
                    <a:lnTo>
                      <a:pt x="17" y="11"/>
                    </a:lnTo>
                    <a:lnTo>
                      <a:pt x="0" y="11"/>
                    </a:lnTo>
                    <a:lnTo>
                      <a:pt x="0" y="6"/>
                    </a:lnTo>
                    <a:lnTo>
                      <a:pt x="0" y="0"/>
                    </a:lnTo>
                    <a:lnTo>
                      <a:pt x="0" y="11"/>
                    </a:lnTo>
                    <a:lnTo>
                      <a:pt x="6" y="6"/>
                    </a:lnTo>
                    <a:lnTo>
                      <a:pt x="17" y="6"/>
                    </a:lnTo>
                    <a:lnTo>
                      <a:pt x="28" y="6"/>
                    </a:lnTo>
                    <a:lnTo>
                      <a:pt x="28" y="11"/>
                    </a:lnTo>
                    <a:lnTo>
                      <a:pt x="28" y="16"/>
                    </a:lnTo>
                    <a:lnTo>
                      <a:pt x="22" y="16"/>
                    </a:lnTo>
                    <a:close/>
                  </a:path>
                </a:pathLst>
              </a:custGeom>
              <a:solidFill>
                <a:srgbClr val="FFFFFF"/>
              </a:solidFill>
              <a:ln w="9525">
                <a:noFill/>
                <a:round/>
                <a:headEnd/>
                <a:tailEnd/>
              </a:ln>
            </p:spPr>
            <p:txBody>
              <a:bodyPr/>
              <a:lstStyle/>
              <a:p>
                <a:endParaRPr lang="da-DK"/>
              </a:p>
            </p:txBody>
          </p:sp>
          <p:sp>
            <p:nvSpPr>
              <p:cNvPr id="5163" name="Freeform 1524"/>
              <p:cNvSpPr>
                <a:spLocks/>
              </p:cNvSpPr>
              <p:nvPr/>
            </p:nvSpPr>
            <p:spPr bwMode="auto">
              <a:xfrm>
                <a:off x="-6249243" y="-6149394"/>
                <a:ext cx="146497" cy="41321"/>
              </a:xfrm>
              <a:custGeom>
                <a:avLst/>
                <a:gdLst>
                  <a:gd name="T0" fmla="*/ 0 w 39"/>
                  <a:gd name="T1" fmla="*/ 0 h 11"/>
                  <a:gd name="T2" fmla="*/ 0 w 39"/>
                  <a:gd name="T3" fmla="*/ 0 h 11"/>
                  <a:gd name="T4" fmla="*/ 239871899 w 39"/>
                  <a:gd name="T5" fmla="*/ 0 h 11"/>
                  <a:gd name="T6" fmla="*/ 395079834 w 39"/>
                  <a:gd name="T7" fmla="*/ 0 h 11"/>
                  <a:gd name="T8" fmla="*/ 550291584 w 39"/>
                  <a:gd name="T9" fmla="*/ 155220463 h 11"/>
                  <a:gd name="T10" fmla="*/ 550291584 w 39"/>
                  <a:gd name="T11" fmla="*/ 155220463 h 11"/>
                  <a:gd name="T12" fmla="*/ 155211691 w 39"/>
                  <a:gd name="T13" fmla="*/ 70553734 h 11"/>
                  <a:gd name="T14" fmla="*/ 84660237 w 39"/>
                  <a:gd name="T15" fmla="*/ 70553734 h 11"/>
                  <a:gd name="T16" fmla="*/ 0 w 39"/>
                  <a:gd name="T17" fmla="*/ 0 h 11"/>
                  <a:gd name="T18" fmla="*/ 0 w 39"/>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11"/>
                  <a:gd name="T32" fmla="*/ 39 w 39"/>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11">
                    <a:moveTo>
                      <a:pt x="0" y="0"/>
                    </a:moveTo>
                    <a:lnTo>
                      <a:pt x="0" y="0"/>
                    </a:lnTo>
                    <a:lnTo>
                      <a:pt x="17" y="0"/>
                    </a:lnTo>
                    <a:lnTo>
                      <a:pt x="28" y="0"/>
                    </a:lnTo>
                    <a:lnTo>
                      <a:pt x="39" y="11"/>
                    </a:lnTo>
                    <a:lnTo>
                      <a:pt x="11" y="5"/>
                    </a:lnTo>
                    <a:lnTo>
                      <a:pt x="6" y="5"/>
                    </a:lnTo>
                    <a:lnTo>
                      <a:pt x="0" y="0"/>
                    </a:lnTo>
                    <a:close/>
                  </a:path>
                </a:pathLst>
              </a:custGeom>
              <a:solidFill>
                <a:srgbClr val="FFFFFF"/>
              </a:solidFill>
              <a:ln w="9525">
                <a:noFill/>
                <a:round/>
                <a:headEnd/>
                <a:tailEnd/>
              </a:ln>
            </p:spPr>
            <p:txBody>
              <a:bodyPr/>
              <a:lstStyle/>
              <a:p>
                <a:endParaRPr lang="da-DK"/>
              </a:p>
            </p:txBody>
          </p:sp>
          <p:sp>
            <p:nvSpPr>
              <p:cNvPr id="5164" name="Freeform 1525"/>
              <p:cNvSpPr>
                <a:spLocks/>
              </p:cNvSpPr>
              <p:nvPr/>
            </p:nvSpPr>
            <p:spPr bwMode="auto">
              <a:xfrm>
                <a:off x="-6391984" y="-6171933"/>
                <a:ext cx="105177" cy="63860"/>
              </a:xfrm>
              <a:custGeom>
                <a:avLst/>
                <a:gdLst>
                  <a:gd name="T0" fmla="*/ 310418679 w 28"/>
                  <a:gd name="T1" fmla="*/ 239888163 h 17"/>
                  <a:gd name="T2" fmla="*/ 310418679 w 28"/>
                  <a:gd name="T3" fmla="*/ 239888163 h 17"/>
                  <a:gd name="T4" fmla="*/ 310418679 w 28"/>
                  <a:gd name="T5" fmla="*/ 155221110 h 17"/>
                  <a:gd name="T6" fmla="*/ 155211218 w 28"/>
                  <a:gd name="T7" fmla="*/ 155221110 h 17"/>
                  <a:gd name="T8" fmla="*/ 0 w 28"/>
                  <a:gd name="T9" fmla="*/ 155221110 h 17"/>
                  <a:gd name="T10" fmla="*/ 0 w 28"/>
                  <a:gd name="T11" fmla="*/ 155221110 h 17"/>
                  <a:gd name="T12" fmla="*/ 0 w 28"/>
                  <a:gd name="T13" fmla="*/ 84667082 h 17"/>
                  <a:gd name="T14" fmla="*/ 155211218 w 28"/>
                  <a:gd name="T15" fmla="*/ 0 h 17"/>
                  <a:gd name="T16" fmla="*/ 395078629 w 28"/>
                  <a:gd name="T17" fmla="*/ 84667082 h 17"/>
                  <a:gd name="T18" fmla="*/ 395078629 w 28"/>
                  <a:gd name="T19" fmla="*/ 84667082 h 17"/>
                  <a:gd name="T20" fmla="*/ 395078629 w 28"/>
                  <a:gd name="T21" fmla="*/ 155221110 h 17"/>
                  <a:gd name="T22" fmla="*/ 395078629 w 28"/>
                  <a:gd name="T23" fmla="*/ 155221110 h 17"/>
                  <a:gd name="T24" fmla="*/ 395078629 w 28"/>
                  <a:gd name="T25" fmla="*/ 155221110 h 17"/>
                  <a:gd name="T26" fmla="*/ 310418679 w 28"/>
                  <a:gd name="T27" fmla="*/ 239888163 h 17"/>
                  <a:gd name="T28" fmla="*/ 310418679 w 28"/>
                  <a:gd name="T29" fmla="*/ 239888163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7"/>
                  <a:gd name="T47" fmla="*/ 28 w 28"/>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7">
                    <a:moveTo>
                      <a:pt x="22" y="17"/>
                    </a:moveTo>
                    <a:lnTo>
                      <a:pt x="22" y="17"/>
                    </a:lnTo>
                    <a:lnTo>
                      <a:pt x="22" y="11"/>
                    </a:lnTo>
                    <a:lnTo>
                      <a:pt x="11" y="11"/>
                    </a:lnTo>
                    <a:lnTo>
                      <a:pt x="0" y="11"/>
                    </a:lnTo>
                    <a:lnTo>
                      <a:pt x="0" y="6"/>
                    </a:lnTo>
                    <a:lnTo>
                      <a:pt x="11" y="0"/>
                    </a:lnTo>
                    <a:lnTo>
                      <a:pt x="28" y="6"/>
                    </a:lnTo>
                    <a:lnTo>
                      <a:pt x="28" y="11"/>
                    </a:lnTo>
                    <a:lnTo>
                      <a:pt x="22" y="17"/>
                    </a:lnTo>
                    <a:close/>
                  </a:path>
                </a:pathLst>
              </a:custGeom>
              <a:solidFill>
                <a:srgbClr val="FFFFFF"/>
              </a:solidFill>
              <a:ln w="9525">
                <a:noFill/>
                <a:round/>
                <a:headEnd/>
                <a:tailEnd/>
              </a:ln>
            </p:spPr>
            <p:txBody>
              <a:bodyPr/>
              <a:lstStyle/>
              <a:p>
                <a:endParaRPr lang="da-DK"/>
              </a:p>
            </p:txBody>
          </p:sp>
          <p:sp>
            <p:nvSpPr>
              <p:cNvPr id="5165" name="Freeform 1526"/>
              <p:cNvSpPr>
                <a:spLocks/>
              </p:cNvSpPr>
              <p:nvPr/>
            </p:nvSpPr>
            <p:spPr bwMode="auto">
              <a:xfrm>
                <a:off x="-6226705" y="-6108073"/>
                <a:ext cx="123959" cy="41321"/>
              </a:xfrm>
              <a:custGeom>
                <a:avLst/>
                <a:gdLst>
                  <a:gd name="T0" fmla="*/ 380971024 w 33"/>
                  <a:gd name="T1" fmla="*/ 155220463 h 11"/>
                  <a:gd name="T2" fmla="*/ 380971024 w 33"/>
                  <a:gd name="T3" fmla="*/ 155220463 h 11"/>
                  <a:gd name="T4" fmla="*/ 225759344 w 33"/>
                  <a:gd name="T5" fmla="*/ 155220463 h 11"/>
                  <a:gd name="T6" fmla="*/ 0 w 33"/>
                  <a:gd name="T7" fmla="*/ 155220463 h 11"/>
                  <a:gd name="T8" fmla="*/ 0 w 33"/>
                  <a:gd name="T9" fmla="*/ 155220463 h 11"/>
                  <a:gd name="T10" fmla="*/ 0 w 33"/>
                  <a:gd name="T11" fmla="*/ 70553734 h 11"/>
                  <a:gd name="T12" fmla="*/ 0 w 33"/>
                  <a:gd name="T13" fmla="*/ 70553734 h 11"/>
                  <a:gd name="T14" fmla="*/ 70551449 w 33"/>
                  <a:gd name="T15" fmla="*/ 0 h 11"/>
                  <a:gd name="T16" fmla="*/ 70551449 w 33"/>
                  <a:gd name="T17" fmla="*/ 0 h 11"/>
                  <a:gd name="T18" fmla="*/ 70551449 w 33"/>
                  <a:gd name="T19" fmla="*/ 0 h 11"/>
                  <a:gd name="T20" fmla="*/ 155211680 w 33"/>
                  <a:gd name="T21" fmla="*/ 70553734 h 11"/>
                  <a:gd name="T22" fmla="*/ 310419604 w 33"/>
                  <a:gd name="T23" fmla="*/ 70553734 h 11"/>
                  <a:gd name="T24" fmla="*/ 465631226 w 33"/>
                  <a:gd name="T25" fmla="*/ 70553734 h 11"/>
                  <a:gd name="T26" fmla="*/ 380971024 w 33"/>
                  <a:gd name="T27" fmla="*/ 155220463 h 11"/>
                  <a:gd name="T28" fmla="*/ 380971024 w 33"/>
                  <a:gd name="T29" fmla="*/ 155220463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1"/>
                  <a:gd name="T47" fmla="*/ 33 w 33"/>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1">
                    <a:moveTo>
                      <a:pt x="27" y="11"/>
                    </a:moveTo>
                    <a:lnTo>
                      <a:pt x="27" y="11"/>
                    </a:lnTo>
                    <a:lnTo>
                      <a:pt x="16" y="11"/>
                    </a:lnTo>
                    <a:lnTo>
                      <a:pt x="0" y="11"/>
                    </a:lnTo>
                    <a:lnTo>
                      <a:pt x="0" y="5"/>
                    </a:lnTo>
                    <a:lnTo>
                      <a:pt x="5" y="0"/>
                    </a:lnTo>
                    <a:lnTo>
                      <a:pt x="11" y="5"/>
                    </a:lnTo>
                    <a:lnTo>
                      <a:pt x="22" y="5"/>
                    </a:lnTo>
                    <a:lnTo>
                      <a:pt x="33" y="5"/>
                    </a:lnTo>
                    <a:lnTo>
                      <a:pt x="27" y="11"/>
                    </a:lnTo>
                    <a:close/>
                  </a:path>
                </a:pathLst>
              </a:custGeom>
              <a:solidFill>
                <a:srgbClr val="FFFFFF"/>
              </a:solidFill>
              <a:ln w="9525">
                <a:noFill/>
                <a:round/>
                <a:headEnd/>
                <a:tailEnd/>
              </a:ln>
            </p:spPr>
            <p:txBody>
              <a:bodyPr/>
              <a:lstStyle/>
              <a:p>
                <a:endParaRPr lang="da-DK"/>
              </a:p>
            </p:txBody>
          </p:sp>
          <p:sp>
            <p:nvSpPr>
              <p:cNvPr id="5166" name="Freeform 1527"/>
              <p:cNvSpPr>
                <a:spLocks/>
              </p:cNvSpPr>
              <p:nvPr/>
            </p:nvSpPr>
            <p:spPr bwMode="auto">
              <a:xfrm>
                <a:off x="-6391984" y="-6108073"/>
                <a:ext cx="123959" cy="41321"/>
              </a:xfrm>
              <a:custGeom>
                <a:avLst/>
                <a:gdLst>
                  <a:gd name="T0" fmla="*/ 0 w 33"/>
                  <a:gd name="T1" fmla="*/ 155220463 h 11"/>
                  <a:gd name="T2" fmla="*/ 0 w 33"/>
                  <a:gd name="T3" fmla="*/ 155220463 h 11"/>
                  <a:gd name="T4" fmla="*/ 0 w 33"/>
                  <a:gd name="T5" fmla="*/ 0 h 11"/>
                  <a:gd name="T6" fmla="*/ 155211680 w 33"/>
                  <a:gd name="T7" fmla="*/ 0 h 11"/>
                  <a:gd name="T8" fmla="*/ 465631226 w 33"/>
                  <a:gd name="T9" fmla="*/ 0 h 11"/>
                  <a:gd name="T10" fmla="*/ 465631226 w 33"/>
                  <a:gd name="T11" fmla="*/ 0 h 11"/>
                  <a:gd name="T12" fmla="*/ 465631226 w 33"/>
                  <a:gd name="T13" fmla="*/ 155220463 h 11"/>
                  <a:gd name="T14" fmla="*/ 310419604 w 33"/>
                  <a:gd name="T15" fmla="*/ 155220463 h 11"/>
                  <a:gd name="T16" fmla="*/ 155211680 w 33"/>
                  <a:gd name="T17" fmla="*/ 70553734 h 11"/>
                  <a:gd name="T18" fmla="*/ 0 w 33"/>
                  <a:gd name="T19" fmla="*/ 155220463 h 11"/>
                  <a:gd name="T20" fmla="*/ 0 w 33"/>
                  <a:gd name="T21" fmla="*/ 155220463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1"/>
                  <a:gd name="T35" fmla="*/ 33 w 33"/>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1">
                    <a:moveTo>
                      <a:pt x="0" y="11"/>
                    </a:moveTo>
                    <a:lnTo>
                      <a:pt x="0" y="11"/>
                    </a:lnTo>
                    <a:lnTo>
                      <a:pt x="0" y="0"/>
                    </a:lnTo>
                    <a:lnTo>
                      <a:pt x="11" y="0"/>
                    </a:lnTo>
                    <a:lnTo>
                      <a:pt x="33" y="0"/>
                    </a:lnTo>
                    <a:lnTo>
                      <a:pt x="33" y="11"/>
                    </a:lnTo>
                    <a:lnTo>
                      <a:pt x="22" y="11"/>
                    </a:lnTo>
                    <a:lnTo>
                      <a:pt x="11" y="5"/>
                    </a:lnTo>
                    <a:lnTo>
                      <a:pt x="0" y="11"/>
                    </a:lnTo>
                    <a:close/>
                  </a:path>
                </a:pathLst>
              </a:custGeom>
              <a:solidFill>
                <a:srgbClr val="FFFFFF"/>
              </a:solidFill>
              <a:ln w="9525">
                <a:noFill/>
                <a:round/>
                <a:headEnd/>
                <a:tailEnd/>
              </a:ln>
            </p:spPr>
            <p:txBody>
              <a:bodyPr/>
              <a:lstStyle/>
              <a:p>
                <a:endParaRPr lang="da-DK"/>
              </a:p>
            </p:txBody>
          </p:sp>
          <p:sp>
            <p:nvSpPr>
              <p:cNvPr id="5167" name="Freeform 1528"/>
              <p:cNvSpPr>
                <a:spLocks/>
              </p:cNvSpPr>
              <p:nvPr/>
            </p:nvSpPr>
            <p:spPr bwMode="auto">
              <a:xfrm>
                <a:off x="-6185385" y="-6047969"/>
                <a:ext cx="101421" cy="41321"/>
              </a:xfrm>
              <a:custGeom>
                <a:avLst/>
                <a:gdLst>
                  <a:gd name="T0" fmla="*/ 0 w 27"/>
                  <a:gd name="T1" fmla="*/ 84666729 h 11"/>
                  <a:gd name="T2" fmla="*/ 0 w 27"/>
                  <a:gd name="T3" fmla="*/ 84666729 h 11"/>
                  <a:gd name="T4" fmla="*/ 70551462 w 27"/>
                  <a:gd name="T5" fmla="*/ 0 h 11"/>
                  <a:gd name="T6" fmla="*/ 225759385 w 27"/>
                  <a:gd name="T7" fmla="*/ 0 h 11"/>
                  <a:gd name="T8" fmla="*/ 380971093 w 27"/>
                  <a:gd name="T9" fmla="*/ 84666729 h 11"/>
                  <a:gd name="T10" fmla="*/ 380971093 w 27"/>
                  <a:gd name="T11" fmla="*/ 84666729 h 11"/>
                  <a:gd name="T12" fmla="*/ 380971093 w 27"/>
                  <a:gd name="T13" fmla="*/ 155220463 h 11"/>
                  <a:gd name="T14" fmla="*/ 225759385 w 27"/>
                  <a:gd name="T15" fmla="*/ 155220463 h 11"/>
                  <a:gd name="T16" fmla="*/ 70551462 w 27"/>
                  <a:gd name="T17" fmla="*/ 155220463 h 11"/>
                  <a:gd name="T18" fmla="*/ 0 w 27"/>
                  <a:gd name="T19" fmla="*/ 84666729 h 11"/>
                  <a:gd name="T20" fmla="*/ 0 w 27"/>
                  <a:gd name="T21" fmla="*/ 84666729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1"/>
                  <a:gd name="T35" fmla="*/ 27 w 27"/>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1">
                    <a:moveTo>
                      <a:pt x="0" y="6"/>
                    </a:moveTo>
                    <a:lnTo>
                      <a:pt x="0" y="6"/>
                    </a:lnTo>
                    <a:lnTo>
                      <a:pt x="5" y="0"/>
                    </a:lnTo>
                    <a:lnTo>
                      <a:pt x="16" y="0"/>
                    </a:lnTo>
                    <a:lnTo>
                      <a:pt x="27" y="6"/>
                    </a:lnTo>
                    <a:lnTo>
                      <a:pt x="27" y="11"/>
                    </a:lnTo>
                    <a:lnTo>
                      <a:pt x="16" y="11"/>
                    </a:lnTo>
                    <a:lnTo>
                      <a:pt x="5" y="11"/>
                    </a:lnTo>
                    <a:lnTo>
                      <a:pt x="0" y="6"/>
                    </a:lnTo>
                    <a:close/>
                  </a:path>
                </a:pathLst>
              </a:custGeom>
              <a:solidFill>
                <a:srgbClr val="FFFFFF"/>
              </a:solidFill>
              <a:ln w="9525">
                <a:noFill/>
                <a:round/>
                <a:headEnd/>
                <a:tailEnd/>
              </a:ln>
            </p:spPr>
            <p:txBody>
              <a:bodyPr/>
              <a:lstStyle/>
              <a:p>
                <a:endParaRPr lang="da-DK"/>
              </a:p>
            </p:txBody>
          </p:sp>
          <p:sp>
            <p:nvSpPr>
              <p:cNvPr id="5168" name="Freeform 1529"/>
              <p:cNvSpPr>
                <a:spLocks/>
              </p:cNvSpPr>
              <p:nvPr/>
            </p:nvSpPr>
            <p:spPr bwMode="auto">
              <a:xfrm>
                <a:off x="-6391984" y="-6047969"/>
                <a:ext cx="123959" cy="41321"/>
              </a:xfrm>
              <a:custGeom>
                <a:avLst/>
                <a:gdLst>
                  <a:gd name="T0" fmla="*/ 465631226 w 33"/>
                  <a:gd name="T1" fmla="*/ 155220463 h 11"/>
                  <a:gd name="T2" fmla="*/ 465631226 w 33"/>
                  <a:gd name="T3" fmla="*/ 155220463 h 11"/>
                  <a:gd name="T4" fmla="*/ 395079806 w 33"/>
                  <a:gd name="T5" fmla="*/ 84666729 h 11"/>
                  <a:gd name="T6" fmla="*/ 239871882 w 33"/>
                  <a:gd name="T7" fmla="*/ 84666729 h 11"/>
                  <a:gd name="T8" fmla="*/ 0 w 33"/>
                  <a:gd name="T9" fmla="*/ 84666729 h 11"/>
                  <a:gd name="T10" fmla="*/ 0 w 33"/>
                  <a:gd name="T11" fmla="*/ 84666729 h 11"/>
                  <a:gd name="T12" fmla="*/ 0 w 33"/>
                  <a:gd name="T13" fmla="*/ 0 h 11"/>
                  <a:gd name="T14" fmla="*/ 155211680 w 33"/>
                  <a:gd name="T15" fmla="*/ 0 h 11"/>
                  <a:gd name="T16" fmla="*/ 465631226 w 33"/>
                  <a:gd name="T17" fmla="*/ 0 h 11"/>
                  <a:gd name="T18" fmla="*/ 465631226 w 33"/>
                  <a:gd name="T19" fmla="*/ 0 h 11"/>
                  <a:gd name="T20" fmla="*/ 465631226 w 33"/>
                  <a:gd name="T21" fmla="*/ 84666729 h 11"/>
                  <a:gd name="T22" fmla="*/ 465631226 w 33"/>
                  <a:gd name="T23" fmla="*/ 84666729 h 11"/>
                  <a:gd name="T24" fmla="*/ 465631226 w 33"/>
                  <a:gd name="T25" fmla="*/ 155220463 h 11"/>
                  <a:gd name="T26" fmla="*/ 465631226 w 33"/>
                  <a:gd name="T27" fmla="*/ 155220463 h 11"/>
                  <a:gd name="T28" fmla="*/ 465631226 w 33"/>
                  <a:gd name="T29" fmla="*/ 155220463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1"/>
                  <a:gd name="T47" fmla="*/ 33 w 33"/>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1">
                    <a:moveTo>
                      <a:pt x="33" y="11"/>
                    </a:moveTo>
                    <a:lnTo>
                      <a:pt x="33" y="11"/>
                    </a:lnTo>
                    <a:lnTo>
                      <a:pt x="28" y="6"/>
                    </a:lnTo>
                    <a:lnTo>
                      <a:pt x="17" y="6"/>
                    </a:lnTo>
                    <a:lnTo>
                      <a:pt x="0" y="6"/>
                    </a:lnTo>
                    <a:lnTo>
                      <a:pt x="0" y="0"/>
                    </a:lnTo>
                    <a:lnTo>
                      <a:pt x="11" y="0"/>
                    </a:lnTo>
                    <a:lnTo>
                      <a:pt x="33" y="0"/>
                    </a:lnTo>
                    <a:lnTo>
                      <a:pt x="33" y="6"/>
                    </a:lnTo>
                    <a:lnTo>
                      <a:pt x="33" y="11"/>
                    </a:lnTo>
                    <a:close/>
                  </a:path>
                </a:pathLst>
              </a:custGeom>
              <a:solidFill>
                <a:srgbClr val="FFFFFF"/>
              </a:solidFill>
              <a:ln w="9525">
                <a:noFill/>
                <a:round/>
                <a:headEnd/>
                <a:tailEnd/>
              </a:ln>
            </p:spPr>
            <p:txBody>
              <a:bodyPr/>
              <a:lstStyle/>
              <a:p>
                <a:endParaRPr lang="da-DK"/>
              </a:p>
            </p:txBody>
          </p:sp>
          <p:sp>
            <p:nvSpPr>
              <p:cNvPr id="5169" name="Freeform 1530"/>
              <p:cNvSpPr>
                <a:spLocks/>
              </p:cNvSpPr>
              <p:nvPr/>
            </p:nvSpPr>
            <p:spPr bwMode="auto">
              <a:xfrm>
                <a:off x="-6249243" y="-5984109"/>
                <a:ext cx="146497" cy="41321"/>
              </a:xfrm>
              <a:custGeom>
                <a:avLst/>
                <a:gdLst>
                  <a:gd name="T0" fmla="*/ 550291584 w 39"/>
                  <a:gd name="T1" fmla="*/ 0 h 11"/>
                  <a:gd name="T2" fmla="*/ 550291584 w 39"/>
                  <a:gd name="T3" fmla="*/ 0 h 11"/>
                  <a:gd name="T4" fmla="*/ 465631259 w 39"/>
                  <a:gd name="T5" fmla="*/ 70553734 h 11"/>
                  <a:gd name="T6" fmla="*/ 310419626 w 39"/>
                  <a:gd name="T7" fmla="*/ 70553734 h 11"/>
                  <a:gd name="T8" fmla="*/ 155211691 w 39"/>
                  <a:gd name="T9" fmla="*/ 70553734 h 11"/>
                  <a:gd name="T10" fmla="*/ 0 w 39"/>
                  <a:gd name="T11" fmla="*/ 155220463 h 11"/>
                  <a:gd name="T12" fmla="*/ 0 w 39"/>
                  <a:gd name="T13" fmla="*/ 155220463 h 11"/>
                  <a:gd name="T14" fmla="*/ 0 w 39"/>
                  <a:gd name="T15" fmla="*/ 0 h 11"/>
                  <a:gd name="T16" fmla="*/ 84660237 w 39"/>
                  <a:gd name="T17" fmla="*/ 0 h 11"/>
                  <a:gd name="T18" fmla="*/ 239871899 w 39"/>
                  <a:gd name="T19" fmla="*/ 0 h 11"/>
                  <a:gd name="T20" fmla="*/ 395079834 w 39"/>
                  <a:gd name="T21" fmla="*/ 0 h 11"/>
                  <a:gd name="T22" fmla="*/ 550291584 w 39"/>
                  <a:gd name="T23" fmla="*/ 0 h 11"/>
                  <a:gd name="T24" fmla="*/ 550291584 w 39"/>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11"/>
                  <a:gd name="T41" fmla="*/ 39 w 39"/>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11">
                    <a:moveTo>
                      <a:pt x="39" y="0"/>
                    </a:moveTo>
                    <a:lnTo>
                      <a:pt x="39" y="0"/>
                    </a:lnTo>
                    <a:lnTo>
                      <a:pt x="33" y="5"/>
                    </a:lnTo>
                    <a:lnTo>
                      <a:pt x="22" y="5"/>
                    </a:lnTo>
                    <a:lnTo>
                      <a:pt x="11" y="5"/>
                    </a:lnTo>
                    <a:lnTo>
                      <a:pt x="0" y="11"/>
                    </a:lnTo>
                    <a:lnTo>
                      <a:pt x="0" y="0"/>
                    </a:lnTo>
                    <a:lnTo>
                      <a:pt x="6" y="0"/>
                    </a:lnTo>
                    <a:lnTo>
                      <a:pt x="17" y="0"/>
                    </a:lnTo>
                    <a:lnTo>
                      <a:pt x="28" y="0"/>
                    </a:lnTo>
                    <a:lnTo>
                      <a:pt x="39" y="0"/>
                    </a:lnTo>
                    <a:close/>
                  </a:path>
                </a:pathLst>
              </a:custGeom>
              <a:solidFill>
                <a:srgbClr val="FFFFFF"/>
              </a:solidFill>
              <a:ln w="9525">
                <a:noFill/>
                <a:round/>
                <a:headEnd/>
                <a:tailEnd/>
              </a:ln>
            </p:spPr>
            <p:txBody>
              <a:bodyPr/>
              <a:lstStyle/>
              <a:p>
                <a:endParaRPr lang="da-DK"/>
              </a:p>
            </p:txBody>
          </p:sp>
          <p:sp>
            <p:nvSpPr>
              <p:cNvPr id="5170" name="Freeform 1531"/>
              <p:cNvSpPr>
                <a:spLocks/>
              </p:cNvSpPr>
              <p:nvPr/>
            </p:nvSpPr>
            <p:spPr bwMode="auto">
              <a:xfrm>
                <a:off x="-6391984" y="-5942788"/>
                <a:ext cx="123959" cy="41321"/>
              </a:xfrm>
              <a:custGeom>
                <a:avLst/>
                <a:gdLst>
                  <a:gd name="T0" fmla="*/ 0 w 33"/>
                  <a:gd name="T1" fmla="*/ 0 h 11"/>
                  <a:gd name="T2" fmla="*/ 0 w 33"/>
                  <a:gd name="T3" fmla="*/ 0 h 11"/>
                  <a:gd name="T4" fmla="*/ 84660231 w 33"/>
                  <a:gd name="T5" fmla="*/ 0 h 11"/>
                  <a:gd name="T6" fmla="*/ 310419604 w 33"/>
                  <a:gd name="T7" fmla="*/ 0 h 11"/>
                  <a:gd name="T8" fmla="*/ 465631226 w 33"/>
                  <a:gd name="T9" fmla="*/ 70553734 h 11"/>
                  <a:gd name="T10" fmla="*/ 465631226 w 33"/>
                  <a:gd name="T11" fmla="*/ 70553734 h 11"/>
                  <a:gd name="T12" fmla="*/ 465631226 w 33"/>
                  <a:gd name="T13" fmla="*/ 155220463 h 11"/>
                  <a:gd name="T14" fmla="*/ 465631226 w 33"/>
                  <a:gd name="T15" fmla="*/ 155220463 h 11"/>
                  <a:gd name="T16" fmla="*/ 395079806 w 33"/>
                  <a:gd name="T17" fmla="*/ 70553734 h 11"/>
                  <a:gd name="T18" fmla="*/ 239871882 w 33"/>
                  <a:gd name="T19" fmla="*/ 155220463 h 11"/>
                  <a:gd name="T20" fmla="*/ 84660231 w 33"/>
                  <a:gd name="T21" fmla="*/ 155220463 h 11"/>
                  <a:gd name="T22" fmla="*/ 0 w 33"/>
                  <a:gd name="T23" fmla="*/ 70553734 h 11"/>
                  <a:gd name="T24" fmla="*/ 0 w 33"/>
                  <a:gd name="T25" fmla="*/ 0 h 11"/>
                  <a:gd name="T26" fmla="*/ 0 w 33"/>
                  <a:gd name="T27" fmla="*/ 0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11"/>
                  <a:gd name="T44" fmla="*/ 33 w 33"/>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11">
                    <a:moveTo>
                      <a:pt x="0" y="0"/>
                    </a:moveTo>
                    <a:lnTo>
                      <a:pt x="0" y="0"/>
                    </a:lnTo>
                    <a:lnTo>
                      <a:pt x="6" y="0"/>
                    </a:lnTo>
                    <a:lnTo>
                      <a:pt x="22" y="0"/>
                    </a:lnTo>
                    <a:lnTo>
                      <a:pt x="33" y="5"/>
                    </a:lnTo>
                    <a:lnTo>
                      <a:pt x="33" y="11"/>
                    </a:lnTo>
                    <a:lnTo>
                      <a:pt x="28" y="5"/>
                    </a:lnTo>
                    <a:lnTo>
                      <a:pt x="17" y="11"/>
                    </a:lnTo>
                    <a:lnTo>
                      <a:pt x="6" y="11"/>
                    </a:lnTo>
                    <a:lnTo>
                      <a:pt x="0" y="5"/>
                    </a:lnTo>
                    <a:lnTo>
                      <a:pt x="0" y="0"/>
                    </a:lnTo>
                    <a:close/>
                  </a:path>
                </a:pathLst>
              </a:custGeom>
              <a:solidFill>
                <a:srgbClr val="FFFFFF"/>
              </a:solidFill>
              <a:ln w="9525">
                <a:noFill/>
                <a:round/>
                <a:headEnd/>
                <a:tailEnd/>
              </a:ln>
            </p:spPr>
            <p:txBody>
              <a:bodyPr/>
              <a:lstStyle/>
              <a:p>
                <a:endParaRPr lang="da-DK"/>
              </a:p>
            </p:txBody>
          </p:sp>
          <p:sp>
            <p:nvSpPr>
              <p:cNvPr id="5171" name="Freeform 1532"/>
              <p:cNvSpPr>
                <a:spLocks/>
              </p:cNvSpPr>
              <p:nvPr/>
            </p:nvSpPr>
            <p:spPr bwMode="auto">
              <a:xfrm>
                <a:off x="-6249243" y="-5942788"/>
                <a:ext cx="105177" cy="41321"/>
              </a:xfrm>
              <a:custGeom>
                <a:avLst/>
                <a:gdLst>
                  <a:gd name="T0" fmla="*/ 395078629 w 28"/>
                  <a:gd name="T1" fmla="*/ 0 h 11"/>
                  <a:gd name="T2" fmla="*/ 395078629 w 28"/>
                  <a:gd name="T3" fmla="*/ 0 h 11"/>
                  <a:gd name="T4" fmla="*/ 395078629 w 28"/>
                  <a:gd name="T5" fmla="*/ 155220463 h 11"/>
                  <a:gd name="T6" fmla="*/ 395078629 w 28"/>
                  <a:gd name="T7" fmla="*/ 155220463 h 11"/>
                  <a:gd name="T8" fmla="*/ 155211218 w 28"/>
                  <a:gd name="T9" fmla="*/ 155220463 h 11"/>
                  <a:gd name="T10" fmla="*/ 0 w 28"/>
                  <a:gd name="T11" fmla="*/ 155220463 h 11"/>
                  <a:gd name="T12" fmla="*/ 0 w 28"/>
                  <a:gd name="T13" fmla="*/ 155220463 h 11"/>
                  <a:gd name="T14" fmla="*/ 0 w 28"/>
                  <a:gd name="T15" fmla="*/ 0 h 11"/>
                  <a:gd name="T16" fmla="*/ 155211218 w 28"/>
                  <a:gd name="T17" fmla="*/ 0 h 11"/>
                  <a:gd name="T18" fmla="*/ 395078629 w 28"/>
                  <a:gd name="T19" fmla="*/ 0 h 11"/>
                  <a:gd name="T20" fmla="*/ 395078629 w 28"/>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1"/>
                  <a:gd name="T35" fmla="*/ 28 w 28"/>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1">
                    <a:moveTo>
                      <a:pt x="28" y="0"/>
                    </a:moveTo>
                    <a:lnTo>
                      <a:pt x="28" y="0"/>
                    </a:lnTo>
                    <a:lnTo>
                      <a:pt x="28" y="11"/>
                    </a:lnTo>
                    <a:lnTo>
                      <a:pt x="11" y="11"/>
                    </a:lnTo>
                    <a:lnTo>
                      <a:pt x="0" y="11"/>
                    </a:lnTo>
                    <a:lnTo>
                      <a:pt x="0" y="0"/>
                    </a:lnTo>
                    <a:lnTo>
                      <a:pt x="11" y="0"/>
                    </a:lnTo>
                    <a:lnTo>
                      <a:pt x="28" y="0"/>
                    </a:lnTo>
                    <a:close/>
                  </a:path>
                </a:pathLst>
              </a:custGeom>
              <a:solidFill>
                <a:srgbClr val="FFFFFF"/>
              </a:solidFill>
              <a:ln w="9525">
                <a:noFill/>
                <a:round/>
                <a:headEnd/>
                <a:tailEnd/>
              </a:ln>
            </p:spPr>
            <p:txBody>
              <a:bodyPr/>
              <a:lstStyle/>
              <a:p>
                <a:endParaRPr lang="da-DK"/>
              </a:p>
            </p:txBody>
          </p:sp>
          <p:sp>
            <p:nvSpPr>
              <p:cNvPr id="5172" name="Freeform 1533"/>
              <p:cNvSpPr>
                <a:spLocks/>
              </p:cNvSpPr>
              <p:nvPr/>
            </p:nvSpPr>
            <p:spPr bwMode="auto">
              <a:xfrm>
                <a:off x="-6433304" y="-5882684"/>
                <a:ext cx="146497" cy="22539"/>
              </a:xfrm>
              <a:custGeom>
                <a:avLst/>
                <a:gdLst>
                  <a:gd name="T0" fmla="*/ 465631259 w 39"/>
                  <a:gd name="T1" fmla="*/ 84667756 h 6"/>
                  <a:gd name="T2" fmla="*/ 465631259 w 39"/>
                  <a:gd name="T3" fmla="*/ 84667756 h 6"/>
                  <a:gd name="T4" fmla="*/ 395079834 w 39"/>
                  <a:gd name="T5" fmla="*/ 84667756 h 6"/>
                  <a:gd name="T6" fmla="*/ 239871899 w 39"/>
                  <a:gd name="T7" fmla="*/ 84667756 h 6"/>
                  <a:gd name="T8" fmla="*/ 84660237 w 39"/>
                  <a:gd name="T9" fmla="*/ 84667756 h 6"/>
                  <a:gd name="T10" fmla="*/ 0 w 39"/>
                  <a:gd name="T11" fmla="*/ 0 h 6"/>
                  <a:gd name="T12" fmla="*/ 0 w 39"/>
                  <a:gd name="T13" fmla="*/ 0 h 6"/>
                  <a:gd name="T14" fmla="*/ 84660237 w 39"/>
                  <a:gd name="T15" fmla="*/ 0 h 6"/>
                  <a:gd name="T16" fmla="*/ 310419626 w 39"/>
                  <a:gd name="T17" fmla="*/ 0 h 6"/>
                  <a:gd name="T18" fmla="*/ 465631259 w 39"/>
                  <a:gd name="T19" fmla="*/ 0 h 6"/>
                  <a:gd name="T20" fmla="*/ 550291584 w 39"/>
                  <a:gd name="T21" fmla="*/ 84667756 h 6"/>
                  <a:gd name="T22" fmla="*/ 465631259 w 39"/>
                  <a:gd name="T23" fmla="*/ 84667756 h 6"/>
                  <a:gd name="T24" fmla="*/ 465631259 w 39"/>
                  <a:gd name="T25" fmla="*/ 84667756 h 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6"/>
                  <a:gd name="T41" fmla="*/ 39 w 39"/>
                  <a:gd name="T42" fmla="*/ 6 h 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6">
                    <a:moveTo>
                      <a:pt x="33" y="6"/>
                    </a:moveTo>
                    <a:lnTo>
                      <a:pt x="33" y="6"/>
                    </a:lnTo>
                    <a:lnTo>
                      <a:pt x="28" y="6"/>
                    </a:lnTo>
                    <a:lnTo>
                      <a:pt x="17" y="6"/>
                    </a:lnTo>
                    <a:lnTo>
                      <a:pt x="6" y="6"/>
                    </a:lnTo>
                    <a:lnTo>
                      <a:pt x="0" y="0"/>
                    </a:lnTo>
                    <a:lnTo>
                      <a:pt x="6" y="0"/>
                    </a:lnTo>
                    <a:lnTo>
                      <a:pt x="22" y="0"/>
                    </a:lnTo>
                    <a:lnTo>
                      <a:pt x="33" y="0"/>
                    </a:lnTo>
                    <a:lnTo>
                      <a:pt x="39" y="6"/>
                    </a:lnTo>
                    <a:lnTo>
                      <a:pt x="33" y="6"/>
                    </a:lnTo>
                    <a:close/>
                  </a:path>
                </a:pathLst>
              </a:custGeom>
              <a:solidFill>
                <a:srgbClr val="FFFFFF"/>
              </a:solidFill>
              <a:ln w="9525">
                <a:noFill/>
                <a:round/>
                <a:headEnd/>
                <a:tailEnd/>
              </a:ln>
            </p:spPr>
            <p:txBody>
              <a:bodyPr/>
              <a:lstStyle/>
              <a:p>
                <a:endParaRPr lang="da-DK"/>
              </a:p>
            </p:txBody>
          </p:sp>
          <p:sp>
            <p:nvSpPr>
              <p:cNvPr id="5173" name="Freeform 1534"/>
              <p:cNvSpPr>
                <a:spLocks/>
              </p:cNvSpPr>
              <p:nvPr/>
            </p:nvSpPr>
            <p:spPr bwMode="auto">
              <a:xfrm>
                <a:off x="-6226705" y="-5882684"/>
                <a:ext cx="123959" cy="41321"/>
              </a:xfrm>
              <a:custGeom>
                <a:avLst/>
                <a:gdLst>
                  <a:gd name="T0" fmla="*/ 0 w 33"/>
                  <a:gd name="T1" fmla="*/ 84666729 h 11"/>
                  <a:gd name="T2" fmla="*/ 0 w 33"/>
                  <a:gd name="T3" fmla="*/ 84666729 h 11"/>
                  <a:gd name="T4" fmla="*/ 0 w 33"/>
                  <a:gd name="T5" fmla="*/ 84666729 h 11"/>
                  <a:gd name="T6" fmla="*/ 70551449 w 33"/>
                  <a:gd name="T7" fmla="*/ 0 h 11"/>
                  <a:gd name="T8" fmla="*/ 225759344 w 33"/>
                  <a:gd name="T9" fmla="*/ 0 h 11"/>
                  <a:gd name="T10" fmla="*/ 380971024 w 33"/>
                  <a:gd name="T11" fmla="*/ 0 h 11"/>
                  <a:gd name="T12" fmla="*/ 465631226 w 33"/>
                  <a:gd name="T13" fmla="*/ 84666729 h 11"/>
                  <a:gd name="T14" fmla="*/ 465631226 w 33"/>
                  <a:gd name="T15" fmla="*/ 84666729 h 11"/>
                  <a:gd name="T16" fmla="*/ 465631226 w 33"/>
                  <a:gd name="T17" fmla="*/ 84666729 h 11"/>
                  <a:gd name="T18" fmla="*/ 380971024 w 33"/>
                  <a:gd name="T19" fmla="*/ 155220463 h 11"/>
                  <a:gd name="T20" fmla="*/ 225759344 w 33"/>
                  <a:gd name="T21" fmla="*/ 84666729 h 11"/>
                  <a:gd name="T22" fmla="*/ 155211680 w 33"/>
                  <a:gd name="T23" fmla="*/ 84666729 h 11"/>
                  <a:gd name="T24" fmla="*/ 0 w 33"/>
                  <a:gd name="T25" fmla="*/ 84666729 h 11"/>
                  <a:gd name="T26" fmla="*/ 0 w 33"/>
                  <a:gd name="T27" fmla="*/ 84666729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11"/>
                  <a:gd name="T44" fmla="*/ 33 w 33"/>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11">
                    <a:moveTo>
                      <a:pt x="0" y="6"/>
                    </a:moveTo>
                    <a:lnTo>
                      <a:pt x="0" y="6"/>
                    </a:lnTo>
                    <a:lnTo>
                      <a:pt x="5" y="0"/>
                    </a:lnTo>
                    <a:lnTo>
                      <a:pt x="16" y="0"/>
                    </a:lnTo>
                    <a:lnTo>
                      <a:pt x="27" y="0"/>
                    </a:lnTo>
                    <a:lnTo>
                      <a:pt x="33" y="6"/>
                    </a:lnTo>
                    <a:lnTo>
                      <a:pt x="27" y="11"/>
                    </a:lnTo>
                    <a:lnTo>
                      <a:pt x="16" y="6"/>
                    </a:lnTo>
                    <a:lnTo>
                      <a:pt x="11" y="6"/>
                    </a:lnTo>
                    <a:lnTo>
                      <a:pt x="0" y="6"/>
                    </a:lnTo>
                    <a:close/>
                  </a:path>
                </a:pathLst>
              </a:custGeom>
              <a:solidFill>
                <a:srgbClr val="FFFFFF"/>
              </a:solidFill>
              <a:ln w="9525">
                <a:noFill/>
                <a:round/>
                <a:headEnd/>
                <a:tailEnd/>
              </a:ln>
            </p:spPr>
            <p:txBody>
              <a:bodyPr/>
              <a:lstStyle/>
              <a:p>
                <a:endParaRPr lang="da-DK"/>
              </a:p>
            </p:txBody>
          </p:sp>
          <p:sp>
            <p:nvSpPr>
              <p:cNvPr id="5174" name="Freeform 1535"/>
              <p:cNvSpPr>
                <a:spLocks/>
              </p:cNvSpPr>
              <p:nvPr/>
            </p:nvSpPr>
            <p:spPr bwMode="auto">
              <a:xfrm>
                <a:off x="-6249243" y="-5822580"/>
                <a:ext cx="206599" cy="22539"/>
              </a:xfrm>
              <a:custGeom>
                <a:avLst/>
                <a:gdLst>
                  <a:gd name="T0" fmla="*/ 776057234 w 55"/>
                  <a:gd name="T1" fmla="*/ 84667756 h 6"/>
                  <a:gd name="T2" fmla="*/ 776057234 w 55"/>
                  <a:gd name="T3" fmla="*/ 84667756 h 6"/>
                  <a:gd name="T4" fmla="*/ 395084910 w 55"/>
                  <a:gd name="T5" fmla="*/ 84667756 h 6"/>
                  <a:gd name="T6" fmla="*/ 155212210 w 55"/>
                  <a:gd name="T7" fmla="*/ 84667756 h 6"/>
                  <a:gd name="T8" fmla="*/ 0 w 55"/>
                  <a:gd name="T9" fmla="*/ 0 h 6"/>
                  <a:gd name="T10" fmla="*/ 0 w 55"/>
                  <a:gd name="T11" fmla="*/ 0 h 6"/>
                  <a:gd name="T12" fmla="*/ 395084910 w 55"/>
                  <a:gd name="T13" fmla="*/ 0 h 6"/>
                  <a:gd name="T14" fmla="*/ 620845083 w 55"/>
                  <a:gd name="T15" fmla="*/ 0 h 6"/>
                  <a:gd name="T16" fmla="*/ 705505573 w 55"/>
                  <a:gd name="T17" fmla="*/ 0 h 6"/>
                  <a:gd name="T18" fmla="*/ 776057234 w 55"/>
                  <a:gd name="T19" fmla="*/ 84667756 h 6"/>
                  <a:gd name="T20" fmla="*/ 776057234 w 55"/>
                  <a:gd name="T21" fmla="*/ 84667756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6"/>
                  <a:gd name="T35" fmla="*/ 55 w 55"/>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6">
                    <a:moveTo>
                      <a:pt x="55" y="6"/>
                    </a:moveTo>
                    <a:lnTo>
                      <a:pt x="55" y="6"/>
                    </a:lnTo>
                    <a:lnTo>
                      <a:pt x="28" y="6"/>
                    </a:lnTo>
                    <a:lnTo>
                      <a:pt x="11" y="6"/>
                    </a:lnTo>
                    <a:lnTo>
                      <a:pt x="0" y="0"/>
                    </a:lnTo>
                    <a:lnTo>
                      <a:pt x="28" y="0"/>
                    </a:lnTo>
                    <a:lnTo>
                      <a:pt x="44" y="0"/>
                    </a:lnTo>
                    <a:lnTo>
                      <a:pt x="50" y="0"/>
                    </a:lnTo>
                    <a:lnTo>
                      <a:pt x="55" y="6"/>
                    </a:lnTo>
                    <a:close/>
                  </a:path>
                </a:pathLst>
              </a:custGeom>
              <a:solidFill>
                <a:srgbClr val="FFFFFF"/>
              </a:solidFill>
              <a:ln w="9525">
                <a:noFill/>
                <a:round/>
                <a:headEnd/>
                <a:tailEnd/>
              </a:ln>
            </p:spPr>
            <p:txBody>
              <a:bodyPr/>
              <a:lstStyle/>
              <a:p>
                <a:endParaRPr lang="da-DK"/>
              </a:p>
            </p:txBody>
          </p:sp>
          <p:sp>
            <p:nvSpPr>
              <p:cNvPr id="5175" name="Freeform 1536"/>
              <p:cNvSpPr>
                <a:spLocks/>
              </p:cNvSpPr>
              <p:nvPr/>
            </p:nvSpPr>
            <p:spPr bwMode="auto">
              <a:xfrm>
                <a:off x="-6391984" y="-5841363"/>
                <a:ext cx="123959" cy="41321"/>
              </a:xfrm>
              <a:custGeom>
                <a:avLst/>
                <a:gdLst>
                  <a:gd name="T0" fmla="*/ 0 w 33"/>
                  <a:gd name="T1" fmla="*/ 70553734 h 11"/>
                  <a:gd name="T2" fmla="*/ 0 w 33"/>
                  <a:gd name="T3" fmla="*/ 70553734 h 11"/>
                  <a:gd name="T4" fmla="*/ 155211680 w 33"/>
                  <a:gd name="T5" fmla="*/ 0 h 11"/>
                  <a:gd name="T6" fmla="*/ 239871882 w 33"/>
                  <a:gd name="T7" fmla="*/ 0 h 11"/>
                  <a:gd name="T8" fmla="*/ 395079806 w 33"/>
                  <a:gd name="T9" fmla="*/ 70553734 h 11"/>
                  <a:gd name="T10" fmla="*/ 465631226 w 33"/>
                  <a:gd name="T11" fmla="*/ 0 h 11"/>
                  <a:gd name="T12" fmla="*/ 465631226 w 33"/>
                  <a:gd name="T13" fmla="*/ 0 h 11"/>
                  <a:gd name="T14" fmla="*/ 465631226 w 33"/>
                  <a:gd name="T15" fmla="*/ 70553734 h 11"/>
                  <a:gd name="T16" fmla="*/ 465631226 w 33"/>
                  <a:gd name="T17" fmla="*/ 155220463 h 11"/>
                  <a:gd name="T18" fmla="*/ 239871882 w 33"/>
                  <a:gd name="T19" fmla="*/ 155220463 h 11"/>
                  <a:gd name="T20" fmla="*/ 84660231 w 33"/>
                  <a:gd name="T21" fmla="*/ 155220463 h 11"/>
                  <a:gd name="T22" fmla="*/ 0 w 33"/>
                  <a:gd name="T23" fmla="*/ 70553734 h 11"/>
                  <a:gd name="T24" fmla="*/ 0 w 33"/>
                  <a:gd name="T25" fmla="*/ 70553734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1"/>
                  <a:gd name="T41" fmla="*/ 33 w 33"/>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1">
                    <a:moveTo>
                      <a:pt x="0" y="5"/>
                    </a:moveTo>
                    <a:lnTo>
                      <a:pt x="0" y="5"/>
                    </a:lnTo>
                    <a:lnTo>
                      <a:pt x="11" y="0"/>
                    </a:lnTo>
                    <a:lnTo>
                      <a:pt x="17" y="0"/>
                    </a:lnTo>
                    <a:lnTo>
                      <a:pt x="28" y="5"/>
                    </a:lnTo>
                    <a:lnTo>
                      <a:pt x="33" y="0"/>
                    </a:lnTo>
                    <a:lnTo>
                      <a:pt x="33" y="5"/>
                    </a:lnTo>
                    <a:lnTo>
                      <a:pt x="33" y="11"/>
                    </a:lnTo>
                    <a:lnTo>
                      <a:pt x="17" y="11"/>
                    </a:lnTo>
                    <a:lnTo>
                      <a:pt x="6" y="11"/>
                    </a:lnTo>
                    <a:lnTo>
                      <a:pt x="0" y="5"/>
                    </a:lnTo>
                    <a:close/>
                  </a:path>
                </a:pathLst>
              </a:custGeom>
              <a:solidFill>
                <a:srgbClr val="FFFFFF"/>
              </a:solidFill>
              <a:ln w="9525">
                <a:noFill/>
                <a:round/>
                <a:headEnd/>
                <a:tailEnd/>
              </a:ln>
            </p:spPr>
            <p:txBody>
              <a:bodyPr/>
              <a:lstStyle/>
              <a:p>
                <a:endParaRPr lang="da-DK"/>
              </a:p>
            </p:txBody>
          </p:sp>
          <p:sp>
            <p:nvSpPr>
              <p:cNvPr id="5176" name="Freeform 1537"/>
              <p:cNvSpPr>
                <a:spLocks/>
              </p:cNvSpPr>
              <p:nvPr/>
            </p:nvSpPr>
            <p:spPr bwMode="auto">
              <a:xfrm>
                <a:off x="-6249243" y="-5781259"/>
                <a:ext cx="206599" cy="41321"/>
              </a:xfrm>
              <a:custGeom>
                <a:avLst/>
                <a:gdLst>
                  <a:gd name="T0" fmla="*/ 776057234 w 55"/>
                  <a:gd name="T1" fmla="*/ 155220463 h 11"/>
                  <a:gd name="T2" fmla="*/ 776057234 w 55"/>
                  <a:gd name="T3" fmla="*/ 155220463 h 11"/>
                  <a:gd name="T4" fmla="*/ 550293422 w 55"/>
                  <a:gd name="T5" fmla="*/ 155220463 h 11"/>
                  <a:gd name="T6" fmla="*/ 310424420 w 55"/>
                  <a:gd name="T7" fmla="*/ 155220463 h 11"/>
                  <a:gd name="T8" fmla="*/ 84660520 w 55"/>
                  <a:gd name="T9" fmla="*/ 155220463 h 11"/>
                  <a:gd name="T10" fmla="*/ 0 w 55"/>
                  <a:gd name="T11" fmla="*/ 84666729 h 11"/>
                  <a:gd name="T12" fmla="*/ 0 w 55"/>
                  <a:gd name="T13" fmla="*/ 84666729 h 11"/>
                  <a:gd name="T14" fmla="*/ 310424420 w 55"/>
                  <a:gd name="T15" fmla="*/ 0 h 11"/>
                  <a:gd name="T16" fmla="*/ 620845083 w 55"/>
                  <a:gd name="T17" fmla="*/ 84666729 h 11"/>
                  <a:gd name="T18" fmla="*/ 776057234 w 55"/>
                  <a:gd name="T19" fmla="*/ 155220463 h 11"/>
                  <a:gd name="T20" fmla="*/ 776057234 w 55"/>
                  <a:gd name="T21" fmla="*/ 155220463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11"/>
                  <a:gd name="T35" fmla="*/ 55 w 55"/>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11">
                    <a:moveTo>
                      <a:pt x="55" y="11"/>
                    </a:moveTo>
                    <a:lnTo>
                      <a:pt x="55" y="11"/>
                    </a:lnTo>
                    <a:lnTo>
                      <a:pt x="39" y="11"/>
                    </a:lnTo>
                    <a:lnTo>
                      <a:pt x="22" y="11"/>
                    </a:lnTo>
                    <a:lnTo>
                      <a:pt x="6" y="11"/>
                    </a:lnTo>
                    <a:lnTo>
                      <a:pt x="0" y="6"/>
                    </a:lnTo>
                    <a:lnTo>
                      <a:pt x="22" y="0"/>
                    </a:lnTo>
                    <a:lnTo>
                      <a:pt x="44" y="6"/>
                    </a:lnTo>
                    <a:lnTo>
                      <a:pt x="55" y="11"/>
                    </a:lnTo>
                    <a:close/>
                  </a:path>
                </a:pathLst>
              </a:custGeom>
              <a:solidFill>
                <a:srgbClr val="FFFFFF"/>
              </a:solidFill>
              <a:ln w="9525">
                <a:noFill/>
                <a:round/>
                <a:headEnd/>
                <a:tailEnd/>
              </a:ln>
            </p:spPr>
            <p:txBody>
              <a:bodyPr/>
              <a:lstStyle/>
              <a:p>
                <a:endParaRPr lang="da-DK"/>
              </a:p>
            </p:txBody>
          </p:sp>
          <p:sp>
            <p:nvSpPr>
              <p:cNvPr id="5177" name="Freeform 1538"/>
              <p:cNvSpPr>
                <a:spLocks/>
              </p:cNvSpPr>
              <p:nvPr/>
            </p:nvSpPr>
            <p:spPr bwMode="auto">
              <a:xfrm>
                <a:off x="-6391984" y="-5781259"/>
                <a:ext cx="105177" cy="41321"/>
              </a:xfrm>
              <a:custGeom>
                <a:avLst/>
                <a:gdLst>
                  <a:gd name="T0" fmla="*/ 395078629 w 28"/>
                  <a:gd name="T1" fmla="*/ 0 h 11"/>
                  <a:gd name="T2" fmla="*/ 395078629 w 28"/>
                  <a:gd name="T3" fmla="*/ 0 h 11"/>
                  <a:gd name="T4" fmla="*/ 395078629 w 28"/>
                  <a:gd name="T5" fmla="*/ 84666729 h 11"/>
                  <a:gd name="T6" fmla="*/ 395078629 w 28"/>
                  <a:gd name="T7" fmla="*/ 84666729 h 11"/>
                  <a:gd name="T8" fmla="*/ 395078629 w 28"/>
                  <a:gd name="T9" fmla="*/ 155220463 h 11"/>
                  <a:gd name="T10" fmla="*/ 310418679 w 28"/>
                  <a:gd name="T11" fmla="*/ 155220463 h 11"/>
                  <a:gd name="T12" fmla="*/ 310418679 w 28"/>
                  <a:gd name="T13" fmla="*/ 155220463 h 11"/>
                  <a:gd name="T14" fmla="*/ 310418679 w 28"/>
                  <a:gd name="T15" fmla="*/ 84666729 h 11"/>
                  <a:gd name="T16" fmla="*/ 155211218 w 28"/>
                  <a:gd name="T17" fmla="*/ 155220463 h 11"/>
                  <a:gd name="T18" fmla="*/ 84659979 w 28"/>
                  <a:gd name="T19" fmla="*/ 84666729 h 11"/>
                  <a:gd name="T20" fmla="*/ 0 w 28"/>
                  <a:gd name="T21" fmla="*/ 84666729 h 11"/>
                  <a:gd name="T22" fmla="*/ 0 w 28"/>
                  <a:gd name="T23" fmla="*/ 84666729 h 11"/>
                  <a:gd name="T24" fmla="*/ 0 w 28"/>
                  <a:gd name="T25" fmla="*/ 84666729 h 11"/>
                  <a:gd name="T26" fmla="*/ 0 w 28"/>
                  <a:gd name="T27" fmla="*/ 155220463 h 11"/>
                  <a:gd name="T28" fmla="*/ 0 w 28"/>
                  <a:gd name="T29" fmla="*/ 155220463 h 11"/>
                  <a:gd name="T30" fmla="*/ 0 w 28"/>
                  <a:gd name="T31" fmla="*/ 0 h 11"/>
                  <a:gd name="T32" fmla="*/ 0 w 28"/>
                  <a:gd name="T33" fmla="*/ 0 h 11"/>
                  <a:gd name="T34" fmla="*/ 239867411 w 28"/>
                  <a:gd name="T35" fmla="*/ 0 h 11"/>
                  <a:gd name="T36" fmla="*/ 310418679 w 28"/>
                  <a:gd name="T37" fmla="*/ 0 h 11"/>
                  <a:gd name="T38" fmla="*/ 395078629 w 28"/>
                  <a:gd name="T39" fmla="*/ 0 h 11"/>
                  <a:gd name="T40" fmla="*/ 395078629 w 28"/>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
                  <a:gd name="T64" fmla="*/ 0 h 11"/>
                  <a:gd name="T65" fmla="*/ 28 w 28"/>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 h="11">
                    <a:moveTo>
                      <a:pt x="28" y="0"/>
                    </a:moveTo>
                    <a:lnTo>
                      <a:pt x="28" y="0"/>
                    </a:lnTo>
                    <a:lnTo>
                      <a:pt x="28" y="6"/>
                    </a:lnTo>
                    <a:lnTo>
                      <a:pt x="28" y="11"/>
                    </a:lnTo>
                    <a:lnTo>
                      <a:pt x="22" y="11"/>
                    </a:lnTo>
                    <a:lnTo>
                      <a:pt x="22" y="6"/>
                    </a:lnTo>
                    <a:lnTo>
                      <a:pt x="11" y="11"/>
                    </a:lnTo>
                    <a:lnTo>
                      <a:pt x="6" y="6"/>
                    </a:lnTo>
                    <a:lnTo>
                      <a:pt x="0" y="6"/>
                    </a:lnTo>
                    <a:lnTo>
                      <a:pt x="0" y="11"/>
                    </a:lnTo>
                    <a:lnTo>
                      <a:pt x="0" y="0"/>
                    </a:lnTo>
                    <a:lnTo>
                      <a:pt x="17" y="0"/>
                    </a:lnTo>
                    <a:lnTo>
                      <a:pt x="22" y="0"/>
                    </a:lnTo>
                    <a:lnTo>
                      <a:pt x="28" y="0"/>
                    </a:lnTo>
                    <a:close/>
                  </a:path>
                </a:pathLst>
              </a:custGeom>
              <a:solidFill>
                <a:srgbClr val="FFFFFF"/>
              </a:solidFill>
              <a:ln w="9525">
                <a:noFill/>
                <a:round/>
                <a:headEnd/>
                <a:tailEnd/>
              </a:ln>
            </p:spPr>
            <p:txBody>
              <a:bodyPr/>
              <a:lstStyle/>
              <a:p>
                <a:endParaRPr lang="da-DK"/>
              </a:p>
            </p:txBody>
          </p:sp>
          <p:sp>
            <p:nvSpPr>
              <p:cNvPr id="5178" name="Freeform 1539"/>
              <p:cNvSpPr>
                <a:spLocks/>
              </p:cNvSpPr>
              <p:nvPr/>
            </p:nvSpPr>
            <p:spPr bwMode="auto">
              <a:xfrm>
                <a:off x="-6226705" y="-6209498"/>
                <a:ext cx="123959" cy="37565"/>
              </a:xfrm>
              <a:custGeom>
                <a:avLst/>
                <a:gdLst>
                  <a:gd name="T0" fmla="*/ 70551449 w 33"/>
                  <a:gd name="T1" fmla="*/ 0 h 10"/>
                  <a:gd name="T2" fmla="*/ 70551449 w 33"/>
                  <a:gd name="T3" fmla="*/ 0 h 10"/>
                  <a:gd name="T4" fmla="*/ 70551449 w 33"/>
                  <a:gd name="T5" fmla="*/ 0 h 10"/>
                  <a:gd name="T6" fmla="*/ 155211680 w 33"/>
                  <a:gd name="T7" fmla="*/ 70558342 h 10"/>
                  <a:gd name="T8" fmla="*/ 225759344 w 33"/>
                  <a:gd name="T9" fmla="*/ 0 h 10"/>
                  <a:gd name="T10" fmla="*/ 380971024 w 33"/>
                  <a:gd name="T11" fmla="*/ 0 h 10"/>
                  <a:gd name="T12" fmla="*/ 465631226 w 33"/>
                  <a:gd name="T13" fmla="*/ 70558342 h 10"/>
                  <a:gd name="T14" fmla="*/ 465631226 w 33"/>
                  <a:gd name="T15" fmla="*/ 141112927 h 10"/>
                  <a:gd name="T16" fmla="*/ 465631226 w 33"/>
                  <a:gd name="T17" fmla="*/ 141112927 h 10"/>
                  <a:gd name="T18" fmla="*/ 155211680 w 33"/>
                  <a:gd name="T19" fmla="*/ 141112927 h 10"/>
                  <a:gd name="T20" fmla="*/ 0 w 33"/>
                  <a:gd name="T21" fmla="*/ 70558342 h 10"/>
                  <a:gd name="T22" fmla="*/ 70551449 w 33"/>
                  <a:gd name="T23" fmla="*/ 0 h 10"/>
                  <a:gd name="T24" fmla="*/ 70551449 w 33"/>
                  <a:gd name="T25" fmla="*/ 0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0"/>
                  <a:gd name="T41" fmla="*/ 33 w 33"/>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0">
                    <a:moveTo>
                      <a:pt x="5" y="0"/>
                    </a:moveTo>
                    <a:lnTo>
                      <a:pt x="5" y="0"/>
                    </a:lnTo>
                    <a:lnTo>
                      <a:pt x="11" y="5"/>
                    </a:lnTo>
                    <a:lnTo>
                      <a:pt x="16" y="0"/>
                    </a:lnTo>
                    <a:lnTo>
                      <a:pt x="27" y="0"/>
                    </a:lnTo>
                    <a:lnTo>
                      <a:pt x="33" y="5"/>
                    </a:lnTo>
                    <a:lnTo>
                      <a:pt x="33" y="10"/>
                    </a:lnTo>
                    <a:lnTo>
                      <a:pt x="11" y="10"/>
                    </a:lnTo>
                    <a:lnTo>
                      <a:pt x="0" y="5"/>
                    </a:lnTo>
                    <a:lnTo>
                      <a:pt x="5" y="0"/>
                    </a:lnTo>
                    <a:close/>
                  </a:path>
                </a:pathLst>
              </a:custGeom>
              <a:solidFill>
                <a:srgbClr val="FFFFFF"/>
              </a:solidFill>
              <a:ln w="9525">
                <a:noFill/>
                <a:round/>
                <a:headEnd/>
                <a:tailEnd/>
              </a:ln>
            </p:spPr>
            <p:txBody>
              <a:bodyPr/>
              <a:lstStyle/>
              <a:p>
                <a:endParaRPr lang="da-DK"/>
              </a:p>
            </p:txBody>
          </p:sp>
          <p:sp>
            <p:nvSpPr>
              <p:cNvPr id="5179" name="Freeform 1540"/>
              <p:cNvSpPr>
                <a:spLocks/>
              </p:cNvSpPr>
              <p:nvPr/>
            </p:nvSpPr>
            <p:spPr bwMode="auto">
              <a:xfrm>
                <a:off x="-6226705" y="-5657295"/>
                <a:ext cx="101421" cy="63860"/>
              </a:xfrm>
              <a:custGeom>
                <a:avLst/>
                <a:gdLst>
                  <a:gd name="T0" fmla="*/ 0 w 27"/>
                  <a:gd name="T1" fmla="*/ 155221110 h 17"/>
                  <a:gd name="T2" fmla="*/ 0 w 27"/>
                  <a:gd name="T3" fmla="*/ 155221110 h 17"/>
                  <a:gd name="T4" fmla="*/ 70551462 w 27"/>
                  <a:gd name="T5" fmla="*/ 84667082 h 17"/>
                  <a:gd name="T6" fmla="*/ 70551462 w 27"/>
                  <a:gd name="T7" fmla="*/ 0 h 17"/>
                  <a:gd name="T8" fmla="*/ 70551462 w 27"/>
                  <a:gd name="T9" fmla="*/ 0 h 17"/>
                  <a:gd name="T10" fmla="*/ 155211708 w 27"/>
                  <a:gd name="T11" fmla="*/ 84667082 h 17"/>
                  <a:gd name="T12" fmla="*/ 310419660 w 27"/>
                  <a:gd name="T13" fmla="*/ 84667082 h 17"/>
                  <a:gd name="T14" fmla="*/ 380971093 w 27"/>
                  <a:gd name="T15" fmla="*/ 84667082 h 17"/>
                  <a:gd name="T16" fmla="*/ 310419660 w 27"/>
                  <a:gd name="T17" fmla="*/ 239888163 h 17"/>
                  <a:gd name="T18" fmla="*/ 310419660 w 27"/>
                  <a:gd name="T19" fmla="*/ 239888163 h 17"/>
                  <a:gd name="T20" fmla="*/ 310419660 w 27"/>
                  <a:gd name="T21" fmla="*/ 155221110 h 17"/>
                  <a:gd name="T22" fmla="*/ 225759385 w 27"/>
                  <a:gd name="T23" fmla="*/ 155221110 h 17"/>
                  <a:gd name="T24" fmla="*/ 0 w 27"/>
                  <a:gd name="T25" fmla="*/ 155221110 h 17"/>
                  <a:gd name="T26" fmla="*/ 0 w 27"/>
                  <a:gd name="T27" fmla="*/ 15522111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
                  <a:gd name="T43" fmla="*/ 0 h 17"/>
                  <a:gd name="T44" fmla="*/ 27 w 27"/>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 h="17">
                    <a:moveTo>
                      <a:pt x="0" y="11"/>
                    </a:moveTo>
                    <a:lnTo>
                      <a:pt x="0" y="11"/>
                    </a:lnTo>
                    <a:lnTo>
                      <a:pt x="5" y="6"/>
                    </a:lnTo>
                    <a:lnTo>
                      <a:pt x="5" y="0"/>
                    </a:lnTo>
                    <a:lnTo>
                      <a:pt x="11" y="6"/>
                    </a:lnTo>
                    <a:lnTo>
                      <a:pt x="22" y="6"/>
                    </a:lnTo>
                    <a:lnTo>
                      <a:pt x="27" y="6"/>
                    </a:lnTo>
                    <a:lnTo>
                      <a:pt x="22" y="17"/>
                    </a:lnTo>
                    <a:lnTo>
                      <a:pt x="22" y="11"/>
                    </a:lnTo>
                    <a:lnTo>
                      <a:pt x="16" y="11"/>
                    </a:lnTo>
                    <a:lnTo>
                      <a:pt x="0" y="11"/>
                    </a:lnTo>
                    <a:close/>
                  </a:path>
                </a:pathLst>
              </a:custGeom>
              <a:solidFill>
                <a:srgbClr val="FFFFFF"/>
              </a:solidFill>
              <a:ln w="9525">
                <a:noFill/>
                <a:round/>
                <a:headEnd/>
                <a:tailEnd/>
              </a:ln>
            </p:spPr>
            <p:txBody>
              <a:bodyPr/>
              <a:lstStyle/>
              <a:p>
                <a:endParaRPr lang="da-DK"/>
              </a:p>
            </p:txBody>
          </p:sp>
          <p:sp>
            <p:nvSpPr>
              <p:cNvPr id="5180" name="Freeform 1541"/>
              <p:cNvSpPr>
                <a:spLocks/>
              </p:cNvSpPr>
              <p:nvPr/>
            </p:nvSpPr>
            <p:spPr bwMode="auto">
              <a:xfrm>
                <a:off x="-6369446" y="-5657295"/>
                <a:ext cx="60101" cy="41321"/>
              </a:xfrm>
              <a:custGeom>
                <a:avLst/>
                <a:gdLst>
                  <a:gd name="T0" fmla="*/ 70551057 w 16"/>
                  <a:gd name="T1" fmla="*/ 0 h 11"/>
                  <a:gd name="T2" fmla="*/ 70551057 w 16"/>
                  <a:gd name="T3" fmla="*/ 0 h 11"/>
                  <a:gd name="T4" fmla="*/ 70551057 w 16"/>
                  <a:gd name="T5" fmla="*/ 0 h 11"/>
                  <a:gd name="T6" fmla="*/ 70551057 w 16"/>
                  <a:gd name="T7" fmla="*/ 0 h 11"/>
                  <a:gd name="T8" fmla="*/ 225758089 w 16"/>
                  <a:gd name="T9" fmla="*/ 0 h 11"/>
                  <a:gd name="T10" fmla="*/ 225758089 w 16"/>
                  <a:gd name="T11" fmla="*/ 0 h 11"/>
                  <a:gd name="T12" fmla="*/ 225758089 w 16"/>
                  <a:gd name="T13" fmla="*/ 155220463 h 11"/>
                  <a:gd name="T14" fmla="*/ 225758089 w 16"/>
                  <a:gd name="T15" fmla="*/ 155220463 h 11"/>
                  <a:gd name="T16" fmla="*/ 70551057 w 16"/>
                  <a:gd name="T17" fmla="*/ 155220463 h 11"/>
                  <a:gd name="T18" fmla="*/ 0 w 16"/>
                  <a:gd name="T19" fmla="*/ 155220463 h 11"/>
                  <a:gd name="T20" fmla="*/ 0 w 16"/>
                  <a:gd name="T21" fmla="*/ 84666729 h 11"/>
                  <a:gd name="T22" fmla="*/ 70551057 w 16"/>
                  <a:gd name="T23" fmla="*/ 0 h 11"/>
                  <a:gd name="T24" fmla="*/ 70551057 w 16"/>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1"/>
                  <a:gd name="T41" fmla="*/ 16 w 16"/>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1">
                    <a:moveTo>
                      <a:pt x="5" y="0"/>
                    </a:moveTo>
                    <a:lnTo>
                      <a:pt x="5" y="0"/>
                    </a:lnTo>
                    <a:lnTo>
                      <a:pt x="16" y="0"/>
                    </a:lnTo>
                    <a:lnTo>
                      <a:pt x="16" y="11"/>
                    </a:lnTo>
                    <a:lnTo>
                      <a:pt x="5" y="11"/>
                    </a:lnTo>
                    <a:lnTo>
                      <a:pt x="0" y="11"/>
                    </a:lnTo>
                    <a:lnTo>
                      <a:pt x="0" y="6"/>
                    </a:lnTo>
                    <a:lnTo>
                      <a:pt x="5" y="0"/>
                    </a:lnTo>
                    <a:close/>
                  </a:path>
                </a:pathLst>
              </a:custGeom>
              <a:solidFill>
                <a:srgbClr val="FFFFFF"/>
              </a:solidFill>
              <a:ln w="9525">
                <a:noFill/>
                <a:round/>
                <a:headEnd/>
                <a:tailEnd/>
              </a:ln>
            </p:spPr>
            <p:txBody>
              <a:bodyPr/>
              <a:lstStyle/>
              <a:p>
                <a:endParaRPr lang="da-DK"/>
              </a:p>
            </p:txBody>
          </p:sp>
          <p:sp>
            <p:nvSpPr>
              <p:cNvPr id="5181" name="Freeform 1542"/>
              <p:cNvSpPr>
                <a:spLocks/>
              </p:cNvSpPr>
              <p:nvPr/>
            </p:nvSpPr>
            <p:spPr bwMode="auto">
              <a:xfrm>
                <a:off x="-6391984" y="-5593435"/>
                <a:ext cx="105177" cy="41321"/>
              </a:xfrm>
              <a:custGeom>
                <a:avLst/>
                <a:gdLst>
                  <a:gd name="T0" fmla="*/ 310418679 w 28"/>
                  <a:gd name="T1" fmla="*/ 155220463 h 11"/>
                  <a:gd name="T2" fmla="*/ 310418679 w 28"/>
                  <a:gd name="T3" fmla="*/ 155220463 h 11"/>
                  <a:gd name="T4" fmla="*/ 239867411 w 28"/>
                  <a:gd name="T5" fmla="*/ 155220463 h 11"/>
                  <a:gd name="T6" fmla="*/ 0 w 28"/>
                  <a:gd name="T7" fmla="*/ 155220463 h 11"/>
                  <a:gd name="T8" fmla="*/ 0 w 28"/>
                  <a:gd name="T9" fmla="*/ 155220463 h 11"/>
                  <a:gd name="T10" fmla="*/ 0 w 28"/>
                  <a:gd name="T11" fmla="*/ 0 h 11"/>
                  <a:gd name="T12" fmla="*/ 0 w 28"/>
                  <a:gd name="T13" fmla="*/ 0 h 11"/>
                  <a:gd name="T14" fmla="*/ 0 w 28"/>
                  <a:gd name="T15" fmla="*/ 0 h 11"/>
                  <a:gd name="T16" fmla="*/ 0 w 28"/>
                  <a:gd name="T17" fmla="*/ 70553734 h 11"/>
                  <a:gd name="T18" fmla="*/ 0 w 28"/>
                  <a:gd name="T19" fmla="*/ 70553734 h 11"/>
                  <a:gd name="T20" fmla="*/ 84659979 w 28"/>
                  <a:gd name="T21" fmla="*/ 70553734 h 11"/>
                  <a:gd name="T22" fmla="*/ 239867411 w 28"/>
                  <a:gd name="T23" fmla="*/ 70553734 h 11"/>
                  <a:gd name="T24" fmla="*/ 395078629 w 28"/>
                  <a:gd name="T25" fmla="*/ 0 h 11"/>
                  <a:gd name="T26" fmla="*/ 395078629 w 28"/>
                  <a:gd name="T27" fmla="*/ 0 h 11"/>
                  <a:gd name="T28" fmla="*/ 395078629 w 28"/>
                  <a:gd name="T29" fmla="*/ 155220463 h 11"/>
                  <a:gd name="T30" fmla="*/ 395078629 w 28"/>
                  <a:gd name="T31" fmla="*/ 155220463 h 11"/>
                  <a:gd name="T32" fmla="*/ 395078629 w 28"/>
                  <a:gd name="T33" fmla="*/ 155220463 h 11"/>
                  <a:gd name="T34" fmla="*/ 310418679 w 28"/>
                  <a:gd name="T35" fmla="*/ 155220463 h 11"/>
                  <a:gd name="T36" fmla="*/ 310418679 w 28"/>
                  <a:gd name="T37" fmla="*/ 155220463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11"/>
                  <a:gd name="T59" fmla="*/ 28 w 28"/>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11">
                    <a:moveTo>
                      <a:pt x="22" y="11"/>
                    </a:moveTo>
                    <a:lnTo>
                      <a:pt x="22" y="11"/>
                    </a:lnTo>
                    <a:lnTo>
                      <a:pt x="17" y="11"/>
                    </a:lnTo>
                    <a:lnTo>
                      <a:pt x="0" y="11"/>
                    </a:lnTo>
                    <a:lnTo>
                      <a:pt x="0" y="0"/>
                    </a:lnTo>
                    <a:lnTo>
                      <a:pt x="0" y="5"/>
                    </a:lnTo>
                    <a:lnTo>
                      <a:pt x="6" y="5"/>
                    </a:lnTo>
                    <a:lnTo>
                      <a:pt x="17" y="5"/>
                    </a:lnTo>
                    <a:lnTo>
                      <a:pt x="28" y="0"/>
                    </a:lnTo>
                    <a:lnTo>
                      <a:pt x="28" y="11"/>
                    </a:lnTo>
                    <a:lnTo>
                      <a:pt x="22" y="11"/>
                    </a:lnTo>
                    <a:close/>
                  </a:path>
                </a:pathLst>
              </a:custGeom>
              <a:solidFill>
                <a:srgbClr val="FFFFFF"/>
              </a:solidFill>
              <a:ln w="9525">
                <a:noFill/>
                <a:round/>
                <a:headEnd/>
                <a:tailEnd/>
              </a:ln>
            </p:spPr>
            <p:txBody>
              <a:bodyPr/>
              <a:lstStyle/>
              <a:p>
                <a:endParaRPr lang="da-DK"/>
              </a:p>
            </p:txBody>
          </p:sp>
          <p:sp>
            <p:nvSpPr>
              <p:cNvPr id="5182" name="Freeform 1543"/>
              <p:cNvSpPr>
                <a:spLocks/>
              </p:cNvSpPr>
              <p:nvPr/>
            </p:nvSpPr>
            <p:spPr bwMode="auto">
              <a:xfrm>
                <a:off x="-6249243" y="-5533331"/>
                <a:ext cx="146497" cy="41321"/>
              </a:xfrm>
              <a:custGeom>
                <a:avLst/>
                <a:gdLst>
                  <a:gd name="T0" fmla="*/ 0 w 39"/>
                  <a:gd name="T1" fmla="*/ 84666729 h 11"/>
                  <a:gd name="T2" fmla="*/ 0 w 39"/>
                  <a:gd name="T3" fmla="*/ 84666729 h 11"/>
                  <a:gd name="T4" fmla="*/ 239871899 w 39"/>
                  <a:gd name="T5" fmla="*/ 0 h 11"/>
                  <a:gd name="T6" fmla="*/ 395079834 w 39"/>
                  <a:gd name="T7" fmla="*/ 84666729 h 11"/>
                  <a:gd name="T8" fmla="*/ 550291584 w 39"/>
                  <a:gd name="T9" fmla="*/ 155220463 h 11"/>
                  <a:gd name="T10" fmla="*/ 550291584 w 39"/>
                  <a:gd name="T11" fmla="*/ 155220463 h 11"/>
                  <a:gd name="T12" fmla="*/ 155211691 w 39"/>
                  <a:gd name="T13" fmla="*/ 155220463 h 11"/>
                  <a:gd name="T14" fmla="*/ 84660237 w 39"/>
                  <a:gd name="T15" fmla="*/ 155220463 h 11"/>
                  <a:gd name="T16" fmla="*/ 0 w 39"/>
                  <a:gd name="T17" fmla="*/ 84666729 h 11"/>
                  <a:gd name="T18" fmla="*/ 0 w 39"/>
                  <a:gd name="T19" fmla="*/ 84666729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11"/>
                  <a:gd name="T32" fmla="*/ 39 w 39"/>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11">
                    <a:moveTo>
                      <a:pt x="0" y="6"/>
                    </a:moveTo>
                    <a:lnTo>
                      <a:pt x="0" y="6"/>
                    </a:lnTo>
                    <a:lnTo>
                      <a:pt x="17" y="0"/>
                    </a:lnTo>
                    <a:lnTo>
                      <a:pt x="28" y="6"/>
                    </a:lnTo>
                    <a:lnTo>
                      <a:pt x="39" y="11"/>
                    </a:lnTo>
                    <a:lnTo>
                      <a:pt x="11" y="11"/>
                    </a:lnTo>
                    <a:lnTo>
                      <a:pt x="6" y="11"/>
                    </a:lnTo>
                    <a:lnTo>
                      <a:pt x="0" y="6"/>
                    </a:lnTo>
                    <a:close/>
                  </a:path>
                </a:pathLst>
              </a:custGeom>
              <a:solidFill>
                <a:srgbClr val="FFFFFF"/>
              </a:solidFill>
              <a:ln w="9525">
                <a:noFill/>
                <a:round/>
                <a:headEnd/>
                <a:tailEnd/>
              </a:ln>
            </p:spPr>
            <p:txBody>
              <a:bodyPr/>
              <a:lstStyle/>
              <a:p>
                <a:endParaRPr lang="da-DK"/>
              </a:p>
            </p:txBody>
          </p:sp>
          <p:sp>
            <p:nvSpPr>
              <p:cNvPr id="5183" name="Freeform 1544"/>
              <p:cNvSpPr>
                <a:spLocks/>
              </p:cNvSpPr>
              <p:nvPr/>
            </p:nvSpPr>
            <p:spPr bwMode="auto">
              <a:xfrm>
                <a:off x="-6391984" y="-5533331"/>
                <a:ext cx="105177" cy="41321"/>
              </a:xfrm>
              <a:custGeom>
                <a:avLst/>
                <a:gdLst>
                  <a:gd name="T0" fmla="*/ 310418679 w 28"/>
                  <a:gd name="T1" fmla="*/ 155220463 h 11"/>
                  <a:gd name="T2" fmla="*/ 310418679 w 28"/>
                  <a:gd name="T3" fmla="*/ 155220463 h 11"/>
                  <a:gd name="T4" fmla="*/ 310418679 w 28"/>
                  <a:gd name="T5" fmla="*/ 84666729 h 11"/>
                  <a:gd name="T6" fmla="*/ 155211218 w 28"/>
                  <a:gd name="T7" fmla="*/ 84666729 h 11"/>
                  <a:gd name="T8" fmla="*/ 0 w 28"/>
                  <a:gd name="T9" fmla="*/ 84666729 h 11"/>
                  <a:gd name="T10" fmla="*/ 0 w 28"/>
                  <a:gd name="T11" fmla="*/ 84666729 h 11"/>
                  <a:gd name="T12" fmla="*/ 0 w 28"/>
                  <a:gd name="T13" fmla="*/ 0 h 11"/>
                  <a:gd name="T14" fmla="*/ 155211218 w 28"/>
                  <a:gd name="T15" fmla="*/ 0 h 11"/>
                  <a:gd name="T16" fmla="*/ 395078629 w 28"/>
                  <a:gd name="T17" fmla="*/ 0 h 11"/>
                  <a:gd name="T18" fmla="*/ 395078629 w 28"/>
                  <a:gd name="T19" fmla="*/ 0 h 11"/>
                  <a:gd name="T20" fmla="*/ 395078629 w 28"/>
                  <a:gd name="T21" fmla="*/ 84666729 h 11"/>
                  <a:gd name="T22" fmla="*/ 395078629 w 28"/>
                  <a:gd name="T23" fmla="*/ 84666729 h 11"/>
                  <a:gd name="T24" fmla="*/ 395078629 w 28"/>
                  <a:gd name="T25" fmla="*/ 155220463 h 11"/>
                  <a:gd name="T26" fmla="*/ 310418679 w 28"/>
                  <a:gd name="T27" fmla="*/ 155220463 h 11"/>
                  <a:gd name="T28" fmla="*/ 310418679 w 28"/>
                  <a:gd name="T29" fmla="*/ 155220463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1"/>
                  <a:gd name="T47" fmla="*/ 28 w 28"/>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1">
                    <a:moveTo>
                      <a:pt x="22" y="11"/>
                    </a:moveTo>
                    <a:lnTo>
                      <a:pt x="22" y="11"/>
                    </a:lnTo>
                    <a:lnTo>
                      <a:pt x="22" y="6"/>
                    </a:lnTo>
                    <a:lnTo>
                      <a:pt x="11" y="6"/>
                    </a:lnTo>
                    <a:lnTo>
                      <a:pt x="0" y="6"/>
                    </a:lnTo>
                    <a:lnTo>
                      <a:pt x="0" y="0"/>
                    </a:lnTo>
                    <a:lnTo>
                      <a:pt x="11" y="0"/>
                    </a:lnTo>
                    <a:lnTo>
                      <a:pt x="28" y="0"/>
                    </a:lnTo>
                    <a:lnTo>
                      <a:pt x="28" y="6"/>
                    </a:lnTo>
                    <a:lnTo>
                      <a:pt x="28" y="11"/>
                    </a:lnTo>
                    <a:lnTo>
                      <a:pt x="22" y="11"/>
                    </a:lnTo>
                    <a:close/>
                  </a:path>
                </a:pathLst>
              </a:custGeom>
              <a:solidFill>
                <a:srgbClr val="FFFFFF"/>
              </a:solidFill>
              <a:ln w="9525">
                <a:noFill/>
                <a:round/>
                <a:headEnd/>
                <a:tailEnd/>
              </a:ln>
            </p:spPr>
            <p:txBody>
              <a:bodyPr/>
              <a:lstStyle/>
              <a:p>
                <a:endParaRPr lang="da-DK"/>
              </a:p>
            </p:txBody>
          </p:sp>
          <p:sp>
            <p:nvSpPr>
              <p:cNvPr id="5184" name="Freeform 1545"/>
              <p:cNvSpPr>
                <a:spLocks/>
              </p:cNvSpPr>
              <p:nvPr/>
            </p:nvSpPr>
            <p:spPr bwMode="auto">
              <a:xfrm>
                <a:off x="-6226705" y="-5469471"/>
                <a:ext cx="123959" cy="37565"/>
              </a:xfrm>
              <a:custGeom>
                <a:avLst/>
                <a:gdLst>
                  <a:gd name="T0" fmla="*/ 380971024 w 33"/>
                  <a:gd name="T1" fmla="*/ 141112927 h 10"/>
                  <a:gd name="T2" fmla="*/ 380971024 w 33"/>
                  <a:gd name="T3" fmla="*/ 141112927 h 10"/>
                  <a:gd name="T4" fmla="*/ 225759344 w 33"/>
                  <a:gd name="T5" fmla="*/ 70558342 h 10"/>
                  <a:gd name="T6" fmla="*/ 0 w 33"/>
                  <a:gd name="T7" fmla="*/ 141112927 h 10"/>
                  <a:gd name="T8" fmla="*/ 0 w 33"/>
                  <a:gd name="T9" fmla="*/ 141112927 h 10"/>
                  <a:gd name="T10" fmla="*/ 0 w 33"/>
                  <a:gd name="T11" fmla="*/ 0 h 10"/>
                  <a:gd name="T12" fmla="*/ 0 w 33"/>
                  <a:gd name="T13" fmla="*/ 0 h 10"/>
                  <a:gd name="T14" fmla="*/ 70551449 w 33"/>
                  <a:gd name="T15" fmla="*/ 0 h 10"/>
                  <a:gd name="T16" fmla="*/ 70551449 w 33"/>
                  <a:gd name="T17" fmla="*/ 0 h 10"/>
                  <a:gd name="T18" fmla="*/ 70551449 w 33"/>
                  <a:gd name="T19" fmla="*/ 0 h 10"/>
                  <a:gd name="T20" fmla="*/ 155211680 w 33"/>
                  <a:gd name="T21" fmla="*/ 0 h 10"/>
                  <a:gd name="T22" fmla="*/ 310419604 w 33"/>
                  <a:gd name="T23" fmla="*/ 70558342 h 10"/>
                  <a:gd name="T24" fmla="*/ 465631226 w 33"/>
                  <a:gd name="T25" fmla="*/ 70558342 h 10"/>
                  <a:gd name="T26" fmla="*/ 380971024 w 33"/>
                  <a:gd name="T27" fmla="*/ 141112927 h 10"/>
                  <a:gd name="T28" fmla="*/ 380971024 w 33"/>
                  <a:gd name="T29" fmla="*/ 141112927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0"/>
                  <a:gd name="T47" fmla="*/ 33 w 33"/>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0">
                    <a:moveTo>
                      <a:pt x="27" y="10"/>
                    </a:moveTo>
                    <a:lnTo>
                      <a:pt x="27" y="10"/>
                    </a:lnTo>
                    <a:lnTo>
                      <a:pt x="16" y="5"/>
                    </a:lnTo>
                    <a:lnTo>
                      <a:pt x="0" y="10"/>
                    </a:lnTo>
                    <a:lnTo>
                      <a:pt x="0" y="0"/>
                    </a:lnTo>
                    <a:lnTo>
                      <a:pt x="5" y="0"/>
                    </a:lnTo>
                    <a:lnTo>
                      <a:pt x="11" y="0"/>
                    </a:lnTo>
                    <a:lnTo>
                      <a:pt x="22" y="5"/>
                    </a:lnTo>
                    <a:lnTo>
                      <a:pt x="33" y="5"/>
                    </a:lnTo>
                    <a:lnTo>
                      <a:pt x="27" y="10"/>
                    </a:lnTo>
                    <a:close/>
                  </a:path>
                </a:pathLst>
              </a:custGeom>
              <a:solidFill>
                <a:srgbClr val="FFFFFF"/>
              </a:solidFill>
              <a:ln w="9525">
                <a:noFill/>
                <a:round/>
                <a:headEnd/>
                <a:tailEnd/>
              </a:ln>
            </p:spPr>
            <p:txBody>
              <a:bodyPr/>
              <a:lstStyle/>
              <a:p>
                <a:endParaRPr lang="da-DK"/>
              </a:p>
            </p:txBody>
          </p:sp>
          <p:sp>
            <p:nvSpPr>
              <p:cNvPr id="5185" name="Freeform 1546"/>
              <p:cNvSpPr>
                <a:spLocks/>
              </p:cNvSpPr>
              <p:nvPr/>
            </p:nvSpPr>
            <p:spPr bwMode="auto">
              <a:xfrm>
                <a:off x="-6391984" y="-5469471"/>
                <a:ext cx="123959" cy="37565"/>
              </a:xfrm>
              <a:custGeom>
                <a:avLst/>
                <a:gdLst>
                  <a:gd name="T0" fmla="*/ 0 w 33"/>
                  <a:gd name="T1" fmla="*/ 70558342 h 10"/>
                  <a:gd name="T2" fmla="*/ 0 w 33"/>
                  <a:gd name="T3" fmla="*/ 70558342 h 10"/>
                  <a:gd name="T4" fmla="*/ 0 w 33"/>
                  <a:gd name="T5" fmla="*/ 0 h 10"/>
                  <a:gd name="T6" fmla="*/ 155211680 w 33"/>
                  <a:gd name="T7" fmla="*/ 0 h 10"/>
                  <a:gd name="T8" fmla="*/ 465631226 w 33"/>
                  <a:gd name="T9" fmla="*/ 0 h 10"/>
                  <a:gd name="T10" fmla="*/ 465631226 w 33"/>
                  <a:gd name="T11" fmla="*/ 0 h 10"/>
                  <a:gd name="T12" fmla="*/ 465631226 w 33"/>
                  <a:gd name="T13" fmla="*/ 141112927 h 10"/>
                  <a:gd name="T14" fmla="*/ 310419604 w 33"/>
                  <a:gd name="T15" fmla="*/ 70558342 h 10"/>
                  <a:gd name="T16" fmla="*/ 155211680 w 33"/>
                  <a:gd name="T17" fmla="*/ 70558342 h 10"/>
                  <a:gd name="T18" fmla="*/ 0 w 33"/>
                  <a:gd name="T19" fmla="*/ 70558342 h 10"/>
                  <a:gd name="T20" fmla="*/ 0 w 33"/>
                  <a:gd name="T21" fmla="*/ 70558342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0"/>
                  <a:gd name="T35" fmla="*/ 33 w 33"/>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0">
                    <a:moveTo>
                      <a:pt x="0" y="5"/>
                    </a:moveTo>
                    <a:lnTo>
                      <a:pt x="0" y="5"/>
                    </a:lnTo>
                    <a:lnTo>
                      <a:pt x="0" y="0"/>
                    </a:lnTo>
                    <a:lnTo>
                      <a:pt x="11" y="0"/>
                    </a:lnTo>
                    <a:lnTo>
                      <a:pt x="33" y="0"/>
                    </a:lnTo>
                    <a:lnTo>
                      <a:pt x="33" y="10"/>
                    </a:lnTo>
                    <a:lnTo>
                      <a:pt x="22" y="5"/>
                    </a:lnTo>
                    <a:lnTo>
                      <a:pt x="11" y="5"/>
                    </a:lnTo>
                    <a:lnTo>
                      <a:pt x="0" y="5"/>
                    </a:lnTo>
                    <a:close/>
                  </a:path>
                </a:pathLst>
              </a:custGeom>
              <a:solidFill>
                <a:srgbClr val="FFFFFF"/>
              </a:solidFill>
              <a:ln w="9525">
                <a:noFill/>
                <a:round/>
                <a:headEnd/>
                <a:tailEnd/>
              </a:ln>
            </p:spPr>
            <p:txBody>
              <a:bodyPr/>
              <a:lstStyle/>
              <a:p>
                <a:endParaRPr lang="da-DK"/>
              </a:p>
            </p:txBody>
          </p:sp>
          <p:sp>
            <p:nvSpPr>
              <p:cNvPr id="5186" name="Freeform 1547"/>
              <p:cNvSpPr>
                <a:spLocks/>
              </p:cNvSpPr>
              <p:nvPr/>
            </p:nvSpPr>
            <p:spPr bwMode="auto">
              <a:xfrm>
                <a:off x="-6185385" y="-5409367"/>
                <a:ext cx="101421" cy="41321"/>
              </a:xfrm>
              <a:custGeom>
                <a:avLst/>
                <a:gdLst>
                  <a:gd name="T0" fmla="*/ 0 w 27"/>
                  <a:gd name="T1" fmla="*/ 0 h 11"/>
                  <a:gd name="T2" fmla="*/ 0 w 27"/>
                  <a:gd name="T3" fmla="*/ 0 h 11"/>
                  <a:gd name="T4" fmla="*/ 70551462 w 27"/>
                  <a:gd name="T5" fmla="*/ 0 h 11"/>
                  <a:gd name="T6" fmla="*/ 225759385 w 27"/>
                  <a:gd name="T7" fmla="*/ 0 h 11"/>
                  <a:gd name="T8" fmla="*/ 380971093 w 27"/>
                  <a:gd name="T9" fmla="*/ 0 h 11"/>
                  <a:gd name="T10" fmla="*/ 380971093 w 27"/>
                  <a:gd name="T11" fmla="*/ 0 h 11"/>
                  <a:gd name="T12" fmla="*/ 380971093 w 27"/>
                  <a:gd name="T13" fmla="*/ 70553734 h 11"/>
                  <a:gd name="T14" fmla="*/ 225759385 w 27"/>
                  <a:gd name="T15" fmla="*/ 155220463 h 11"/>
                  <a:gd name="T16" fmla="*/ 70551462 w 27"/>
                  <a:gd name="T17" fmla="*/ 70553734 h 11"/>
                  <a:gd name="T18" fmla="*/ 0 w 27"/>
                  <a:gd name="T19" fmla="*/ 0 h 11"/>
                  <a:gd name="T20" fmla="*/ 0 w 27"/>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1"/>
                  <a:gd name="T35" fmla="*/ 27 w 27"/>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1">
                    <a:moveTo>
                      <a:pt x="0" y="0"/>
                    </a:moveTo>
                    <a:lnTo>
                      <a:pt x="0" y="0"/>
                    </a:lnTo>
                    <a:lnTo>
                      <a:pt x="5" y="0"/>
                    </a:lnTo>
                    <a:lnTo>
                      <a:pt x="16" y="0"/>
                    </a:lnTo>
                    <a:lnTo>
                      <a:pt x="27" y="0"/>
                    </a:lnTo>
                    <a:lnTo>
                      <a:pt x="27" y="5"/>
                    </a:lnTo>
                    <a:lnTo>
                      <a:pt x="16" y="11"/>
                    </a:lnTo>
                    <a:lnTo>
                      <a:pt x="5" y="5"/>
                    </a:lnTo>
                    <a:lnTo>
                      <a:pt x="0" y="0"/>
                    </a:lnTo>
                    <a:close/>
                  </a:path>
                </a:pathLst>
              </a:custGeom>
              <a:solidFill>
                <a:srgbClr val="FFFFFF"/>
              </a:solidFill>
              <a:ln w="9525">
                <a:noFill/>
                <a:round/>
                <a:headEnd/>
                <a:tailEnd/>
              </a:ln>
            </p:spPr>
            <p:txBody>
              <a:bodyPr/>
              <a:lstStyle/>
              <a:p>
                <a:endParaRPr lang="da-DK"/>
              </a:p>
            </p:txBody>
          </p:sp>
          <p:sp>
            <p:nvSpPr>
              <p:cNvPr id="5187" name="Freeform 1548"/>
              <p:cNvSpPr>
                <a:spLocks/>
              </p:cNvSpPr>
              <p:nvPr/>
            </p:nvSpPr>
            <p:spPr bwMode="auto">
              <a:xfrm>
                <a:off x="-6391984" y="-5431906"/>
                <a:ext cx="123959" cy="63860"/>
              </a:xfrm>
              <a:custGeom>
                <a:avLst/>
                <a:gdLst>
                  <a:gd name="T0" fmla="*/ 465631226 w 33"/>
                  <a:gd name="T1" fmla="*/ 239888163 h 17"/>
                  <a:gd name="T2" fmla="*/ 465631226 w 33"/>
                  <a:gd name="T3" fmla="*/ 239888163 h 17"/>
                  <a:gd name="T4" fmla="*/ 395079806 w 33"/>
                  <a:gd name="T5" fmla="*/ 155221110 h 17"/>
                  <a:gd name="T6" fmla="*/ 239871882 w 33"/>
                  <a:gd name="T7" fmla="*/ 84667082 h 17"/>
                  <a:gd name="T8" fmla="*/ 0 w 33"/>
                  <a:gd name="T9" fmla="*/ 155221110 h 17"/>
                  <a:gd name="T10" fmla="*/ 0 w 33"/>
                  <a:gd name="T11" fmla="*/ 155221110 h 17"/>
                  <a:gd name="T12" fmla="*/ 0 w 33"/>
                  <a:gd name="T13" fmla="*/ 84667082 h 17"/>
                  <a:gd name="T14" fmla="*/ 155211680 w 33"/>
                  <a:gd name="T15" fmla="*/ 0 h 17"/>
                  <a:gd name="T16" fmla="*/ 465631226 w 33"/>
                  <a:gd name="T17" fmla="*/ 84667082 h 17"/>
                  <a:gd name="T18" fmla="*/ 465631226 w 33"/>
                  <a:gd name="T19" fmla="*/ 84667082 h 17"/>
                  <a:gd name="T20" fmla="*/ 465631226 w 33"/>
                  <a:gd name="T21" fmla="*/ 155221110 h 17"/>
                  <a:gd name="T22" fmla="*/ 465631226 w 33"/>
                  <a:gd name="T23" fmla="*/ 155221110 h 17"/>
                  <a:gd name="T24" fmla="*/ 465631226 w 33"/>
                  <a:gd name="T25" fmla="*/ 155221110 h 17"/>
                  <a:gd name="T26" fmla="*/ 465631226 w 33"/>
                  <a:gd name="T27" fmla="*/ 239888163 h 17"/>
                  <a:gd name="T28" fmla="*/ 465631226 w 33"/>
                  <a:gd name="T29" fmla="*/ 239888163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7"/>
                  <a:gd name="T47" fmla="*/ 33 w 33"/>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7">
                    <a:moveTo>
                      <a:pt x="33" y="17"/>
                    </a:moveTo>
                    <a:lnTo>
                      <a:pt x="33" y="17"/>
                    </a:lnTo>
                    <a:lnTo>
                      <a:pt x="28" y="11"/>
                    </a:lnTo>
                    <a:lnTo>
                      <a:pt x="17" y="6"/>
                    </a:lnTo>
                    <a:lnTo>
                      <a:pt x="0" y="11"/>
                    </a:lnTo>
                    <a:lnTo>
                      <a:pt x="0" y="6"/>
                    </a:lnTo>
                    <a:lnTo>
                      <a:pt x="11" y="0"/>
                    </a:lnTo>
                    <a:lnTo>
                      <a:pt x="33" y="6"/>
                    </a:lnTo>
                    <a:lnTo>
                      <a:pt x="33" y="11"/>
                    </a:lnTo>
                    <a:lnTo>
                      <a:pt x="33" y="17"/>
                    </a:lnTo>
                    <a:close/>
                  </a:path>
                </a:pathLst>
              </a:custGeom>
              <a:solidFill>
                <a:srgbClr val="FFFFFF"/>
              </a:solidFill>
              <a:ln w="9525">
                <a:noFill/>
                <a:round/>
                <a:headEnd/>
                <a:tailEnd/>
              </a:ln>
            </p:spPr>
            <p:txBody>
              <a:bodyPr/>
              <a:lstStyle/>
              <a:p>
                <a:endParaRPr lang="da-DK"/>
              </a:p>
            </p:txBody>
          </p:sp>
          <p:sp>
            <p:nvSpPr>
              <p:cNvPr id="5188" name="Freeform 1549"/>
              <p:cNvSpPr>
                <a:spLocks/>
              </p:cNvSpPr>
              <p:nvPr/>
            </p:nvSpPr>
            <p:spPr bwMode="auto">
              <a:xfrm>
                <a:off x="-6249243" y="-5368046"/>
                <a:ext cx="146497" cy="41321"/>
              </a:xfrm>
              <a:custGeom>
                <a:avLst/>
                <a:gdLst>
                  <a:gd name="T0" fmla="*/ 550291584 w 39"/>
                  <a:gd name="T1" fmla="*/ 0 h 11"/>
                  <a:gd name="T2" fmla="*/ 550291584 w 39"/>
                  <a:gd name="T3" fmla="*/ 0 h 11"/>
                  <a:gd name="T4" fmla="*/ 465631259 w 39"/>
                  <a:gd name="T5" fmla="*/ 155220463 h 11"/>
                  <a:gd name="T6" fmla="*/ 310419626 w 39"/>
                  <a:gd name="T7" fmla="*/ 155220463 h 11"/>
                  <a:gd name="T8" fmla="*/ 155211691 w 39"/>
                  <a:gd name="T9" fmla="*/ 155220463 h 11"/>
                  <a:gd name="T10" fmla="*/ 0 w 39"/>
                  <a:gd name="T11" fmla="*/ 155220463 h 11"/>
                  <a:gd name="T12" fmla="*/ 0 w 39"/>
                  <a:gd name="T13" fmla="*/ 155220463 h 11"/>
                  <a:gd name="T14" fmla="*/ 0 w 39"/>
                  <a:gd name="T15" fmla="*/ 70553734 h 11"/>
                  <a:gd name="T16" fmla="*/ 84660237 w 39"/>
                  <a:gd name="T17" fmla="*/ 0 h 11"/>
                  <a:gd name="T18" fmla="*/ 239871899 w 39"/>
                  <a:gd name="T19" fmla="*/ 0 h 11"/>
                  <a:gd name="T20" fmla="*/ 395079834 w 39"/>
                  <a:gd name="T21" fmla="*/ 70553734 h 11"/>
                  <a:gd name="T22" fmla="*/ 550291584 w 39"/>
                  <a:gd name="T23" fmla="*/ 0 h 11"/>
                  <a:gd name="T24" fmla="*/ 550291584 w 39"/>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11"/>
                  <a:gd name="T41" fmla="*/ 39 w 39"/>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11">
                    <a:moveTo>
                      <a:pt x="39" y="0"/>
                    </a:moveTo>
                    <a:lnTo>
                      <a:pt x="39" y="0"/>
                    </a:lnTo>
                    <a:lnTo>
                      <a:pt x="33" y="11"/>
                    </a:lnTo>
                    <a:lnTo>
                      <a:pt x="22" y="11"/>
                    </a:lnTo>
                    <a:lnTo>
                      <a:pt x="11" y="11"/>
                    </a:lnTo>
                    <a:lnTo>
                      <a:pt x="0" y="11"/>
                    </a:lnTo>
                    <a:lnTo>
                      <a:pt x="0" y="5"/>
                    </a:lnTo>
                    <a:lnTo>
                      <a:pt x="6" y="0"/>
                    </a:lnTo>
                    <a:lnTo>
                      <a:pt x="17" y="0"/>
                    </a:lnTo>
                    <a:lnTo>
                      <a:pt x="28" y="5"/>
                    </a:lnTo>
                    <a:lnTo>
                      <a:pt x="39" y="0"/>
                    </a:lnTo>
                    <a:close/>
                  </a:path>
                </a:pathLst>
              </a:custGeom>
              <a:solidFill>
                <a:srgbClr val="FFFFFF"/>
              </a:solidFill>
              <a:ln w="9525">
                <a:noFill/>
                <a:round/>
                <a:headEnd/>
                <a:tailEnd/>
              </a:ln>
            </p:spPr>
            <p:txBody>
              <a:bodyPr/>
              <a:lstStyle/>
              <a:p>
                <a:endParaRPr lang="da-DK"/>
              </a:p>
            </p:txBody>
          </p:sp>
          <p:sp>
            <p:nvSpPr>
              <p:cNvPr id="5189" name="Freeform 1550"/>
              <p:cNvSpPr>
                <a:spLocks/>
              </p:cNvSpPr>
              <p:nvPr/>
            </p:nvSpPr>
            <p:spPr bwMode="auto">
              <a:xfrm>
                <a:off x="-6391984" y="-5307942"/>
                <a:ext cx="123959" cy="22539"/>
              </a:xfrm>
              <a:custGeom>
                <a:avLst/>
                <a:gdLst>
                  <a:gd name="T0" fmla="*/ 0 w 33"/>
                  <a:gd name="T1" fmla="*/ 0 h 6"/>
                  <a:gd name="T2" fmla="*/ 0 w 33"/>
                  <a:gd name="T3" fmla="*/ 0 h 6"/>
                  <a:gd name="T4" fmla="*/ 84660231 w 33"/>
                  <a:gd name="T5" fmla="*/ 0 h 6"/>
                  <a:gd name="T6" fmla="*/ 310419604 w 33"/>
                  <a:gd name="T7" fmla="*/ 0 h 6"/>
                  <a:gd name="T8" fmla="*/ 465631226 w 33"/>
                  <a:gd name="T9" fmla="*/ 0 h 6"/>
                  <a:gd name="T10" fmla="*/ 465631226 w 33"/>
                  <a:gd name="T11" fmla="*/ 84667756 h 6"/>
                  <a:gd name="T12" fmla="*/ 465631226 w 33"/>
                  <a:gd name="T13" fmla="*/ 84667756 h 6"/>
                  <a:gd name="T14" fmla="*/ 465631226 w 33"/>
                  <a:gd name="T15" fmla="*/ 84667756 h 6"/>
                  <a:gd name="T16" fmla="*/ 395079806 w 33"/>
                  <a:gd name="T17" fmla="*/ 84667756 h 6"/>
                  <a:gd name="T18" fmla="*/ 239871882 w 33"/>
                  <a:gd name="T19" fmla="*/ 84667756 h 6"/>
                  <a:gd name="T20" fmla="*/ 84660231 w 33"/>
                  <a:gd name="T21" fmla="*/ 84667756 h 6"/>
                  <a:gd name="T22" fmla="*/ 0 w 33"/>
                  <a:gd name="T23" fmla="*/ 84667756 h 6"/>
                  <a:gd name="T24" fmla="*/ 0 w 33"/>
                  <a:gd name="T25" fmla="*/ 0 h 6"/>
                  <a:gd name="T26" fmla="*/ 0 w 33"/>
                  <a:gd name="T27" fmla="*/ 0 h 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6"/>
                  <a:gd name="T44" fmla="*/ 33 w 33"/>
                  <a:gd name="T45" fmla="*/ 6 h 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6">
                    <a:moveTo>
                      <a:pt x="0" y="0"/>
                    </a:moveTo>
                    <a:lnTo>
                      <a:pt x="0" y="0"/>
                    </a:lnTo>
                    <a:lnTo>
                      <a:pt x="6" y="0"/>
                    </a:lnTo>
                    <a:lnTo>
                      <a:pt x="22" y="0"/>
                    </a:lnTo>
                    <a:lnTo>
                      <a:pt x="33" y="0"/>
                    </a:lnTo>
                    <a:lnTo>
                      <a:pt x="33" y="6"/>
                    </a:lnTo>
                    <a:lnTo>
                      <a:pt x="28" y="6"/>
                    </a:lnTo>
                    <a:lnTo>
                      <a:pt x="17" y="6"/>
                    </a:lnTo>
                    <a:lnTo>
                      <a:pt x="6" y="6"/>
                    </a:lnTo>
                    <a:lnTo>
                      <a:pt x="0" y="6"/>
                    </a:lnTo>
                    <a:lnTo>
                      <a:pt x="0" y="0"/>
                    </a:lnTo>
                    <a:close/>
                  </a:path>
                </a:pathLst>
              </a:custGeom>
              <a:solidFill>
                <a:srgbClr val="FFFFFF"/>
              </a:solidFill>
              <a:ln w="9525">
                <a:noFill/>
                <a:round/>
                <a:headEnd/>
                <a:tailEnd/>
              </a:ln>
            </p:spPr>
            <p:txBody>
              <a:bodyPr/>
              <a:lstStyle/>
              <a:p>
                <a:endParaRPr lang="da-DK"/>
              </a:p>
            </p:txBody>
          </p:sp>
          <p:sp>
            <p:nvSpPr>
              <p:cNvPr id="5190" name="Freeform 1551"/>
              <p:cNvSpPr>
                <a:spLocks/>
              </p:cNvSpPr>
              <p:nvPr/>
            </p:nvSpPr>
            <p:spPr bwMode="auto">
              <a:xfrm>
                <a:off x="-6249243" y="-5307942"/>
                <a:ext cx="105177" cy="41321"/>
              </a:xfrm>
              <a:custGeom>
                <a:avLst/>
                <a:gdLst>
                  <a:gd name="T0" fmla="*/ 395078629 w 28"/>
                  <a:gd name="T1" fmla="*/ 0 h 11"/>
                  <a:gd name="T2" fmla="*/ 395078629 w 28"/>
                  <a:gd name="T3" fmla="*/ 0 h 11"/>
                  <a:gd name="T4" fmla="*/ 395078629 w 28"/>
                  <a:gd name="T5" fmla="*/ 155220463 h 11"/>
                  <a:gd name="T6" fmla="*/ 395078629 w 28"/>
                  <a:gd name="T7" fmla="*/ 155220463 h 11"/>
                  <a:gd name="T8" fmla="*/ 155211218 w 28"/>
                  <a:gd name="T9" fmla="*/ 84666729 h 11"/>
                  <a:gd name="T10" fmla="*/ 0 w 28"/>
                  <a:gd name="T11" fmla="*/ 84666729 h 11"/>
                  <a:gd name="T12" fmla="*/ 0 w 28"/>
                  <a:gd name="T13" fmla="*/ 84666729 h 11"/>
                  <a:gd name="T14" fmla="*/ 0 w 28"/>
                  <a:gd name="T15" fmla="*/ 0 h 11"/>
                  <a:gd name="T16" fmla="*/ 155211218 w 28"/>
                  <a:gd name="T17" fmla="*/ 0 h 11"/>
                  <a:gd name="T18" fmla="*/ 395078629 w 28"/>
                  <a:gd name="T19" fmla="*/ 0 h 11"/>
                  <a:gd name="T20" fmla="*/ 395078629 w 28"/>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1"/>
                  <a:gd name="T35" fmla="*/ 28 w 28"/>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1">
                    <a:moveTo>
                      <a:pt x="28" y="0"/>
                    </a:moveTo>
                    <a:lnTo>
                      <a:pt x="28" y="0"/>
                    </a:lnTo>
                    <a:lnTo>
                      <a:pt x="28" y="11"/>
                    </a:lnTo>
                    <a:lnTo>
                      <a:pt x="11" y="6"/>
                    </a:lnTo>
                    <a:lnTo>
                      <a:pt x="0" y="6"/>
                    </a:lnTo>
                    <a:lnTo>
                      <a:pt x="0" y="0"/>
                    </a:lnTo>
                    <a:lnTo>
                      <a:pt x="11" y="0"/>
                    </a:lnTo>
                    <a:lnTo>
                      <a:pt x="28" y="0"/>
                    </a:lnTo>
                    <a:close/>
                  </a:path>
                </a:pathLst>
              </a:custGeom>
              <a:solidFill>
                <a:srgbClr val="FFFFFF"/>
              </a:solidFill>
              <a:ln w="9525">
                <a:noFill/>
                <a:round/>
                <a:headEnd/>
                <a:tailEnd/>
              </a:ln>
            </p:spPr>
            <p:txBody>
              <a:bodyPr/>
              <a:lstStyle/>
              <a:p>
                <a:endParaRPr lang="da-DK"/>
              </a:p>
            </p:txBody>
          </p:sp>
          <p:sp>
            <p:nvSpPr>
              <p:cNvPr id="5191" name="Freeform 1552"/>
              <p:cNvSpPr>
                <a:spLocks/>
              </p:cNvSpPr>
              <p:nvPr/>
            </p:nvSpPr>
            <p:spPr bwMode="auto">
              <a:xfrm>
                <a:off x="-6433304" y="-5266621"/>
                <a:ext cx="146497" cy="41321"/>
              </a:xfrm>
              <a:custGeom>
                <a:avLst/>
                <a:gdLst>
                  <a:gd name="T0" fmla="*/ 465631259 w 39"/>
                  <a:gd name="T1" fmla="*/ 155220463 h 11"/>
                  <a:gd name="T2" fmla="*/ 465631259 w 39"/>
                  <a:gd name="T3" fmla="*/ 155220463 h 11"/>
                  <a:gd name="T4" fmla="*/ 395079834 w 39"/>
                  <a:gd name="T5" fmla="*/ 155220463 h 11"/>
                  <a:gd name="T6" fmla="*/ 239871899 w 39"/>
                  <a:gd name="T7" fmla="*/ 155220463 h 11"/>
                  <a:gd name="T8" fmla="*/ 84660237 w 39"/>
                  <a:gd name="T9" fmla="*/ 155220463 h 11"/>
                  <a:gd name="T10" fmla="*/ 0 w 39"/>
                  <a:gd name="T11" fmla="*/ 84666729 h 11"/>
                  <a:gd name="T12" fmla="*/ 0 w 39"/>
                  <a:gd name="T13" fmla="*/ 84666729 h 11"/>
                  <a:gd name="T14" fmla="*/ 84660237 w 39"/>
                  <a:gd name="T15" fmla="*/ 0 h 11"/>
                  <a:gd name="T16" fmla="*/ 310419626 w 39"/>
                  <a:gd name="T17" fmla="*/ 0 h 11"/>
                  <a:gd name="T18" fmla="*/ 465631259 w 39"/>
                  <a:gd name="T19" fmla="*/ 84666729 h 11"/>
                  <a:gd name="T20" fmla="*/ 550291584 w 39"/>
                  <a:gd name="T21" fmla="*/ 84666729 h 11"/>
                  <a:gd name="T22" fmla="*/ 465631259 w 39"/>
                  <a:gd name="T23" fmla="*/ 155220463 h 11"/>
                  <a:gd name="T24" fmla="*/ 465631259 w 39"/>
                  <a:gd name="T25" fmla="*/ 155220463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11"/>
                  <a:gd name="T41" fmla="*/ 39 w 39"/>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11">
                    <a:moveTo>
                      <a:pt x="33" y="11"/>
                    </a:moveTo>
                    <a:lnTo>
                      <a:pt x="33" y="11"/>
                    </a:lnTo>
                    <a:lnTo>
                      <a:pt x="28" y="11"/>
                    </a:lnTo>
                    <a:lnTo>
                      <a:pt x="17" y="11"/>
                    </a:lnTo>
                    <a:lnTo>
                      <a:pt x="6" y="11"/>
                    </a:lnTo>
                    <a:lnTo>
                      <a:pt x="0" y="6"/>
                    </a:lnTo>
                    <a:lnTo>
                      <a:pt x="6" y="0"/>
                    </a:lnTo>
                    <a:lnTo>
                      <a:pt x="22" y="0"/>
                    </a:lnTo>
                    <a:lnTo>
                      <a:pt x="33" y="6"/>
                    </a:lnTo>
                    <a:lnTo>
                      <a:pt x="39" y="6"/>
                    </a:lnTo>
                    <a:lnTo>
                      <a:pt x="33" y="11"/>
                    </a:lnTo>
                    <a:close/>
                  </a:path>
                </a:pathLst>
              </a:custGeom>
              <a:solidFill>
                <a:srgbClr val="FFFFFF"/>
              </a:solidFill>
              <a:ln w="9525">
                <a:noFill/>
                <a:round/>
                <a:headEnd/>
                <a:tailEnd/>
              </a:ln>
            </p:spPr>
            <p:txBody>
              <a:bodyPr/>
              <a:lstStyle/>
              <a:p>
                <a:endParaRPr lang="da-DK"/>
              </a:p>
            </p:txBody>
          </p:sp>
          <p:sp>
            <p:nvSpPr>
              <p:cNvPr id="5192" name="Freeform 1553"/>
              <p:cNvSpPr>
                <a:spLocks/>
              </p:cNvSpPr>
              <p:nvPr/>
            </p:nvSpPr>
            <p:spPr bwMode="auto">
              <a:xfrm>
                <a:off x="-6226705" y="-5266621"/>
                <a:ext cx="123959" cy="41321"/>
              </a:xfrm>
              <a:custGeom>
                <a:avLst/>
                <a:gdLst>
                  <a:gd name="T0" fmla="*/ 0 w 33"/>
                  <a:gd name="T1" fmla="*/ 155220463 h 11"/>
                  <a:gd name="T2" fmla="*/ 0 w 33"/>
                  <a:gd name="T3" fmla="*/ 155220463 h 11"/>
                  <a:gd name="T4" fmla="*/ 0 w 33"/>
                  <a:gd name="T5" fmla="*/ 84666729 h 11"/>
                  <a:gd name="T6" fmla="*/ 70551449 w 33"/>
                  <a:gd name="T7" fmla="*/ 84666729 h 11"/>
                  <a:gd name="T8" fmla="*/ 225759344 w 33"/>
                  <a:gd name="T9" fmla="*/ 0 h 11"/>
                  <a:gd name="T10" fmla="*/ 380971024 w 33"/>
                  <a:gd name="T11" fmla="*/ 84666729 h 11"/>
                  <a:gd name="T12" fmla="*/ 465631226 w 33"/>
                  <a:gd name="T13" fmla="*/ 84666729 h 11"/>
                  <a:gd name="T14" fmla="*/ 465631226 w 33"/>
                  <a:gd name="T15" fmla="*/ 155220463 h 11"/>
                  <a:gd name="T16" fmla="*/ 465631226 w 33"/>
                  <a:gd name="T17" fmla="*/ 155220463 h 11"/>
                  <a:gd name="T18" fmla="*/ 380971024 w 33"/>
                  <a:gd name="T19" fmla="*/ 155220463 h 11"/>
                  <a:gd name="T20" fmla="*/ 225759344 w 33"/>
                  <a:gd name="T21" fmla="*/ 155220463 h 11"/>
                  <a:gd name="T22" fmla="*/ 155211680 w 33"/>
                  <a:gd name="T23" fmla="*/ 155220463 h 11"/>
                  <a:gd name="T24" fmla="*/ 0 w 33"/>
                  <a:gd name="T25" fmla="*/ 155220463 h 11"/>
                  <a:gd name="T26" fmla="*/ 0 w 33"/>
                  <a:gd name="T27" fmla="*/ 155220463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11"/>
                  <a:gd name="T44" fmla="*/ 33 w 33"/>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11">
                    <a:moveTo>
                      <a:pt x="0" y="11"/>
                    </a:moveTo>
                    <a:lnTo>
                      <a:pt x="0" y="11"/>
                    </a:lnTo>
                    <a:lnTo>
                      <a:pt x="0" y="6"/>
                    </a:lnTo>
                    <a:lnTo>
                      <a:pt x="5" y="6"/>
                    </a:lnTo>
                    <a:lnTo>
                      <a:pt x="16" y="0"/>
                    </a:lnTo>
                    <a:lnTo>
                      <a:pt x="27" y="6"/>
                    </a:lnTo>
                    <a:lnTo>
                      <a:pt x="33" y="6"/>
                    </a:lnTo>
                    <a:lnTo>
                      <a:pt x="33" y="11"/>
                    </a:lnTo>
                    <a:lnTo>
                      <a:pt x="27" y="11"/>
                    </a:lnTo>
                    <a:lnTo>
                      <a:pt x="16" y="11"/>
                    </a:lnTo>
                    <a:lnTo>
                      <a:pt x="11" y="11"/>
                    </a:lnTo>
                    <a:lnTo>
                      <a:pt x="0" y="11"/>
                    </a:lnTo>
                    <a:close/>
                  </a:path>
                </a:pathLst>
              </a:custGeom>
              <a:solidFill>
                <a:srgbClr val="FFFFFF"/>
              </a:solidFill>
              <a:ln w="9525">
                <a:noFill/>
                <a:round/>
                <a:headEnd/>
                <a:tailEnd/>
              </a:ln>
            </p:spPr>
            <p:txBody>
              <a:bodyPr/>
              <a:lstStyle/>
              <a:p>
                <a:endParaRPr lang="da-DK"/>
              </a:p>
            </p:txBody>
          </p:sp>
          <p:sp>
            <p:nvSpPr>
              <p:cNvPr id="5193" name="Freeform 1554"/>
              <p:cNvSpPr>
                <a:spLocks/>
              </p:cNvSpPr>
              <p:nvPr/>
            </p:nvSpPr>
            <p:spPr bwMode="auto">
              <a:xfrm>
                <a:off x="-6249243" y="-5202761"/>
                <a:ext cx="206599" cy="41321"/>
              </a:xfrm>
              <a:custGeom>
                <a:avLst/>
                <a:gdLst>
                  <a:gd name="T0" fmla="*/ 776057234 w 55"/>
                  <a:gd name="T1" fmla="*/ 155220463 h 11"/>
                  <a:gd name="T2" fmla="*/ 776057234 w 55"/>
                  <a:gd name="T3" fmla="*/ 155220463 h 11"/>
                  <a:gd name="T4" fmla="*/ 395084910 w 55"/>
                  <a:gd name="T5" fmla="*/ 155220463 h 11"/>
                  <a:gd name="T6" fmla="*/ 155212210 w 55"/>
                  <a:gd name="T7" fmla="*/ 155220463 h 11"/>
                  <a:gd name="T8" fmla="*/ 0 w 55"/>
                  <a:gd name="T9" fmla="*/ 0 h 11"/>
                  <a:gd name="T10" fmla="*/ 0 w 55"/>
                  <a:gd name="T11" fmla="*/ 0 h 11"/>
                  <a:gd name="T12" fmla="*/ 395084910 w 55"/>
                  <a:gd name="T13" fmla="*/ 0 h 11"/>
                  <a:gd name="T14" fmla="*/ 620845083 w 55"/>
                  <a:gd name="T15" fmla="*/ 70553734 h 11"/>
                  <a:gd name="T16" fmla="*/ 705505573 w 55"/>
                  <a:gd name="T17" fmla="*/ 70553734 h 11"/>
                  <a:gd name="T18" fmla="*/ 776057234 w 55"/>
                  <a:gd name="T19" fmla="*/ 155220463 h 11"/>
                  <a:gd name="T20" fmla="*/ 776057234 w 55"/>
                  <a:gd name="T21" fmla="*/ 155220463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11"/>
                  <a:gd name="T35" fmla="*/ 55 w 55"/>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11">
                    <a:moveTo>
                      <a:pt x="55" y="11"/>
                    </a:moveTo>
                    <a:lnTo>
                      <a:pt x="55" y="11"/>
                    </a:lnTo>
                    <a:lnTo>
                      <a:pt x="28" y="11"/>
                    </a:lnTo>
                    <a:lnTo>
                      <a:pt x="11" y="11"/>
                    </a:lnTo>
                    <a:lnTo>
                      <a:pt x="0" y="0"/>
                    </a:lnTo>
                    <a:lnTo>
                      <a:pt x="28" y="0"/>
                    </a:lnTo>
                    <a:lnTo>
                      <a:pt x="44" y="5"/>
                    </a:lnTo>
                    <a:lnTo>
                      <a:pt x="50" y="5"/>
                    </a:lnTo>
                    <a:lnTo>
                      <a:pt x="55" y="11"/>
                    </a:lnTo>
                    <a:close/>
                  </a:path>
                </a:pathLst>
              </a:custGeom>
              <a:solidFill>
                <a:srgbClr val="FFFFFF"/>
              </a:solidFill>
              <a:ln w="9525">
                <a:noFill/>
                <a:round/>
                <a:headEnd/>
                <a:tailEnd/>
              </a:ln>
            </p:spPr>
            <p:txBody>
              <a:bodyPr/>
              <a:lstStyle/>
              <a:p>
                <a:endParaRPr lang="da-DK"/>
              </a:p>
            </p:txBody>
          </p:sp>
          <p:sp>
            <p:nvSpPr>
              <p:cNvPr id="5194" name="Freeform 1555"/>
              <p:cNvSpPr>
                <a:spLocks/>
              </p:cNvSpPr>
              <p:nvPr/>
            </p:nvSpPr>
            <p:spPr bwMode="auto">
              <a:xfrm>
                <a:off x="-6391984" y="-5202761"/>
                <a:ext cx="123959" cy="41321"/>
              </a:xfrm>
              <a:custGeom>
                <a:avLst/>
                <a:gdLst>
                  <a:gd name="T0" fmla="*/ 0 w 33"/>
                  <a:gd name="T1" fmla="*/ 0 h 11"/>
                  <a:gd name="T2" fmla="*/ 0 w 33"/>
                  <a:gd name="T3" fmla="*/ 0 h 11"/>
                  <a:gd name="T4" fmla="*/ 155211680 w 33"/>
                  <a:gd name="T5" fmla="*/ 0 h 11"/>
                  <a:gd name="T6" fmla="*/ 239871882 w 33"/>
                  <a:gd name="T7" fmla="*/ 0 h 11"/>
                  <a:gd name="T8" fmla="*/ 395079806 w 33"/>
                  <a:gd name="T9" fmla="*/ 0 h 11"/>
                  <a:gd name="T10" fmla="*/ 465631226 w 33"/>
                  <a:gd name="T11" fmla="*/ 0 h 11"/>
                  <a:gd name="T12" fmla="*/ 465631226 w 33"/>
                  <a:gd name="T13" fmla="*/ 0 h 11"/>
                  <a:gd name="T14" fmla="*/ 465631226 w 33"/>
                  <a:gd name="T15" fmla="*/ 70553734 h 11"/>
                  <a:gd name="T16" fmla="*/ 465631226 w 33"/>
                  <a:gd name="T17" fmla="*/ 70553734 h 11"/>
                  <a:gd name="T18" fmla="*/ 239871882 w 33"/>
                  <a:gd name="T19" fmla="*/ 155220463 h 11"/>
                  <a:gd name="T20" fmla="*/ 84660231 w 33"/>
                  <a:gd name="T21" fmla="*/ 70553734 h 11"/>
                  <a:gd name="T22" fmla="*/ 0 w 33"/>
                  <a:gd name="T23" fmla="*/ 0 h 11"/>
                  <a:gd name="T24" fmla="*/ 0 w 33"/>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1"/>
                  <a:gd name="T41" fmla="*/ 33 w 33"/>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1">
                    <a:moveTo>
                      <a:pt x="0" y="0"/>
                    </a:moveTo>
                    <a:lnTo>
                      <a:pt x="0" y="0"/>
                    </a:lnTo>
                    <a:lnTo>
                      <a:pt x="11" y="0"/>
                    </a:lnTo>
                    <a:lnTo>
                      <a:pt x="17" y="0"/>
                    </a:lnTo>
                    <a:lnTo>
                      <a:pt x="28" y="0"/>
                    </a:lnTo>
                    <a:lnTo>
                      <a:pt x="33" y="0"/>
                    </a:lnTo>
                    <a:lnTo>
                      <a:pt x="33" y="5"/>
                    </a:lnTo>
                    <a:lnTo>
                      <a:pt x="17" y="11"/>
                    </a:lnTo>
                    <a:lnTo>
                      <a:pt x="6" y="5"/>
                    </a:lnTo>
                    <a:lnTo>
                      <a:pt x="0" y="0"/>
                    </a:lnTo>
                    <a:close/>
                  </a:path>
                </a:pathLst>
              </a:custGeom>
              <a:solidFill>
                <a:srgbClr val="FFFFFF"/>
              </a:solidFill>
              <a:ln w="9525">
                <a:noFill/>
                <a:round/>
                <a:headEnd/>
                <a:tailEnd/>
              </a:ln>
            </p:spPr>
            <p:txBody>
              <a:bodyPr/>
              <a:lstStyle/>
              <a:p>
                <a:endParaRPr lang="da-DK"/>
              </a:p>
            </p:txBody>
          </p:sp>
          <p:sp>
            <p:nvSpPr>
              <p:cNvPr id="5195" name="Freeform 1556"/>
              <p:cNvSpPr>
                <a:spLocks/>
              </p:cNvSpPr>
              <p:nvPr/>
            </p:nvSpPr>
            <p:spPr bwMode="auto">
              <a:xfrm>
                <a:off x="-6249243" y="-5142657"/>
                <a:ext cx="206599" cy="22539"/>
              </a:xfrm>
              <a:custGeom>
                <a:avLst/>
                <a:gdLst>
                  <a:gd name="T0" fmla="*/ 776057234 w 55"/>
                  <a:gd name="T1" fmla="*/ 84667756 h 6"/>
                  <a:gd name="T2" fmla="*/ 776057234 w 55"/>
                  <a:gd name="T3" fmla="*/ 84667756 h 6"/>
                  <a:gd name="T4" fmla="*/ 550293422 w 55"/>
                  <a:gd name="T5" fmla="*/ 84667756 h 6"/>
                  <a:gd name="T6" fmla="*/ 310424420 w 55"/>
                  <a:gd name="T7" fmla="*/ 84667756 h 6"/>
                  <a:gd name="T8" fmla="*/ 84660520 w 55"/>
                  <a:gd name="T9" fmla="*/ 84667756 h 6"/>
                  <a:gd name="T10" fmla="*/ 0 w 55"/>
                  <a:gd name="T11" fmla="*/ 0 h 6"/>
                  <a:gd name="T12" fmla="*/ 0 w 55"/>
                  <a:gd name="T13" fmla="*/ 0 h 6"/>
                  <a:gd name="T14" fmla="*/ 310424420 w 55"/>
                  <a:gd name="T15" fmla="*/ 0 h 6"/>
                  <a:gd name="T16" fmla="*/ 620845083 w 55"/>
                  <a:gd name="T17" fmla="*/ 0 h 6"/>
                  <a:gd name="T18" fmla="*/ 776057234 w 55"/>
                  <a:gd name="T19" fmla="*/ 84667756 h 6"/>
                  <a:gd name="T20" fmla="*/ 776057234 w 55"/>
                  <a:gd name="T21" fmla="*/ 84667756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6"/>
                  <a:gd name="T35" fmla="*/ 55 w 55"/>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6">
                    <a:moveTo>
                      <a:pt x="55" y="6"/>
                    </a:moveTo>
                    <a:lnTo>
                      <a:pt x="55" y="6"/>
                    </a:lnTo>
                    <a:lnTo>
                      <a:pt x="39" y="6"/>
                    </a:lnTo>
                    <a:lnTo>
                      <a:pt x="22" y="6"/>
                    </a:lnTo>
                    <a:lnTo>
                      <a:pt x="6" y="6"/>
                    </a:lnTo>
                    <a:lnTo>
                      <a:pt x="0" y="0"/>
                    </a:lnTo>
                    <a:lnTo>
                      <a:pt x="22" y="0"/>
                    </a:lnTo>
                    <a:lnTo>
                      <a:pt x="44" y="0"/>
                    </a:lnTo>
                    <a:lnTo>
                      <a:pt x="55" y="6"/>
                    </a:lnTo>
                    <a:close/>
                  </a:path>
                </a:pathLst>
              </a:custGeom>
              <a:solidFill>
                <a:srgbClr val="FFFFFF"/>
              </a:solidFill>
              <a:ln w="9525">
                <a:noFill/>
                <a:round/>
                <a:headEnd/>
                <a:tailEnd/>
              </a:ln>
            </p:spPr>
            <p:txBody>
              <a:bodyPr/>
              <a:lstStyle/>
              <a:p>
                <a:endParaRPr lang="da-DK"/>
              </a:p>
            </p:txBody>
          </p:sp>
          <p:sp>
            <p:nvSpPr>
              <p:cNvPr id="5196" name="Freeform 1557"/>
              <p:cNvSpPr>
                <a:spLocks/>
              </p:cNvSpPr>
              <p:nvPr/>
            </p:nvSpPr>
            <p:spPr bwMode="auto">
              <a:xfrm>
                <a:off x="-6391984" y="-5161440"/>
                <a:ext cx="105177" cy="41321"/>
              </a:xfrm>
              <a:custGeom>
                <a:avLst/>
                <a:gdLst>
                  <a:gd name="T0" fmla="*/ 395078629 w 28"/>
                  <a:gd name="T1" fmla="*/ 0 h 11"/>
                  <a:gd name="T2" fmla="*/ 395078629 w 28"/>
                  <a:gd name="T3" fmla="*/ 0 h 11"/>
                  <a:gd name="T4" fmla="*/ 395078629 w 28"/>
                  <a:gd name="T5" fmla="*/ 155220463 h 11"/>
                  <a:gd name="T6" fmla="*/ 395078629 w 28"/>
                  <a:gd name="T7" fmla="*/ 155220463 h 11"/>
                  <a:gd name="T8" fmla="*/ 395078629 w 28"/>
                  <a:gd name="T9" fmla="*/ 155220463 h 11"/>
                  <a:gd name="T10" fmla="*/ 310418679 w 28"/>
                  <a:gd name="T11" fmla="*/ 155220463 h 11"/>
                  <a:gd name="T12" fmla="*/ 310418679 w 28"/>
                  <a:gd name="T13" fmla="*/ 155220463 h 11"/>
                  <a:gd name="T14" fmla="*/ 310418679 w 28"/>
                  <a:gd name="T15" fmla="*/ 155220463 h 11"/>
                  <a:gd name="T16" fmla="*/ 155211218 w 28"/>
                  <a:gd name="T17" fmla="*/ 155220463 h 11"/>
                  <a:gd name="T18" fmla="*/ 84659979 w 28"/>
                  <a:gd name="T19" fmla="*/ 155220463 h 11"/>
                  <a:gd name="T20" fmla="*/ 0 w 28"/>
                  <a:gd name="T21" fmla="*/ 70553734 h 11"/>
                  <a:gd name="T22" fmla="*/ 0 w 28"/>
                  <a:gd name="T23" fmla="*/ 70553734 h 11"/>
                  <a:gd name="T24" fmla="*/ 0 w 28"/>
                  <a:gd name="T25" fmla="*/ 155220463 h 11"/>
                  <a:gd name="T26" fmla="*/ 0 w 28"/>
                  <a:gd name="T27" fmla="*/ 155220463 h 11"/>
                  <a:gd name="T28" fmla="*/ 0 w 28"/>
                  <a:gd name="T29" fmla="*/ 155220463 h 11"/>
                  <a:gd name="T30" fmla="*/ 0 w 28"/>
                  <a:gd name="T31" fmla="*/ 0 h 11"/>
                  <a:gd name="T32" fmla="*/ 0 w 28"/>
                  <a:gd name="T33" fmla="*/ 0 h 11"/>
                  <a:gd name="T34" fmla="*/ 239867411 w 28"/>
                  <a:gd name="T35" fmla="*/ 70553734 h 11"/>
                  <a:gd name="T36" fmla="*/ 310418679 w 28"/>
                  <a:gd name="T37" fmla="*/ 70553734 h 11"/>
                  <a:gd name="T38" fmla="*/ 395078629 w 28"/>
                  <a:gd name="T39" fmla="*/ 0 h 11"/>
                  <a:gd name="T40" fmla="*/ 395078629 w 28"/>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
                  <a:gd name="T64" fmla="*/ 0 h 11"/>
                  <a:gd name="T65" fmla="*/ 28 w 28"/>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 h="11">
                    <a:moveTo>
                      <a:pt x="28" y="0"/>
                    </a:moveTo>
                    <a:lnTo>
                      <a:pt x="28" y="0"/>
                    </a:lnTo>
                    <a:lnTo>
                      <a:pt x="28" y="11"/>
                    </a:lnTo>
                    <a:lnTo>
                      <a:pt x="22" y="11"/>
                    </a:lnTo>
                    <a:lnTo>
                      <a:pt x="11" y="11"/>
                    </a:lnTo>
                    <a:lnTo>
                      <a:pt x="6" y="11"/>
                    </a:lnTo>
                    <a:lnTo>
                      <a:pt x="0" y="5"/>
                    </a:lnTo>
                    <a:lnTo>
                      <a:pt x="0" y="11"/>
                    </a:lnTo>
                    <a:lnTo>
                      <a:pt x="0" y="0"/>
                    </a:lnTo>
                    <a:lnTo>
                      <a:pt x="17" y="5"/>
                    </a:lnTo>
                    <a:lnTo>
                      <a:pt x="22" y="5"/>
                    </a:lnTo>
                    <a:lnTo>
                      <a:pt x="28" y="0"/>
                    </a:lnTo>
                    <a:close/>
                  </a:path>
                </a:pathLst>
              </a:custGeom>
              <a:solidFill>
                <a:srgbClr val="FFFFFF"/>
              </a:solidFill>
              <a:ln w="9525">
                <a:noFill/>
                <a:round/>
                <a:headEnd/>
                <a:tailEnd/>
              </a:ln>
            </p:spPr>
            <p:txBody>
              <a:bodyPr/>
              <a:lstStyle/>
              <a:p>
                <a:endParaRPr lang="da-DK"/>
              </a:p>
            </p:txBody>
          </p:sp>
          <p:sp>
            <p:nvSpPr>
              <p:cNvPr id="5197" name="Freeform 1558"/>
              <p:cNvSpPr>
                <a:spLocks/>
              </p:cNvSpPr>
              <p:nvPr/>
            </p:nvSpPr>
            <p:spPr bwMode="auto">
              <a:xfrm>
                <a:off x="-6226705" y="-5593435"/>
                <a:ext cx="123959" cy="41321"/>
              </a:xfrm>
              <a:custGeom>
                <a:avLst/>
                <a:gdLst>
                  <a:gd name="T0" fmla="*/ 70551449 w 33"/>
                  <a:gd name="T1" fmla="*/ 0 h 11"/>
                  <a:gd name="T2" fmla="*/ 70551449 w 33"/>
                  <a:gd name="T3" fmla="*/ 0 h 11"/>
                  <a:gd name="T4" fmla="*/ 70551449 w 33"/>
                  <a:gd name="T5" fmla="*/ 70553734 h 11"/>
                  <a:gd name="T6" fmla="*/ 155211680 w 33"/>
                  <a:gd name="T7" fmla="*/ 70553734 h 11"/>
                  <a:gd name="T8" fmla="*/ 225759344 w 33"/>
                  <a:gd name="T9" fmla="*/ 70553734 h 11"/>
                  <a:gd name="T10" fmla="*/ 380971024 w 33"/>
                  <a:gd name="T11" fmla="*/ 70553734 h 11"/>
                  <a:gd name="T12" fmla="*/ 465631226 w 33"/>
                  <a:gd name="T13" fmla="*/ 70553734 h 11"/>
                  <a:gd name="T14" fmla="*/ 465631226 w 33"/>
                  <a:gd name="T15" fmla="*/ 155220463 h 11"/>
                  <a:gd name="T16" fmla="*/ 465631226 w 33"/>
                  <a:gd name="T17" fmla="*/ 155220463 h 11"/>
                  <a:gd name="T18" fmla="*/ 155211680 w 33"/>
                  <a:gd name="T19" fmla="*/ 155220463 h 11"/>
                  <a:gd name="T20" fmla="*/ 0 w 33"/>
                  <a:gd name="T21" fmla="*/ 155220463 h 11"/>
                  <a:gd name="T22" fmla="*/ 70551449 w 33"/>
                  <a:gd name="T23" fmla="*/ 0 h 11"/>
                  <a:gd name="T24" fmla="*/ 70551449 w 33"/>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1"/>
                  <a:gd name="T41" fmla="*/ 33 w 33"/>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1">
                    <a:moveTo>
                      <a:pt x="5" y="0"/>
                    </a:moveTo>
                    <a:lnTo>
                      <a:pt x="5" y="0"/>
                    </a:lnTo>
                    <a:lnTo>
                      <a:pt x="5" y="5"/>
                    </a:lnTo>
                    <a:lnTo>
                      <a:pt x="11" y="5"/>
                    </a:lnTo>
                    <a:lnTo>
                      <a:pt x="16" y="5"/>
                    </a:lnTo>
                    <a:lnTo>
                      <a:pt x="27" y="5"/>
                    </a:lnTo>
                    <a:lnTo>
                      <a:pt x="33" y="5"/>
                    </a:lnTo>
                    <a:lnTo>
                      <a:pt x="33" y="11"/>
                    </a:lnTo>
                    <a:lnTo>
                      <a:pt x="11" y="11"/>
                    </a:lnTo>
                    <a:lnTo>
                      <a:pt x="0" y="11"/>
                    </a:lnTo>
                    <a:lnTo>
                      <a:pt x="5" y="0"/>
                    </a:lnTo>
                    <a:close/>
                  </a:path>
                </a:pathLst>
              </a:custGeom>
              <a:solidFill>
                <a:srgbClr val="FFFFFF"/>
              </a:solidFill>
              <a:ln w="9525">
                <a:noFill/>
                <a:round/>
                <a:headEnd/>
                <a:tailEnd/>
              </a:ln>
            </p:spPr>
            <p:txBody>
              <a:bodyPr/>
              <a:lstStyle/>
              <a:p>
                <a:endParaRPr lang="da-DK"/>
              </a:p>
            </p:txBody>
          </p:sp>
          <p:sp>
            <p:nvSpPr>
              <p:cNvPr id="5198" name="Freeform 1559"/>
              <p:cNvSpPr>
                <a:spLocks/>
              </p:cNvSpPr>
              <p:nvPr/>
            </p:nvSpPr>
            <p:spPr bwMode="auto">
              <a:xfrm>
                <a:off x="-6226705" y="-5657295"/>
                <a:ext cx="101421" cy="63860"/>
              </a:xfrm>
              <a:custGeom>
                <a:avLst/>
                <a:gdLst>
                  <a:gd name="T0" fmla="*/ 0 w 27"/>
                  <a:gd name="T1" fmla="*/ 155221110 h 17"/>
                  <a:gd name="T2" fmla="*/ 0 w 27"/>
                  <a:gd name="T3" fmla="*/ 155221110 h 17"/>
                  <a:gd name="T4" fmla="*/ 70551462 w 27"/>
                  <a:gd name="T5" fmla="*/ 84667082 h 17"/>
                  <a:gd name="T6" fmla="*/ 70551462 w 27"/>
                  <a:gd name="T7" fmla="*/ 0 h 17"/>
                  <a:gd name="T8" fmla="*/ 70551462 w 27"/>
                  <a:gd name="T9" fmla="*/ 0 h 17"/>
                  <a:gd name="T10" fmla="*/ 155211708 w 27"/>
                  <a:gd name="T11" fmla="*/ 84667082 h 17"/>
                  <a:gd name="T12" fmla="*/ 310419660 w 27"/>
                  <a:gd name="T13" fmla="*/ 84667082 h 17"/>
                  <a:gd name="T14" fmla="*/ 380971093 w 27"/>
                  <a:gd name="T15" fmla="*/ 84667082 h 17"/>
                  <a:gd name="T16" fmla="*/ 310419660 w 27"/>
                  <a:gd name="T17" fmla="*/ 239888163 h 17"/>
                  <a:gd name="T18" fmla="*/ 310419660 w 27"/>
                  <a:gd name="T19" fmla="*/ 239888163 h 17"/>
                  <a:gd name="T20" fmla="*/ 310419660 w 27"/>
                  <a:gd name="T21" fmla="*/ 155221110 h 17"/>
                  <a:gd name="T22" fmla="*/ 225759385 w 27"/>
                  <a:gd name="T23" fmla="*/ 155221110 h 17"/>
                  <a:gd name="T24" fmla="*/ 0 w 27"/>
                  <a:gd name="T25" fmla="*/ 155221110 h 17"/>
                  <a:gd name="T26" fmla="*/ 0 w 27"/>
                  <a:gd name="T27" fmla="*/ 15522111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
                  <a:gd name="T43" fmla="*/ 0 h 17"/>
                  <a:gd name="T44" fmla="*/ 27 w 27"/>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 h="17">
                    <a:moveTo>
                      <a:pt x="0" y="11"/>
                    </a:moveTo>
                    <a:lnTo>
                      <a:pt x="0" y="11"/>
                    </a:lnTo>
                    <a:lnTo>
                      <a:pt x="5" y="6"/>
                    </a:lnTo>
                    <a:lnTo>
                      <a:pt x="5" y="0"/>
                    </a:lnTo>
                    <a:lnTo>
                      <a:pt x="11" y="6"/>
                    </a:lnTo>
                    <a:lnTo>
                      <a:pt x="22" y="6"/>
                    </a:lnTo>
                    <a:lnTo>
                      <a:pt x="27" y="6"/>
                    </a:lnTo>
                    <a:lnTo>
                      <a:pt x="22" y="17"/>
                    </a:lnTo>
                    <a:lnTo>
                      <a:pt x="22" y="11"/>
                    </a:lnTo>
                    <a:lnTo>
                      <a:pt x="16" y="11"/>
                    </a:lnTo>
                    <a:lnTo>
                      <a:pt x="0" y="11"/>
                    </a:lnTo>
                    <a:close/>
                  </a:path>
                </a:pathLst>
              </a:custGeom>
              <a:solidFill>
                <a:srgbClr val="FFFFFF"/>
              </a:solidFill>
              <a:ln w="9525">
                <a:noFill/>
                <a:round/>
                <a:headEnd/>
                <a:tailEnd/>
              </a:ln>
            </p:spPr>
            <p:txBody>
              <a:bodyPr/>
              <a:lstStyle/>
              <a:p>
                <a:endParaRPr lang="da-DK"/>
              </a:p>
            </p:txBody>
          </p:sp>
          <p:sp>
            <p:nvSpPr>
              <p:cNvPr id="5199" name="Freeform 1560"/>
              <p:cNvSpPr>
                <a:spLocks/>
              </p:cNvSpPr>
              <p:nvPr/>
            </p:nvSpPr>
            <p:spPr bwMode="auto">
              <a:xfrm>
                <a:off x="-6369446" y="-5657295"/>
                <a:ext cx="60101" cy="41321"/>
              </a:xfrm>
              <a:custGeom>
                <a:avLst/>
                <a:gdLst>
                  <a:gd name="T0" fmla="*/ 70551057 w 16"/>
                  <a:gd name="T1" fmla="*/ 0 h 11"/>
                  <a:gd name="T2" fmla="*/ 70551057 w 16"/>
                  <a:gd name="T3" fmla="*/ 0 h 11"/>
                  <a:gd name="T4" fmla="*/ 70551057 w 16"/>
                  <a:gd name="T5" fmla="*/ 0 h 11"/>
                  <a:gd name="T6" fmla="*/ 70551057 w 16"/>
                  <a:gd name="T7" fmla="*/ 0 h 11"/>
                  <a:gd name="T8" fmla="*/ 225758089 w 16"/>
                  <a:gd name="T9" fmla="*/ 0 h 11"/>
                  <a:gd name="T10" fmla="*/ 225758089 w 16"/>
                  <a:gd name="T11" fmla="*/ 0 h 11"/>
                  <a:gd name="T12" fmla="*/ 225758089 w 16"/>
                  <a:gd name="T13" fmla="*/ 155220463 h 11"/>
                  <a:gd name="T14" fmla="*/ 225758089 w 16"/>
                  <a:gd name="T15" fmla="*/ 155220463 h 11"/>
                  <a:gd name="T16" fmla="*/ 70551057 w 16"/>
                  <a:gd name="T17" fmla="*/ 155220463 h 11"/>
                  <a:gd name="T18" fmla="*/ 0 w 16"/>
                  <a:gd name="T19" fmla="*/ 155220463 h 11"/>
                  <a:gd name="T20" fmla="*/ 0 w 16"/>
                  <a:gd name="T21" fmla="*/ 84666729 h 11"/>
                  <a:gd name="T22" fmla="*/ 70551057 w 16"/>
                  <a:gd name="T23" fmla="*/ 0 h 11"/>
                  <a:gd name="T24" fmla="*/ 70551057 w 16"/>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1"/>
                  <a:gd name="T41" fmla="*/ 16 w 16"/>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1">
                    <a:moveTo>
                      <a:pt x="5" y="0"/>
                    </a:moveTo>
                    <a:lnTo>
                      <a:pt x="5" y="0"/>
                    </a:lnTo>
                    <a:lnTo>
                      <a:pt x="16" y="0"/>
                    </a:lnTo>
                    <a:lnTo>
                      <a:pt x="16" y="11"/>
                    </a:lnTo>
                    <a:lnTo>
                      <a:pt x="5" y="11"/>
                    </a:lnTo>
                    <a:lnTo>
                      <a:pt x="0" y="11"/>
                    </a:lnTo>
                    <a:lnTo>
                      <a:pt x="0" y="6"/>
                    </a:lnTo>
                    <a:lnTo>
                      <a:pt x="5" y="0"/>
                    </a:lnTo>
                    <a:close/>
                  </a:path>
                </a:pathLst>
              </a:custGeom>
              <a:solidFill>
                <a:srgbClr val="FFFFFF"/>
              </a:solidFill>
              <a:ln w="9525">
                <a:noFill/>
                <a:round/>
                <a:headEnd/>
                <a:tailEnd/>
              </a:ln>
            </p:spPr>
            <p:txBody>
              <a:bodyPr/>
              <a:lstStyle/>
              <a:p>
                <a:endParaRPr lang="da-DK"/>
              </a:p>
            </p:txBody>
          </p:sp>
          <p:sp>
            <p:nvSpPr>
              <p:cNvPr id="5200" name="Freeform 1561"/>
              <p:cNvSpPr>
                <a:spLocks/>
              </p:cNvSpPr>
              <p:nvPr/>
            </p:nvSpPr>
            <p:spPr bwMode="auto">
              <a:xfrm>
                <a:off x="-6391984" y="-5593435"/>
                <a:ext cx="105177" cy="41321"/>
              </a:xfrm>
              <a:custGeom>
                <a:avLst/>
                <a:gdLst>
                  <a:gd name="T0" fmla="*/ 310418679 w 28"/>
                  <a:gd name="T1" fmla="*/ 155220463 h 11"/>
                  <a:gd name="T2" fmla="*/ 310418679 w 28"/>
                  <a:gd name="T3" fmla="*/ 155220463 h 11"/>
                  <a:gd name="T4" fmla="*/ 239867411 w 28"/>
                  <a:gd name="T5" fmla="*/ 155220463 h 11"/>
                  <a:gd name="T6" fmla="*/ 0 w 28"/>
                  <a:gd name="T7" fmla="*/ 155220463 h 11"/>
                  <a:gd name="T8" fmla="*/ 0 w 28"/>
                  <a:gd name="T9" fmla="*/ 155220463 h 11"/>
                  <a:gd name="T10" fmla="*/ 0 w 28"/>
                  <a:gd name="T11" fmla="*/ 0 h 11"/>
                  <a:gd name="T12" fmla="*/ 0 w 28"/>
                  <a:gd name="T13" fmla="*/ 0 h 11"/>
                  <a:gd name="T14" fmla="*/ 0 w 28"/>
                  <a:gd name="T15" fmla="*/ 0 h 11"/>
                  <a:gd name="T16" fmla="*/ 0 w 28"/>
                  <a:gd name="T17" fmla="*/ 70553734 h 11"/>
                  <a:gd name="T18" fmla="*/ 0 w 28"/>
                  <a:gd name="T19" fmla="*/ 70553734 h 11"/>
                  <a:gd name="T20" fmla="*/ 84659979 w 28"/>
                  <a:gd name="T21" fmla="*/ 70553734 h 11"/>
                  <a:gd name="T22" fmla="*/ 239867411 w 28"/>
                  <a:gd name="T23" fmla="*/ 70553734 h 11"/>
                  <a:gd name="T24" fmla="*/ 395078629 w 28"/>
                  <a:gd name="T25" fmla="*/ 0 h 11"/>
                  <a:gd name="T26" fmla="*/ 395078629 w 28"/>
                  <a:gd name="T27" fmla="*/ 0 h 11"/>
                  <a:gd name="T28" fmla="*/ 395078629 w 28"/>
                  <a:gd name="T29" fmla="*/ 155220463 h 11"/>
                  <a:gd name="T30" fmla="*/ 395078629 w 28"/>
                  <a:gd name="T31" fmla="*/ 155220463 h 11"/>
                  <a:gd name="T32" fmla="*/ 395078629 w 28"/>
                  <a:gd name="T33" fmla="*/ 155220463 h 11"/>
                  <a:gd name="T34" fmla="*/ 310418679 w 28"/>
                  <a:gd name="T35" fmla="*/ 155220463 h 11"/>
                  <a:gd name="T36" fmla="*/ 310418679 w 28"/>
                  <a:gd name="T37" fmla="*/ 155220463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11"/>
                  <a:gd name="T59" fmla="*/ 28 w 28"/>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11">
                    <a:moveTo>
                      <a:pt x="22" y="11"/>
                    </a:moveTo>
                    <a:lnTo>
                      <a:pt x="22" y="11"/>
                    </a:lnTo>
                    <a:lnTo>
                      <a:pt x="17" y="11"/>
                    </a:lnTo>
                    <a:lnTo>
                      <a:pt x="0" y="11"/>
                    </a:lnTo>
                    <a:lnTo>
                      <a:pt x="0" y="0"/>
                    </a:lnTo>
                    <a:lnTo>
                      <a:pt x="0" y="5"/>
                    </a:lnTo>
                    <a:lnTo>
                      <a:pt x="6" y="5"/>
                    </a:lnTo>
                    <a:lnTo>
                      <a:pt x="17" y="5"/>
                    </a:lnTo>
                    <a:lnTo>
                      <a:pt x="28" y="0"/>
                    </a:lnTo>
                    <a:lnTo>
                      <a:pt x="28" y="11"/>
                    </a:lnTo>
                    <a:lnTo>
                      <a:pt x="22" y="11"/>
                    </a:lnTo>
                    <a:close/>
                  </a:path>
                </a:pathLst>
              </a:custGeom>
              <a:solidFill>
                <a:srgbClr val="FFFFFF"/>
              </a:solidFill>
              <a:ln w="9525">
                <a:noFill/>
                <a:round/>
                <a:headEnd/>
                <a:tailEnd/>
              </a:ln>
            </p:spPr>
            <p:txBody>
              <a:bodyPr/>
              <a:lstStyle/>
              <a:p>
                <a:endParaRPr lang="da-DK"/>
              </a:p>
            </p:txBody>
          </p:sp>
          <p:sp>
            <p:nvSpPr>
              <p:cNvPr id="5201" name="Freeform 1562"/>
              <p:cNvSpPr>
                <a:spLocks/>
              </p:cNvSpPr>
              <p:nvPr/>
            </p:nvSpPr>
            <p:spPr bwMode="auto">
              <a:xfrm>
                <a:off x="-6249243" y="-5533331"/>
                <a:ext cx="146497" cy="41321"/>
              </a:xfrm>
              <a:custGeom>
                <a:avLst/>
                <a:gdLst>
                  <a:gd name="T0" fmla="*/ 0 w 39"/>
                  <a:gd name="T1" fmla="*/ 84666729 h 11"/>
                  <a:gd name="T2" fmla="*/ 0 w 39"/>
                  <a:gd name="T3" fmla="*/ 84666729 h 11"/>
                  <a:gd name="T4" fmla="*/ 239871899 w 39"/>
                  <a:gd name="T5" fmla="*/ 0 h 11"/>
                  <a:gd name="T6" fmla="*/ 395079834 w 39"/>
                  <a:gd name="T7" fmla="*/ 84666729 h 11"/>
                  <a:gd name="T8" fmla="*/ 550291584 w 39"/>
                  <a:gd name="T9" fmla="*/ 155220463 h 11"/>
                  <a:gd name="T10" fmla="*/ 550291584 w 39"/>
                  <a:gd name="T11" fmla="*/ 155220463 h 11"/>
                  <a:gd name="T12" fmla="*/ 155211691 w 39"/>
                  <a:gd name="T13" fmla="*/ 155220463 h 11"/>
                  <a:gd name="T14" fmla="*/ 84660237 w 39"/>
                  <a:gd name="T15" fmla="*/ 155220463 h 11"/>
                  <a:gd name="T16" fmla="*/ 0 w 39"/>
                  <a:gd name="T17" fmla="*/ 84666729 h 11"/>
                  <a:gd name="T18" fmla="*/ 0 w 39"/>
                  <a:gd name="T19" fmla="*/ 84666729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11"/>
                  <a:gd name="T32" fmla="*/ 39 w 39"/>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11">
                    <a:moveTo>
                      <a:pt x="0" y="6"/>
                    </a:moveTo>
                    <a:lnTo>
                      <a:pt x="0" y="6"/>
                    </a:lnTo>
                    <a:lnTo>
                      <a:pt x="17" y="0"/>
                    </a:lnTo>
                    <a:lnTo>
                      <a:pt x="28" y="6"/>
                    </a:lnTo>
                    <a:lnTo>
                      <a:pt x="39" y="11"/>
                    </a:lnTo>
                    <a:lnTo>
                      <a:pt x="11" y="11"/>
                    </a:lnTo>
                    <a:lnTo>
                      <a:pt x="6" y="11"/>
                    </a:lnTo>
                    <a:lnTo>
                      <a:pt x="0" y="6"/>
                    </a:lnTo>
                    <a:close/>
                  </a:path>
                </a:pathLst>
              </a:custGeom>
              <a:solidFill>
                <a:srgbClr val="FFFFFF"/>
              </a:solidFill>
              <a:ln w="9525">
                <a:noFill/>
                <a:round/>
                <a:headEnd/>
                <a:tailEnd/>
              </a:ln>
            </p:spPr>
            <p:txBody>
              <a:bodyPr/>
              <a:lstStyle/>
              <a:p>
                <a:endParaRPr lang="da-DK"/>
              </a:p>
            </p:txBody>
          </p:sp>
          <p:sp>
            <p:nvSpPr>
              <p:cNvPr id="5202" name="Freeform 1563"/>
              <p:cNvSpPr>
                <a:spLocks/>
              </p:cNvSpPr>
              <p:nvPr/>
            </p:nvSpPr>
            <p:spPr bwMode="auto">
              <a:xfrm>
                <a:off x="-6391984" y="-5533331"/>
                <a:ext cx="105177" cy="41321"/>
              </a:xfrm>
              <a:custGeom>
                <a:avLst/>
                <a:gdLst>
                  <a:gd name="T0" fmla="*/ 310418679 w 28"/>
                  <a:gd name="T1" fmla="*/ 155220463 h 11"/>
                  <a:gd name="T2" fmla="*/ 310418679 w 28"/>
                  <a:gd name="T3" fmla="*/ 155220463 h 11"/>
                  <a:gd name="T4" fmla="*/ 310418679 w 28"/>
                  <a:gd name="T5" fmla="*/ 84666729 h 11"/>
                  <a:gd name="T6" fmla="*/ 155211218 w 28"/>
                  <a:gd name="T7" fmla="*/ 84666729 h 11"/>
                  <a:gd name="T8" fmla="*/ 0 w 28"/>
                  <a:gd name="T9" fmla="*/ 84666729 h 11"/>
                  <a:gd name="T10" fmla="*/ 0 w 28"/>
                  <a:gd name="T11" fmla="*/ 84666729 h 11"/>
                  <a:gd name="T12" fmla="*/ 0 w 28"/>
                  <a:gd name="T13" fmla="*/ 0 h 11"/>
                  <a:gd name="T14" fmla="*/ 155211218 w 28"/>
                  <a:gd name="T15" fmla="*/ 0 h 11"/>
                  <a:gd name="T16" fmla="*/ 395078629 w 28"/>
                  <a:gd name="T17" fmla="*/ 0 h 11"/>
                  <a:gd name="T18" fmla="*/ 395078629 w 28"/>
                  <a:gd name="T19" fmla="*/ 0 h 11"/>
                  <a:gd name="T20" fmla="*/ 395078629 w 28"/>
                  <a:gd name="T21" fmla="*/ 84666729 h 11"/>
                  <a:gd name="T22" fmla="*/ 395078629 w 28"/>
                  <a:gd name="T23" fmla="*/ 84666729 h 11"/>
                  <a:gd name="T24" fmla="*/ 395078629 w 28"/>
                  <a:gd name="T25" fmla="*/ 155220463 h 11"/>
                  <a:gd name="T26" fmla="*/ 310418679 w 28"/>
                  <a:gd name="T27" fmla="*/ 155220463 h 11"/>
                  <a:gd name="T28" fmla="*/ 310418679 w 28"/>
                  <a:gd name="T29" fmla="*/ 155220463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1"/>
                  <a:gd name="T47" fmla="*/ 28 w 28"/>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1">
                    <a:moveTo>
                      <a:pt x="22" y="11"/>
                    </a:moveTo>
                    <a:lnTo>
                      <a:pt x="22" y="11"/>
                    </a:lnTo>
                    <a:lnTo>
                      <a:pt x="22" y="6"/>
                    </a:lnTo>
                    <a:lnTo>
                      <a:pt x="11" y="6"/>
                    </a:lnTo>
                    <a:lnTo>
                      <a:pt x="0" y="6"/>
                    </a:lnTo>
                    <a:lnTo>
                      <a:pt x="0" y="0"/>
                    </a:lnTo>
                    <a:lnTo>
                      <a:pt x="11" y="0"/>
                    </a:lnTo>
                    <a:lnTo>
                      <a:pt x="28" y="0"/>
                    </a:lnTo>
                    <a:lnTo>
                      <a:pt x="28" y="6"/>
                    </a:lnTo>
                    <a:lnTo>
                      <a:pt x="28" y="11"/>
                    </a:lnTo>
                    <a:lnTo>
                      <a:pt x="22" y="11"/>
                    </a:lnTo>
                    <a:close/>
                  </a:path>
                </a:pathLst>
              </a:custGeom>
              <a:solidFill>
                <a:srgbClr val="FFFFFF"/>
              </a:solidFill>
              <a:ln w="9525">
                <a:noFill/>
                <a:round/>
                <a:headEnd/>
                <a:tailEnd/>
              </a:ln>
            </p:spPr>
            <p:txBody>
              <a:bodyPr/>
              <a:lstStyle/>
              <a:p>
                <a:endParaRPr lang="da-DK"/>
              </a:p>
            </p:txBody>
          </p:sp>
          <p:sp>
            <p:nvSpPr>
              <p:cNvPr id="5203" name="Freeform 1564"/>
              <p:cNvSpPr>
                <a:spLocks/>
              </p:cNvSpPr>
              <p:nvPr/>
            </p:nvSpPr>
            <p:spPr bwMode="auto">
              <a:xfrm>
                <a:off x="-6226705" y="-5469471"/>
                <a:ext cx="123959" cy="37565"/>
              </a:xfrm>
              <a:custGeom>
                <a:avLst/>
                <a:gdLst>
                  <a:gd name="T0" fmla="*/ 380971024 w 33"/>
                  <a:gd name="T1" fmla="*/ 141112927 h 10"/>
                  <a:gd name="T2" fmla="*/ 380971024 w 33"/>
                  <a:gd name="T3" fmla="*/ 141112927 h 10"/>
                  <a:gd name="T4" fmla="*/ 225759344 w 33"/>
                  <a:gd name="T5" fmla="*/ 70558342 h 10"/>
                  <a:gd name="T6" fmla="*/ 0 w 33"/>
                  <a:gd name="T7" fmla="*/ 141112927 h 10"/>
                  <a:gd name="T8" fmla="*/ 0 w 33"/>
                  <a:gd name="T9" fmla="*/ 141112927 h 10"/>
                  <a:gd name="T10" fmla="*/ 0 w 33"/>
                  <a:gd name="T11" fmla="*/ 0 h 10"/>
                  <a:gd name="T12" fmla="*/ 0 w 33"/>
                  <a:gd name="T13" fmla="*/ 0 h 10"/>
                  <a:gd name="T14" fmla="*/ 70551449 w 33"/>
                  <a:gd name="T15" fmla="*/ 0 h 10"/>
                  <a:gd name="T16" fmla="*/ 70551449 w 33"/>
                  <a:gd name="T17" fmla="*/ 0 h 10"/>
                  <a:gd name="T18" fmla="*/ 70551449 w 33"/>
                  <a:gd name="T19" fmla="*/ 0 h 10"/>
                  <a:gd name="T20" fmla="*/ 155211680 w 33"/>
                  <a:gd name="T21" fmla="*/ 0 h 10"/>
                  <a:gd name="T22" fmla="*/ 310419604 w 33"/>
                  <a:gd name="T23" fmla="*/ 70558342 h 10"/>
                  <a:gd name="T24" fmla="*/ 465631226 w 33"/>
                  <a:gd name="T25" fmla="*/ 70558342 h 10"/>
                  <a:gd name="T26" fmla="*/ 380971024 w 33"/>
                  <a:gd name="T27" fmla="*/ 141112927 h 10"/>
                  <a:gd name="T28" fmla="*/ 380971024 w 33"/>
                  <a:gd name="T29" fmla="*/ 141112927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0"/>
                  <a:gd name="T47" fmla="*/ 33 w 33"/>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0">
                    <a:moveTo>
                      <a:pt x="27" y="10"/>
                    </a:moveTo>
                    <a:lnTo>
                      <a:pt x="27" y="10"/>
                    </a:lnTo>
                    <a:lnTo>
                      <a:pt x="16" y="5"/>
                    </a:lnTo>
                    <a:lnTo>
                      <a:pt x="0" y="10"/>
                    </a:lnTo>
                    <a:lnTo>
                      <a:pt x="0" y="0"/>
                    </a:lnTo>
                    <a:lnTo>
                      <a:pt x="5" y="0"/>
                    </a:lnTo>
                    <a:lnTo>
                      <a:pt x="11" y="0"/>
                    </a:lnTo>
                    <a:lnTo>
                      <a:pt x="22" y="5"/>
                    </a:lnTo>
                    <a:lnTo>
                      <a:pt x="33" y="5"/>
                    </a:lnTo>
                    <a:lnTo>
                      <a:pt x="27" y="10"/>
                    </a:lnTo>
                    <a:close/>
                  </a:path>
                </a:pathLst>
              </a:custGeom>
              <a:solidFill>
                <a:srgbClr val="FFFFFF"/>
              </a:solidFill>
              <a:ln w="9525">
                <a:noFill/>
                <a:round/>
                <a:headEnd/>
                <a:tailEnd/>
              </a:ln>
            </p:spPr>
            <p:txBody>
              <a:bodyPr/>
              <a:lstStyle/>
              <a:p>
                <a:endParaRPr lang="da-DK"/>
              </a:p>
            </p:txBody>
          </p:sp>
          <p:sp>
            <p:nvSpPr>
              <p:cNvPr id="5204" name="Freeform 1565"/>
              <p:cNvSpPr>
                <a:spLocks/>
              </p:cNvSpPr>
              <p:nvPr/>
            </p:nvSpPr>
            <p:spPr bwMode="auto">
              <a:xfrm>
                <a:off x="-6391984" y="-5469471"/>
                <a:ext cx="123959" cy="37565"/>
              </a:xfrm>
              <a:custGeom>
                <a:avLst/>
                <a:gdLst>
                  <a:gd name="T0" fmla="*/ 0 w 33"/>
                  <a:gd name="T1" fmla="*/ 70558342 h 10"/>
                  <a:gd name="T2" fmla="*/ 0 w 33"/>
                  <a:gd name="T3" fmla="*/ 70558342 h 10"/>
                  <a:gd name="T4" fmla="*/ 0 w 33"/>
                  <a:gd name="T5" fmla="*/ 0 h 10"/>
                  <a:gd name="T6" fmla="*/ 155211680 w 33"/>
                  <a:gd name="T7" fmla="*/ 0 h 10"/>
                  <a:gd name="T8" fmla="*/ 465631226 w 33"/>
                  <a:gd name="T9" fmla="*/ 0 h 10"/>
                  <a:gd name="T10" fmla="*/ 465631226 w 33"/>
                  <a:gd name="T11" fmla="*/ 0 h 10"/>
                  <a:gd name="T12" fmla="*/ 465631226 w 33"/>
                  <a:gd name="T13" fmla="*/ 141112927 h 10"/>
                  <a:gd name="T14" fmla="*/ 310419604 w 33"/>
                  <a:gd name="T15" fmla="*/ 70558342 h 10"/>
                  <a:gd name="T16" fmla="*/ 155211680 w 33"/>
                  <a:gd name="T17" fmla="*/ 70558342 h 10"/>
                  <a:gd name="T18" fmla="*/ 0 w 33"/>
                  <a:gd name="T19" fmla="*/ 70558342 h 10"/>
                  <a:gd name="T20" fmla="*/ 0 w 33"/>
                  <a:gd name="T21" fmla="*/ 70558342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0"/>
                  <a:gd name="T35" fmla="*/ 33 w 33"/>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0">
                    <a:moveTo>
                      <a:pt x="0" y="5"/>
                    </a:moveTo>
                    <a:lnTo>
                      <a:pt x="0" y="5"/>
                    </a:lnTo>
                    <a:lnTo>
                      <a:pt x="0" y="0"/>
                    </a:lnTo>
                    <a:lnTo>
                      <a:pt x="11" y="0"/>
                    </a:lnTo>
                    <a:lnTo>
                      <a:pt x="33" y="0"/>
                    </a:lnTo>
                    <a:lnTo>
                      <a:pt x="33" y="10"/>
                    </a:lnTo>
                    <a:lnTo>
                      <a:pt x="22" y="5"/>
                    </a:lnTo>
                    <a:lnTo>
                      <a:pt x="11" y="5"/>
                    </a:lnTo>
                    <a:lnTo>
                      <a:pt x="0" y="5"/>
                    </a:lnTo>
                    <a:close/>
                  </a:path>
                </a:pathLst>
              </a:custGeom>
              <a:solidFill>
                <a:srgbClr val="FFFFFF"/>
              </a:solidFill>
              <a:ln w="9525">
                <a:noFill/>
                <a:round/>
                <a:headEnd/>
                <a:tailEnd/>
              </a:ln>
            </p:spPr>
            <p:txBody>
              <a:bodyPr/>
              <a:lstStyle/>
              <a:p>
                <a:endParaRPr lang="da-DK"/>
              </a:p>
            </p:txBody>
          </p:sp>
          <p:sp>
            <p:nvSpPr>
              <p:cNvPr id="5205" name="Freeform 1566"/>
              <p:cNvSpPr>
                <a:spLocks/>
              </p:cNvSpPr>
              <p:nvPr/>
            </p:nvSpPr>
            <p:spPr bwMode="auto">
              <a:xfrm>
                <a:off x="-6185385" y="-5409367"/>
                <a:ext cx="101421" cy="41321"/>
              </a:xfrm>
              <a:custGeom>
                <a:avLst/>
                <a:gdLst>
                  <a:gd name="T0" fmla="*/ 0 w 27"/>
                  <a:gd name="T1" fmla="*/ 0 h 11"/>
                  <a:gd name="T2" fmla="*/ 0 w 27"/>
                  <a:gd name="T3" fmla="*/ 0 h 11"/>
                  <a:gd name="T4" fmla="*/ 70551462 w 27"/>
                  <a:gd name="T5" fmla="*/ 0 h 11"/>
                  <a:gd name="T6" fmla="*/ 225759385 w 27"/>
                  <a:gd name="T7" fmla="*/ 0 h 11"/>
                  <a:gd name="T8" fmla="*/ 380971093 w 27"/>
                  <a:gd name="T9" fmla="*/ 0 h 11"/>
                  <a:gd name="T10" fmla="*/ 380971093 w 27"/>
                  <a:gd name="T11" fmla="*/ 0 h 11"/>
                  <a:gd name="T12" fmla="*/ 380971093 w 27"/>
                  <a:gd name="T13" fmla="*/ 70553734 h 11"/>
                  <a:gd name="T14" fmla="*/ 225759385 w 27"/>
                  <a:gd name="T15" fmla="*/ 155220463 h 11"/>
                  <a:gd name="T16" fmla="*/ 70551462 w 27"/>
                  <a:gd name="T17" fmla="*/ 70553734 h 11"/>
                  <a:gd name="T18" fmla="*/ 0 w 27"/>
                  <a:gd name="T19" fmla="*/ 0 h 11"/>
                  <a:gd name="T20" fmla="*/ 0 w 27"/>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1"/>
                  <a:gd name="T35" fmla="*/ 27 w 27"/>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1">
                    <a:moveTo>
                      <a:pt x="0" y="0"/>
                    </a:moveTo>
                    <a:lnTo>
                      <a:pt x="0" y="0"/>
                    </a:lnTo>
                    <a:lnTo>
                      <a:pt x="5" y="0"/>
                    </a:lnTo>
                    <a:lnTo>
                      <a:pt x="16" y="0"/>
                    </a:lnTo>
                    <a:lnTo>
                      <a:pt x="27" y="0"/>
                    </a:lnTo>
                    <a:lnTo>
                      <a:pt x="27" y="5"/>
                    </a:lnTo>
                    <a:lnTo>
                      <a:pt x="16" y="11"/>
                    </a:lnTo>
                    <a:lnTo>
                      <a:pt x="5" y="5"/>
                    </a:lnTo>
                    <a:lnTo>
                      <a:pt x="0" y="0"/>
                    </a:lnTo>
                    <a:close/>
                  </a:path>
                </a:pathLst>
              </a:custGeom>
              <a:solidFill>
                <a:srgbClr val="FFFFFF"/>
              </a:solidFill>
              <a:ln w="9525">
                <a:noFill/>
                <a:round/>
                <a:headEnd/>
                <a:tailEnd/>
              </a:ln>
            </p:spPr>
            <p:txBody>
              <a:bodyPr/>
              <a:lstStyle/>
              <a:p>
                <a:endParaRPr lang="da-DK"/>
              </a:p>
            </p:txBody>
          </p:sp>
          <p:sp>
            <p:nvSpPr>
              <p:cNvPr id="5206" name="Freeform 1567"/>
              <p:cNvSpPr>
                <a:spLocks/>
              </p:cNvSpPr>
              <p:nvPr/>
            </p:nvSpPr>
            <p:spPr bwMode="auto">
              <a:xfrm>
                <a:off x="-6391984" y="-5431906"/>
                <a:ext cx="123959" cy="63860"/>
              </a:xfrm>
              <a:custGeom>
                <a:avLst/>
                <a:gdLst>
                  <a:gd name="T0" fmla="*/ 465631226 w 33"/>
                  <a:gd name="T1" fmla="*/ 239888163 h 17"/>
                  <a:gd name="T2" fmla="*/ 465631226 w 33"/>
                  <a:gd name="T3" fmla="*/ 239888163 h 17"/>
                  <a:gd name="T4" fmla="*/ 395079806 w 33"/>
                  <a:gd name="T5" fmla="*/ 155221110 h 17"/>
                  <a:gd name="T6" fmla="*/ 239871882 w 33"/>
                  <a:gd name="T7" fmla="*/ 84667082 h 17"/>
                  <a:gd name="T8" fmla="*/ 0 w 33"/>
                  <a:gd name="T9" fmla="*/ 155221110 h 17"/>
                  <a:gd name="T10" fmla="*/ 0 w 33"/>
                  <a:gd name="T11" fmla="*/ 155221110 h 17"/>
                  <a:gd name="T12" fmla="*/ 0 w 33"/>
                  <a:gd name="T13" fmla="*/ 84667082 h 17"/>
                  <a:gd name="T14" fmla="*/ 155211680 w 33"/>
                  <a:gd name="T15" fmla="*/ 0 h 17"/>
                  <a:gd name="T16" fmla="*/ 465631226 w 33"/>
                  <a:gd name="T17" fmla="*/ 84667082 h 17"/>
                  <a:gd name="T18" fmla="*/ 465631226 w 33"/>
                  <a:gd name="T19" fmla="*/ 84667082 h 17"/>
                  <a:gd name="T20" fmla="*/ 465631226 w 33"/>
                  <a:gd name="T21" fmla="*/ 155221110 h 17"/>
                  <a:gd name="T22" fmla="*/ 465631226 w 33"/>
                  <a:gd name="T23" fmla="*/ 155221110 h 17"/>
                  <a:gd name="T24" fmla="*/ 465631226 w 33"/>
                  <a:gd name="T25" fmla="*/ 155221110 h 17"/>
                  <a:gd name="T26" fmla="*/ 465631226 w 33"/>
                  <a:gd name="T27" fmla="*/ 239888163 h 17"/>
                  <a:gd name="T28" fmla="*/ 465631226 w 33"/>
                  <a:gd name="T29" fmla="*/ 239888163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7"/>
                  <a:gd name="T47" fmla="*/ 33 w 33"/>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7">
                    <a:moveTo>
                      <a:pt x="33" y="17"/>
                    </a:moveTo>
                    <a:lnTo>
                      <a:pt x="33" y="17"/>
                    </a:lnTo>
                    <a:lnTo>
                      <a:pt x="28" y="11"/>
                    </a:lnTo>
                    <a:lnTo>
                      <a:pt x="17" y="6"/>
                    </a:lnTo>
                    <a:lnTo>
                      <a:pt x="0" y="11"/>
                    </a:lnTo>
                    <a:lnTo>
                      <a:pt x="0" y="6"/>
                    </a:lnTo>
                    <a:lnTo>
                      <a:pt x="11" y="0"/>
                    </a:lnTo>
                    <a:lnTo>
                      <a:pt x="33" y="6"/>
                    </a:lnTo>
                    <a:lnTo>
                      <a:pt x="33" y="11"/>
                    </a:lnTo>
                    <a:lnTo>
                      <a:pt x="33" y="17"/>
                    </a:lnTo>
                    <a:close/>
                  </a:path>
                </a:pathLst>
              </a:custGeom>
              <a:solidFill>
                <a:srgbClr val="FFFFFF"/>
              </a:solidFill>
              <a:ln w="9525">
                <a:noFill/>
                <a:round/>
                <a:headEnd/>
                <a:tailEnd/>
              </a:ln>
            </p:spPr>
            <p:txBody>
              <a:bodyPr/>
              <a:lstStyle/>
              <a:p>
                <a:endParaRPr lang="da-DK"/>
              </a:p>
            </p:txBody>
          </p:sp>
          <p:sp>
            <p:nvSpPr>
              <p:cNvPr id="5207" name="Freeform 1568"/>
              <p:cNvSpPr>
                <a:spLocks/>
              </p:cNvSpPr>
              <p:nvPr/>
            </p:nvSpPr>
            <p:spPr bwMode="auto">
              <a:xfrm>
                <a:off x="-6249243" y="-5368046"/>
                <a:ext cx="146497" cy="41321"/>
              </a:xfrm>
              <a:custGeom>
                <a:avLst/>
                <a:gdLst>
                  <a:gd name="T0" fmla="*/ 550291584 w 39"/>
                  <a:gd name="T1" fmla="*/ 0 h 11"/>
                  <a:gd name="T2" fmla="*/ 550291584 w 39"/>
                  <a:gd name="T3" fmla="*/ 0 h 11"/>
                  <a:gd name="T4" fmla="*/ 465631259 w 39"/>
                  <a:gd name="T5" fmla="*/ 155220463 h 11"/>
                  <a:gd name="T6" fmla="*/ 310419626 w 39"/>
                  <a:gd name="T7" fmla="*/ 155220463 h 11"/>
                  <a:gd name="T8" fmla="*/ 155211691 w 39"/>
                  <a:gd name="T9" fmla="*/ 155220463 h 11"/>
                  <a:gd name="T10" fmla="*/ 0 w 39"/>
                  <a:gd name="T11" fmla="*/ 155220463 h 11"/>
                  <a:gd name="T12" fmla="*/ 0 w 39"/>
                  <a:gd name="T13" fmla="*/ 155220463 h 11"/>
                  <a:gd name="T14" fmla="*/ 0 w 39"/>
                  <a:gd name="T15" fmla="*/ 70553734 h 11"/>
                  <a:gd name="T16" fmla="*/ 84660237 w 39"/>
                  <a:gd name="T17" fmla="*/ 0 h 11"/>
                  <a:gd name="T18" fmla="*/ 239871899 w 39"/>
                  <a:gd name="T19" fmla="*/ 0 h 11"/>
                  <a:gd name="T20" fmla="*/ 395079834 w 39"/>
                  <a:gd name="T21" fmla="*/ 70553734 h 11"/>
                  <a:gd name="T22" fmla="*/ 550291584 w 39"/>
                  <a:gd name="T23" fmla="*/ 0 h 11"/>
                  <a:gd name="T24" fmla="*/ 550291584 w 39"/>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11"/>
                  <a:gd name="T41" fmla="*/ 39 w 39"/>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11">
                    <a:moveTo>
                      <a:pt x="39" y="0"/>
                    </a:moveTo>
                    <a:lnTo>
                      <a:pt x="39" y="0"/>
                    </a:lnTo>
                    <a:lnTo>
                      <a:pt x="33" y="11"/>
                    </a:lnTo>
                    <a:lnTo>
                      <a:pt x="22" y="11"/>
                    </a:lnTo>
                    <a:lnTo>
                      <a:pt x="11" y="11"/>
                    </a:lnTo>
                    <a:lnTo>
                      <a:pt x="0" y="11"/>
                    </a:lnTo>
                    <a:lnTo>
                      <a:pt x="0" y="5"/>
                    </a:lnTo>
                    <a:lnTo>
                      <a:pt x="6" y="0"/>
                    </a:lnTo>
                    <a:lnTo>
                      <a:pt x="17" y="0"/>
                    </a:lnTo>
                    <a:lnTo>
                      <a:pt x="28" y="5"/>
                    </a:lnTo>
                    <a:lnTo>
                      <a:pt x="39" y="0"/>
                    </a:lnTo>
                    <a:close/>
                  </a:path>
                </a:pathLst>
              </a:custGeom>
              <a:solidFill>
                <a:srgbClr val="FFFFFF"/>
              </a:solidFill>
              <a:ln w="9525">
                <a:noFill/>
                <a:round/>
                <a:headEnd/>
                <a:tailEnd/>
              </a:ln>
            </p:spPr>
            <p:txBody>
              <a:bodyPr/>
              <a:lstStyle/>
              <a:p>
                <a:endParaRPr lang="da-DK"/>
              </a:p>
            </p:txBody>
          </p:sp>
          <p:sp>
            <p:nvSpPr>
              <p:cNvPr id="5208" name="Freeform 1570"/>
              <p:cNvSpPr>
                <a:spLocks/>
              </p:cNvSpPr>
              <p:nvPr/>
            </p:nvSpPr>
            <p:spPr bwMode="auto">
              <a:xfrm>
                <a:off x="-6249243" y="-5307942"/>
                <a:ext cx="105177" cy="41321"/>
              </a:xfrm>
              <a:custGeom>
                <a:avLst/>
                <a:gdLst>
                  <a:gd name="T0" fmla="*/ 395078629 w 28"/>
                  <a:gd name="T1" fmla="*/ 0 h 11"/>
                  <a:gd name="T2" fmla="*/ 395078629 w 28"/>
                  <a:gd name="T3" fmla="*/ 0 h 11"/>
                  <a:gd name="T4" fmla="*/ 395078629 w 28"/>
                  <a:gd name="T5" fmla="*/ 155220463 h 11"/>
                  <a:gd name="T6" fmla="*/ 395078629 w 28"/>
                  <a:gd name="T7" fmla="*/ 155220463 h 11"/>
                  <a:gd name="T8" fmla="*/ 155211218 w 28"/>
                  <a:gd name="T9" fmla="*/ 84666729 h 11"/>
                  <a:gd name="T10" fmla="*/ 0 w 28"/>
                  <a:gd name="T11" fmla="*/ 84666729 h 11"/>
                  <a:gd name="T12" fmla="*/ 0 w 28"/>
                  <a:gd name="T13" fmla="*/ 84666729 h 11"/>
                  <a:gd name="T14" fmla="*/ 0 w 28"/>
                  <a:gd name="T15" fmla="*/ 0 h 11"/>
                  <a:gd name="T16" fmla="*/ 155211218 w 28"/>
                  <a:gd name="T17" fmla="*/ 0 h 11"/>
                  <a:gd name="T18" fmla="*/ 395078629 w 28"/>
                  <a:gd name="T19" fmla="*/ 0 h 11"/>
                  <a:gd name="T20" fmla="*/ 395078629 w 28"/>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1"/>
                  <a:gd name="T35" fmla="*/ 28 w 28"/>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1">
                    <a:moveTo>
                      <a:pt x="28" y="0"/>
                    </a:moveTo>
                    <a:lnTo>
                      <a:pt x="28" y="0"/>
                    </a:lnTo>
                    <a:lnTo>
                      <a:pt x="28" y="11"/>
                    </a:lnTo>
                    <a:lnTo>
                      <a:pt x="11" y="6"/>
                    </a:lnTo>
                    <a:lnTo>
                      <a:pt x="0" y="6"/>
                    </a:lnTo>
                    <a:lnTo>
                      <a:pt x="0" y="0"/>
                    </a:lnTo>
                    <a:lnTo>
                      <a:pt x="11" y="0"/>
                    </a:lnTo>
                    <a:lnTo>
                      <a:pt x="28" y="0"/>
                    </a:lnTo>
                    <a:close/>
                  </a:path>
                </a:pathLst>
              </a:custGeom>
              <a:solidFill>
                <a:srgbClr val="FFFFFF"/>
              </a:solidFill>
              <a:ln w="9525">
                <a:noFill/>
                <a:round/>
                <a:headEnd/>
                <a:tailEnd/>
              </a:ln>
            </p:spPr>
            <p:txBody>
              <a:bodyPr/>
              <a:lstStyle/>
              <a:p>
                <a:endParaRPr lang="da-DK"/>
              </a:p>
            </p:txBody>
          </p:sp>
          <p:sp>
            <p:nvSpPr>
              <p:cNvPr id="5209" name="Freeform 1571"/>
              <p:cNvSpPr>
                <a:spLocks/>
              </p:cNvSpPr>
              <p:nvPr/>
            </p:nvSpPr>
            <p:spPr bwMode="auto">
              <a:xfrm>
                <a:off x="-6433304" y="-5266621"/>
                <a:ext cx="146497" cy="41321"/>
              </a:xfrm>
              <a:custGeom>
                <a:avLst/>
                <a:gdLst>
                  <a:gd name="T0" fmla="*/ 465631259 w 39"/>
                  <a:gd name="T1" fmla="*/ 155220463 h 11"/>
                  <a:gd name="T2" fmla="*/ 465631259 w 39"/>
                  <a:gd name="T3" fmla="*/ 155220463 h 11"/>
                  <a:gd name="T4" fmla="*/ 395079834 w 39"/>
                  <a:gd name="T5" fmla="*/ 155220463 h 11"/>
                  <a:gd name="T6" fmla="*/ 239871899 w 39"/>
                  <a:gd name="T7" fmla="*/ 155220463 h 11"/>
                  <a:gd name="T8" fmla="*/ 84660237 w 39"/>
                  <a:gd name="T9" fmla="*/ 155220463 h 11"/>
                  <a:gd name="T10" fmla="*/ 0 w 39"/>
                  <a:gd name="T11" fmla="*/ 84666729 h 11"/>
                  <a:gd name="T12" fmla="*/ 0 w 39"/>
                  <a:gd name="T13" fmla="*/ 84666729 h 11"/>
                  <a:gd name="T14" fmla="*/ 84660237 w 39"/>
                  <a:gd name="T15" fmla="*/ 0 h 11"/>
                  <a:gd name="T16" fmla="*/ 310419626 w 39"/>
                  <a:gd name="T17" fmla="*/ 0 h 11"/>
                  <a:gd name="T18" fmla="*/ 465631259 w 39"/>
                  <a:gd name="T19" fmla="*/ 84666729 h 11"/>
                  <a:gd name="T20" fmla="*/ 550291584 w 39"/>
                  <a:gd name="T21" fmla="*/ 84666729 h 11"/>
                  <a:gd name="T22" fmla="*/ 465631259 w 39"/>
                  <a:gd name="T23" fmla="*/ 155220463 h 11"/>
                  <a:gd name="T24" fmla="*/ 465631259 w 39"/>
                  <a:gd name="T25" fmla="*/ 155220463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11"/>
                  <a:gd name="T41" fmla="*/ 39 w 39"/>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11">
                    <a:moveTo>
                      <a:pt x="33" y="11"/>
                    </a:moveTo>
                    <a:lnTo>
                      <a:pt x="33" y="11"/>
                    </a:lnTo>
                    <a:lnTo>
                      <a:pt x="28" y="11"/>
                    </a:lnTo>
                    <a:lnTo>
                      <a:pt x="17" y="11"/>
                    </a:lnTo>
                    <a:lnTo>
                      <a:pt x="6" y="11"/>
                    </a:lnTo>
                    <a:lnTo>
                      <a:pt x="0" y="6"/>
                    </a:lnTo>
                    <a:lnTo>
                      <a:pt x="6" y="0"/>
                    </a:lnTo>
                    <a:lnTo>
                      <a:pt x="22" y="0"/>
                    </a:lnTo>
                    <a:lnTo>
                      <a:pt x="33" y="6"/>
                    </a:lnTo>
                    <a:lnTo>
                      <a:pt x="39" y="6"/>
                    </a:lnTo>
                    <a:lnTo>
                      <a:pt x="33" y="11"/>
                    </a:lnTo>
                    <a:close/>
                  </a:path>
                </a:pathLst>
              </a:custGeom>
              <a:solidFill>
                <a:srgbClr val="FFFFFF"/>
              </a:solidFill>
              <a:ln w="9525">
                <a:noFill/>
                <a:round/>
                <a:headEnd/>
                <a:tailEnd/>
              </a:ln>
            </p:spPr>
            <p:txBody>
              <a:bodyPr/>
              <a:lstStyle/>
              <a:p>
                <a:endParaRPr lang="da-DK"/>
              </a:p>
            </p:txBody>
          </p:sp>
          <p:sp>
            <p:nvSpPr>
              <p:cNvPr id="5210" name="Freeform 1572"/>
              <p:cNvSpPr>
                <a:spLocks/>
              </p:cNvSpPr>
              <p:nvPr/>
            </p:nvSpPr>
            <p:spPr bwMode="auto">
              <a:xfrm>
                <a:off x="-6226705" y="-5266621"/>
                <a:ext cx="123959" cy="41321"/>
              </a:xfrm>
              <a:custGeom>
                <a:avLst/>
                <a:gdLst>
                  <a:gd name="T0" fmla="*/ 0 w 33"/>
                  <a:gd name="T1" fmla="*/ 155220463 h 11"/>
                  <a:gd name="T2" fmla="*/ 0 w 33"/>
                  <a:gd name="T3" fmla="*/ 155220463 h 11"/>
                  <a:gd name="T4" fmla="*/ 0 w 33"/>
                  <a:gd name="T5" fmla="*/ 84666729 h 11"/>
                  <a:gd name="T6" fmla="*/ 70551449 w 33"/>
                  <a:gd name="T7" fmla="*/ 84666729 h 11"/>
                  <a:gd name="T8" fmla="*/ 225759344 w 33"/>
                  <a:gd name="T9" fmla="*/ 0 h 11"/>
                  <a:gd name="T10" fmla="*/ 380971024 w 33"/>
                  <a:gd name="T11" fmla="*/ 84666729 h 11"/>
                  <a:gd name="T12" fmla="*/ 465631226 w 33"/>
                  <a:gd name="T13" fmla="*/ 84666729 h 11"/>
                  <a:gd name="T14" fmla="*/ 465631226 w 33"/>
                  <a:gd name="T15" fmla="*/ 155220463 h 11"/>
                  <a:gd name="T16" fmla="*/ 465631226 w 33"/>
                  <a:gd name="T17" fmla="*/ 155220463 h 11"/>
                  <a:gd name="T18" fmla="*/ 380971024 w 33"/>
                  <a:gd name="T19" fmla="*/ 155220463 h 11"/>
                  <a:gd name="T20" fmla="*/ 225759344 w 33"/>
                  <a:gd name="T21" fmla="*/ 155220463 h 11"/>
                  <a:gd name="T22" fmla="*/ 155211680 w 33"/>
                  <a:gd name="T23" fmla="*/ 155220463 h 11"/>
                  <a:gd name="T24" fmla="*/ 0 w 33"/>
                  <a:gd name="T25" fmla="*/ 155220463 h 11"/>
                  <a:gd name="T26" fmla="*/ 0 w 33"/>
                  <a:gd name="T27" fmla="*/ 155220463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11"/>
                  <a:gd name="T44" fmla="*/ 33 w 33"/>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11">
                    <a:moveTo>
                      <a:pt x="0" y="11"/>
                    </a:moveTo>
                    <a:lnTo>
                      <a:pt x="0" y="11"/>
                    </a:lnTo>
                    <a:lnTo>
                      <a:pt x="0" y="6"/>
                    </a:lnTo>
                    <a:lnTo>
                      <a:pt x="5" y="6"/>
                    </a:lnTo>
                    <a:lnTo>
                      <a:pt x="16" y="0"/>
                    </a:lnTo>
                    <a:lnTo>
                      <a:pt x="27" y="6"/>
                    </a:lnTo>
                    <a:lnTo>
                      <a:pt x="33" y="6"/>
                    </a:lnTo>
                    <a:lnTo>
                      <a:pt x="33" y="11"/>
                    </a:lnTo>
                    <a:lnTo>
                      <a:pt x="27" y="11"/>
                    </a:lnTo>
                    <a:lnTo>
                      <a:pt x="16" y="11"/>
                    </a:lnTo>
                    <a:lnTo>
                      <a:pt x="11" y="11"/>
                    </a:lnTo>
                    <a:lnTo>
                      <a:pt x="0" y="11"/>
                    </a:lnTo>
                    <a:close/>
                  </a:path>
                </a:pathLst>
              </a:custGeom>
              <a:solidFill>
                <a:srgbClr val="FFFFFF"/>
              </a:solidFill>
              <a:ln w="9525">
                <a:noFill/>
                <a:round/>
                <a:headEnd/>
                <a:tailEnd/>
              </a:ln>
            </p:spPr>
            <p:txBody>
              <a:bodyPr/>
              <a:lstStyle/>
              <a:p>
                <a:endParaRPr lang="da-DK"/>
              </a:p>
            </p:txBody>
          </p:sp>
          <p:sp>
            <p:nvSpPr>
              <p:cNvPr id="5211" name="Freeform 1573"/>
              <p:cNvSpPr>
                <a:spLocks/>
              </p:cNvSpPr>
              <p:nvPr/>
            </p:nvSpPr>
            <p:spPr bwMode="auto">
              <a:xfrm>
                <a:off x="-6249243" y="-5202761"/>
                <a:ext cx="206599" cy="41321"/>
              </a:xfrm>
              <a:custGeom>
                <a:avLst/>
                <a:gdLst>
                  <a:gd name="T0" fmla="*/ 776057234 w 55"/>
                  <a:gd name="T1" fmla="*/ 155220463 h 11"/>
                  <a:gd name="T2" fmla="*/ 776057234 w 55"/>
                  <a:gd name="T3" fmla="*/ 155220463 h 11"/>
                  <a:gd name="T4" fmla="*/ 395084910 w 55"/>
                  <a:gd name="T5" fmla="*/ 155220463 h 11"/>
                  <a:gd name="T6" fmla="*/ 155212210 w 55"/>
                  <a:gd name="T7" fmla="*/ 155220463 h 11"/>
                  <a:gd name="T8" fmla="*/ 0 w 55"/>
                  <a:gd name="T9" fmla="*/ 0 h 11"/>
                  <a:gd name="T10" fmla="*/ 0 w 55"/>
                  <a:gd name="T11" fmla="*/ 0 h 11"/>
                  <a:gd name="T12" fmla="*/ 395084910 w 55"/>
                  <a:gd name="T13" fmla="*/ 0 h 11"/>
                  <a:gd name="T14" fmla="*/ 620845083 w 55"/>
                  <a:gd name="T15" fmla="*/ 70553734 h 11"/>
                  <a:gd name="T16" fmla="*/ 705505573 w 55"/>
                  <a:gd name="T17" fmla="*/ 70553734 h 11"/>
                  <a:gd name="T18" fmla="*/ 776057234 w 55"/>
                  <a:gd name="T19" fmla="*/ 155220463 h 11"/>
                  <a:gd name="T20" fmla="*/ 776057234 w 55"/>
                  <a:gd name="T21" fmla="*/ 155220463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11"/>
                  <a:gd name="T35" fmla="*/ 55 w 55"/>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11">
                    <a:moveTo>
                      <a:pt x="55" y="11"/>
                    </a:moveTo>
                    <a:lnTo>
                      <a:pt x="55" y="11"/>
                    </a:lnTo>
                    <a:lnTo>
                      <a:pt x="28" y="11"/>
                    </a:lnTo>
                    <a:lnTo>
                      <a:pt x="11" y="11"/>
                    </a:lnTo>
                    <a:lnTo>
                      <a:pt x="0" y="0"/>
                    </a:lnTo>
                    <a:lnTo>
                      <a:pt x="28" y="0"/>
                    </a:lnTo>
                    <a:lnTo>
                      <a:pt x="44" y="5"/>
                    </a:lnTo>
                    <a:lnTo>
                      <a:pt x="50" y="5"/>
                    </a:lnTo>
                    <a:lnTo>
                      <a:pt x="55" y="11"/>
                    </a:lnTo>
                    <a:close/>
                  </a:path>
                </a:pathLst>
              </a:custGeom>
              <a:solidFill>
                <a:srgbClr val="FFFFFF"/>
              </a:solidFill>
              <a:ln w="9525">
                <a:noFill/>
                <a:round/>
                <a:headEnd/>
                <a:tailEnd/>
              </a:ln>
            </p:spPr>
            <p:txBody>
              <a:bodyPr/>
              <a:lstStyle/>
              <a:p>
                <a:endParaRPr lang="da-DK"/>
              </a:p>
            </p:txBody>
          </p:sp>
          <p:sp>
            <p:nvSpPr>
              <p:cNvPr id="5212" name="Freeform 1574"/>
              <p:cNvSpPr>
                <a:spLocks/>
              </p:cNvSpPr>
              <p:nvPr/>
            </p:nvSpPr>
            <p:spPr bwMode="auto">
              <a:xfrm>
                <a:off x="-6391984" y="-5202761"/>
                <a:ext cx="123959" cy="41321"/>
              </a:xfrm>
              <a:custGeom>
                <a:avLst/>
                <a:gdLst>
                  <a:gd name="T0" fmla="*/ 0 w 33"/>
                  <a:gd name="T1" fmla="*/ 0 h 11"/>
                  <a:gd name="T2" fmla="*/ 0 w 33"/>
                  <a:gd name="T3" fmla="*/ 0 h 11"/>
                  <a:gd name="T4" fmla="*/ 155211680 w 33"/>
                  <a:gd name="T5" fmla="*/ 0 h 11"/>
                  <a:gd name="T6" fmla="*/ 239871882 w 33"/>
                  <a:gd name="T7" fmla="*/ 0 h 11"/>
                  <a:gd name="T8" fmla="*/ 395079806 w 33"/>
                  <a:gd name="T9" fmla="*/ 0 h 11"/>
                  <a:gd name="T10" fmla="*/ 465631226 w 33"/>
                  <a:gd name="T11" fmla="*/ 0 h 11"/>
                  <a:gd name="T12" fmla="*/ 465631226 w 33"/>
                  <a:gd name="T13" fmla="*/ 0 h 11"/>
                  <a:gd name="T14" fmla="*/ 465631226 w 33"/>
                  <a:gd name="T15" fmla="*/ 70553734 h 11"/>
                  <a:gd name="T16" fmla="*/ 465631226 w 33"/>
                  <a:gd name="T17" fmla="*/ 70553734 h 11"/>
                  <a:gd name="T18" fmla="*/ 239871882 w 33"/>
                  <a:gd name="T19" fmla="*/ 155220463 h 11"/>
                  <a:gd name="T20" fmla="*/ 84660231 w 33"/>
                  <a:gd name="T21" fmla="*/ 70553734 h 11"/>
                  <a:gd name="T22" fmla="*/ 0 w 33"/>
                  <a:gd name="T23" fmla="*/ 0 h 11"/>
                  <a:gd name="T24" fmla="*/ 0 w 33"/>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1"/>
                  <a:gd name="T41" fmla="*/ 33 w 33"/>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1">
                    <a:moveTo>
                      <a:pt x="0" y="0"/>
                    </a:moveTo>
                    <a:lnTo>
                      <a:pt x="0" y="0"/>
                    </a:lnTo>
                    <a:lnTo>
                      <a:pt x="11" y="0"/>
                    </a:lnTo>
                    <a:lnTo>
                      <a:pt x="17" y="0"/>
                    </a:lnTo>
                    <a:lnTo>
                      <a:pt x="28" y="0"/>
                    </a:lnTo>
                    <a:lnTo>
                      <a:pt x="33" y="0"/>
                    </a:lnTo>
                    <a:lnTo>
                      <a:pt x="33" y="5"/>
                    </a:lnTo>
                    <a:lnTo>
                      <a:pt x="17" y="11"/>
                    </a:lnTo>
                    <a:lnTo>
                      <a:pt x="6" y="5"/>
                    </a:lnTo>
                    <a:lnTo>
                      <a:pt x="0" y="0"/>
                    </a:lnTo>
                    <a:close/>
                  </a:path>
                </a:pathLst>
              </a:custGeom>
              <a:solidFill>
                <a:srgbClr val="FFFFFF"/>
              </a:solidFill>
              <a:ln w="9525">
                <a:noFill/>
                <a:round/>
                <a:headEnd/>
                <a:tailEnd/>
              </a:ln>
            </p:spPr>
            <p:txBody>
              <a:bodyPr/>
              <a:lstStyle/>
              <a:p>
                <a:endParaRPr lang="da-DK"/>
              </a:p>
            </p:txBody>
          </p:sp>
          <p:sp>
            <p:nvSpPr>
              <p:cNvPr id="5213" name="Freeform 1577"/>
              <p:cNvSpPr>
                <a:spLocks/>
              </p:cNvSpPr>
              <p:nvPr/>
            </p:nvSpPr>
            <p:spPr bwMode="auto">
              <a:xfrm>
                <a:off x="-6226705" y="-5593435"/>
                <a:ext cx="123959" cy="41321"/>
              </a:xfrm>
              <a:custGeom>
                <a:avLst/>
                <a:gdLst>
                  <a:gd name="T0" fmla="*/ 70551449 w 33"/>
                  <a:gd name="T1" fmla="*/ 0 h 11"/>
                  <a:gd name="T2" fmla="*/ 70551449 w 33"/>
                  <a:gd name="T3" fmla="*/ 0 h 11"/>
                  <a:gd name="T4" fmla="*/ 70551449 w 33"/>
                  <a:gd name="T5" fmla="*/ 70553734 h 11"/>
                  <a:gd name="T6" fmla="*/ 155211680 w 33"/>
                  <a:gd name="T7" fmla="*/ 70553734 h 11"/>
                  <a:gd name="T8" fmla="*/ 225759344 w 33"/>
                  <a:gd name="T9" fmla="*/ 70553734 h 11"/>
                  <a:gd name="T10" fmla="*/ 380971024 w 33"/>
                  <a:gd name="T11" fmla="*/ 70553734 h 11"/>
                  <a:gd name="T12" fmla="*/ 465631226 w 33"/>
                  <a:gd name="T13" fmla="*/ 70553734 h 11"/>
                  <a:gd name="T14" fmla="*/ 465631226 w 33"/>
                  <a:gd name="T15" fmla="*/ 155220463 h 11"/>
                  <a:gd name="T16" fmla="*/ 465631226 w 33"/>
                  <a:gd name="T17" fmla="*/ 155220463 h 11"/>
                  <a:gd name="T18" fmla="*/ 155211680 w 33"/>
                  <a:gd name="T19" fmla="*/ 155220463 h 11"/>
                  <a:gd name="T20" fmla="*/ 0 w 33"/>
                  <a:gd name="T21" fmla="*/ 155220463 h 11"/>
                  <a:gd name="T22" fmla="*/ 70551449 w 33"/>
                  <a:gd name="T23" fmla="*/ 0 h 11"/>
                  <a:gd name="T24" fmla="*/ 70551449 w 33"/>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1"/>
                  <a:gd name="T41" fmla="*/ 33 w 33"/>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1">
                    <a:moveTo>
                      <a:pt x="5" y="0"/>
                    </a:moveTo>
                    <a:lnTo>
                      <a:pt x="5" y="0"/>
                    </a:lnTo>
                    <a:lnTo>
                      <a:pt x="5" y="5"/>
                    </a:lnTo>
                    <a:lnTo>
                      <a:pt x="11" y="5"/>
                    </a:lnTo>
                    <a:lnTo>
                      <a:pt x="16" y="5"/>
                    </a:lnTo>
                    <a:lnTo>
                      <a:pt x="27" y="5"/>
                    </a:lnTo>
                    <a:lnTo>
                      <a:pt x="33" y="5"/>
                    </a:lnTo>
                    <a:lnTo>
                      <a:pt x="33" y="11"/>
                    </a:lnTo>
                    <a:lnTo>
                      <a:pt x="11" y="11"/>
                    </a:lnTo>
                    <a:lnTo>
                      <a:pt x="0" y="11"/>
                    </a:lnTo>
                    <a:lnTo>
                      <a:pt x="5" y="0"/>
                    </a:lnTo>
                    <a:close/>
                  </a:path>
                </a:pathLst>
              </a:custGeom>
              <a:solidFill>
                <a:srgbClr val="FFFFFF"/>
              </a:solidFill>
              <a:ln w="9525">
                <a:noFill/>
                <a:round/>
                <a:headEnd/>
                <a:tailEnd/>
              </a:ln>
            </p:spPr>
            <p:txBody>
              <a:bodyPr/>
              <a:lstStyle/>
              <a:p>
                <a:endParaRPr lang="da-DK"/>
              </a:p>
            </p:txBody>
          </p:sp>
          <p:sp>
            <p:nvSpPr>
              <p:cNvPr id="5214" name="Freeform 1578"/>
              <p:cNvSpPr>
                <a:spLocks/>
              </p:cNvSpPr>
              <p:nvPr/>
            </p:nvSpPr>
            <p:spPr bwMode="auto">
              <a:xfrm>
                <a:off x="-7808123" y="1063050"/>
                <a:ext cx="1765479" cy="845208"/>
              </a:xfrm>
              <a:custGeom>
                <a:avLst/>
                <a:gdLst>
                  <a:gd name="T0" fmla="*/ 225759688 w 470"/>
                  <a:gd name="T1" fmla="*/ 0 h 225"/>
                  <a:gd name="T2" fmla="*/ 225759688 w 470"/>
                  <a:gd name="T3" fmla="*/ 0 h 225"/>
                  <a:gd name="T4" fmla="*/ 0 w 470"/>
                  <a:gd name="T5" fmla="*/ 1086558258 h 225"/>
                  <a:gd name="T6" fmla="*/ 0 w 470"/>
                  <a:gd name="T7" fmla="*/ 1622780607 h 225"/>
                  <a:gd name="T8" fmla="*/ 0 w 470"/>
                  <a:gd name="T9" fmla="*/ 1778002075 h 225"/>
                  <a:gd name="T10" fmla="*/ 0 w 470"/>
                  <a:gd name="T11" fmla="*/ 1933227299 h 225"/>
                  <a:gd name="T12" fmla="*/ 70551557 w 470"/>
                  <a:gd name="T13" fmla="*/ 2147483647 h 225"/>
                  <a:gd name="T14" fmla="*/ 70551557 w 470"/>
                  <a:gd name="T15" fmla="*/ 2147483647 h 225"/>
                  <a:gd name="T16" fmla="*/ 70551557 w 470"/>
                  <a:gd name="T17" fmla="*/ 2147483647 h 225"/>
                  <a:gd name="T18" fmla="*/ 155211917 w 470"/>
                  <a:gd name="T19" fmla="*/ 2147483647 h 225"/>
                  <a:gd name="T20" fmla="*/ 225759688 w 470"/>
                  <a:gd name="T21" fmla="*/ 2147483647 h 225"/>
                  <a:gd name="T22" fmla="*/ 310420077 w 470"/>
                  <a:gd name="T23" fmla="*/ 2147483647 h 225"/>
                  <a:gd name="T24" fmla="*/ 310420077 w 470"/>
                  <a:gd name="T25" fmla="*/ 2147483647 h 225"/>
                  <a:gd name="T26" fmla="*/ 1312235593 w 470"/>
                  <a:gd name="T27" fmla="*/ 2147483647 h 225"/>
                  <a:gd name="T28" fmla="*/ 1777871168 w 470"/>
                  <a:gd name="T29" fmla="*/ 2147483647 h 225"/>
                  <a:gd name="T30" fmla="*/ 2003631267 w 470"/>
                  <a:gd name="T31" fmla="*/ 2147483647 h 225"/>
                  <a:gd name="T32" fmla="*/ 2074182794 w 470"/>
                  <a:gd name="T33" fmla="*/ 2147483647 h 225"/>
                  <a:gd name="T34" fmla="*/ 2074182794 w 470"/>
                  <a:gd name="T35" fmla="*/ 2147483647 h 225"/>
                  <a:gd name="T36" fmla="*/ 2074182794 w 470"/>
                  <a:gd name="T37" fmla="*/ 2147483647 h 225"/>
                  <a:gd name="T38" fmla="*/ 2147483647 w 470"/>
                  <a:gd name="T39" fmla="*/ 2147483647 h 225"/>
                  <a:gd name="T40" fmla="*/ 2147483647 w 470"/>
                  <a:gd name="T41" fmla="*/ 2147483647 h 225"/>
                  <a:gd name="T42" fmla="*/ 2147483647 w 470"/>
                  <a:gd name="T43" fmla="*/ 2147483647 h 225"/>
                  <a:gd name="T44" fmla="*/ 2147483647 w 470"/>
                  <a:gd name="T45" fmla="*/ 2147483647 h 225"/>
                  <a:gd name="T46" fmla="*/ 2147483647 w 470"/>
                  <a:gd name="T47" fmla="*/ 2147483647 h 225"/>
                  <a:gd name="T48" fmla="*/ 2147483647 w 470"/>
                  <a:gd name="T49" fmla="*/ 2147483647 h 225"/>
                  <a:gd name="T50" fmla="*/ 2147483647 w 470"/>
                  <a:gd name="T51" fmla="*/ 2147483647 h 225"/>
                  <a:gd name="T52" fmla="*/ 2147483647 w 470"/>
                  <a:gd name="T53" fmla="*/ 2147483647 h 225"/>
                  <a:gd name="T54" fmla="*/ 2147483647 w 470"/>
                  <a:gd name="T55" fmla="*/ 2147483647 h 225"/>
                  <a:gd name="T56" fmla="*/ 2147483647 w 470"/>
                  <a:gd name="T57" fmla="*/ 2147483647 h 225"/>
                  <a:gd name="T58" fmla="*/ 2147483647 w 470"/>
                  <a:gd name="T59" fmla="*/ 2147483647 h 225"/>
                  <a:gd name="T60" fmla="*/ 2147483647 w 470"/>
                  <a:gd name="T61" fmla="*/ 2147483647 h 225"/>
                  <a:gd name="T62" fmla="*/ 2147483647 w 470"/>
                  <a:gd name="T63" fmla="*/ 2147483647 h 225"/>
                  <a:gd name="T64" fmla="*/ 2147483647 w 470"/>
                  <a:gd name="T65" fmla="*/ 2147483647 h 225"/>
                  <a:gd name="T66" fmla="*/ 2147483647 w 470"/>
                  <a:gd name="T67" fmla="*/ 2147483647 h 225"/>
                  <a:gd name="T68" fmla="*/ 2147483647 w 470"/>
                  <a:gd name="T69" fmla="*/ 1933227299 h 225"/>
                  <a:gd name="T70" fmla="*/ 2147483647 w 470"/>
                  <a:gd name="T71" fmla="*/ 1862669355 h 225"/>
                  <a:gd name="T72" fmla="*/ 2147483647 w 470"/>
                  <a:gd name="T73" fmla="*/ 1707447887 h 225"/>
                  <a:gd name="T74" fmla="*/ 2147483647 w 470"/>
                  <a:gd name="T75" fmla="*/ 1707447887 h 225"/>
                  <a:gd name="T76" fmla="*/ 2147483647 w 470"/>
                  <a:gd name="T77" fmla="*/ 1157112447 h 225"/>
                  <a:gd name="T78" fmla="*/ 2147483647 w 470"/>
                  <a:gd name="T79" fmla="*/ 1157112447 h 225"/>
                  <a:gd name="T80" fmla="*/ 2147483647 w 470"/>
                  <a:gd name="T81" fmla="*/ 550335675 h 225"/>
                  <a:gd name="T82" fmla="*/ 2147483647 w 470"/>
                  <a:gd name="T83" fmla="*/ 550335675 h 225"/>
                  <a:gd name="T84" fmla="*/ 2147483647 w 470"/>
                  <a:gd name="T85" fmla="*/ 550335675 h 225"/>
                  <a:gd name="T86" fmla="*/ 1693210837 w 470"/>
                  <a:gd name="T87" fmla="*/ 465668278 h 225"/>
                  <a:gd name="T88" fmla="*/ 1001815633 w 470"/>
                  <a:gd name="T89" fmla="*/ 310446810 h 225"/>
                  <a:gd name="T90" fmla="*/ 225759688 w 470"/>
                  <a:gd name="T91" fmla="*/ 0 h 225"/>
                  <a:gd name="T92" fmla="*/ 225759688 w 470"/>
                  <a:gd name="T93" fmla="*/ 0 h 22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70"/>
                  <a:gd name="T142" fmla="*/ 0 h 225"/>
                  <a:gd name="T143" fmla="*/ 470 w 470"/>
                  <a:gd name="T144" fmla="*/ 225 h 22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70" h="225">
                    <a:moveTo>
                      <a:pt x="16" y="0"/>
                    </a:moveTo>
                    <a:lnTo>
                      <a:pt x="16" y="0"/>
                    </a:lnTo>
                    <a:lnTo>
                      <a:pt x="0" y="77"/>
                    </a:lnTo>
                    <a:lnTo>
                      <a:pt x="0" y="115"/>
                    </a:lnTo>
                    <a:lnTo>
                      <a:pt x="0" y="126"/>
                    </a:lnTo>
                    <a:lnTo>
                      <a:pt x="0" y="137"/>
                    </a:lnTo>
                    <a:lnTo>
                      <a:pt x="5" y="186"/>
                    </a:lnTo>
                    <a:lnTo>
                      <a:pt x="5" y="197"/>
                    </a:lnTo>
                    <a:lnTo>
                      <a:pt x="11" y="203"/>
                    </a:lnTo>
                    <a:lnTo>
                      <a:pt x="16" y="208"/>
                    </a:lnTo>
                    <a:lnTo>
                      <a:pt x="22" y="208"/>
                    </a:lnTo>
                    <a:lnTo>
                      <a:pt x="93" y="214"/>
                    </a:lnTo>
                    <a:lnTo>
                      <a:pt x="126" y="208"/>
                    </a:lnTo>
                    <a:lnTo>
                      <a:pt x="142" y="203"/>
                    </a:lnTo>
                    <a:lnTo>
                      <a:pt x="147" y="197"/>
                    </a:lnTo>
                    <a:lnTo>
                      <a:pt x="147" y="186"/>
                    </a:lnTo>
                    <a:lnTo>
                      <a:pt x="202" y="203"/>
                    </a:lnTo>
                    <a:lnTo>
                      <a:pt x="246" y="219"/>
                    </a:lnTo>
                    <a:lnTo>
                      <a:pt x="284" y="225"/>
                    </a:lnTo>
                    <a:lnTo>
                      <a:pt x="361" y="225"/>
                    </a:lnTo>
                    <a:lnTo>
                      <a:pt x="421" y="225"/>
                    </a:lnTo>
                    <a:lnTo>
                      <a:pt x="470" y="214"/>
                    </a:lnTo>
                    <a:lnTo>
                      <a:pt x="470" y="208"/>
                    </a:lnTo>
                    <a:lnTo>
                      <a:pt x="465" y="192"/>
                    </a:lnTo>
                    <a:lnTo>
                      <a:pt x="454" y="181"/>
                    </a:lnTo>
                    <a:lnTo>
                      <a:pt x="437" y="170"/>
                    </a:lnTo>
                    <a:lnTo>
                      <a:pt x="415" y="159"/>
                    </a:lnTo>
                    <a:lnTo>
                      <a:pt x="388" y="153"/>
                    </a:lnTo>
                    <a:lnTo>
                      <a:pt x="312" y="137"/>
                    </a:lnTo>
                    <a:lnTo>
                      <a:pt x="301" y="132"/>
                    </a:lnTo>
                    <a:lnTo>
                      <a:pt x="284" y="121"/>
                    </a:lnTo>
                    <a:lnTo>
                      <a:pt x="246" y="82"/>
                    </a:lnTo>
                    <a:lnTo>
                      <a:pt x="229" y="39"/>
                    </a:lnTo>
                    <a:lnTo>
                      <a:pt x="175" y="39"/>
                    </a:lnTo>
                    <a:lnTo>
                      <a:pt x="120" y="33"/>
                    </a:lnTo>
                    <a:lnTo>
                      <a:pt x="71" y="22"/>
                    </a:lnTo>
                    <a:lnTo>
                      <a:pt x="16" y="0"/>
                    </a:lnTo>
                    <a:close/>
                  </a:path>
                </a:pathLst>
              </a:custGeom>
              <a:solidFill>
                <a:srgbClr val="010101"/>
              </a:solidFill>
              <a:ln w="9525">
                <a:noFill/>
                <a:round/>
                <a:headEnd/>
                <a:tailEnd/>
              </a:ln>
            </p:spPr>
            <p:txBody>
              <a:bodyPr/>
              <a:lstStyle/>
              <a:p>
                <a:endParaRPr lang="da-DK"/>
              </a:p>
            </p:txBody>
          </p:sp>
          <p:sp>
            <p:nvSpPr>
              <p:cNvPr id="5215" name="Freeform 1579"/>
              <p:cNvSpPr>
                <a:spLocks/>
              </p:cNvSpPr>
              <p:nvPr/>
            </p:nvSpPr>
            <p:spPr bwMode="auto">
              <a:xfrm>
                <a:off x="-8548122" y="-7238774"/>
                <a:ext cx="676141" cy="679923"/>
              </a:xfrm>
              <a:custGeom>
                <a:avLst/>
                <a:gdLst>
                  <a:gd name="T0" fmla="*/ 310420102 w 180"/>
                  <a:gd name="T1" fmla="*/ 0 h 181"/>
                  <a:gd name="T2" fmla="*/ 310420102 w 180"/>
                  <a:gd name="T3" fmla="*/ 0 h 181"/>
                  <a:gd name="T4" fmla="*/ 0 w 180"/>
                  <a:gd name="T5" fmla="*/ 691447884 h 181"/>
                  <a:gd name="T6" fmla="*/ 0 w 180"/>
                  <a:gd name="T7" fmla="*/ 691447884 h 181"/>
                  <a:gd name="T8" fmla="*/ 620843959 w 180"/>
                  <a:gd name="T9" fmla="*/ 1538113497 h 181"/>
                  <a:gd name="T10" fmla="*/ 1157027582 w 180"/>
                  <a:gd name="T11" fmla="*/ 2147483647 h 181"/>
                  <a:gd name="T12" fmla="*/ 1537999099 w 180"/>
                  <a:gd name="T13" fmla="*/ 2147483647 h 181"/>
                  <a:gd name="T14" fmla="*/ 1537999099 w 180"/>
                  <a:gd name="T15" fmla="*/ 2147483647 h 181"/>
                  <a:gd name="T16" fmla="*/ 1693210969 w 180"/>
                  <a:gd name="T17" fmla="*/ 2147483647 h 181"/>
                  <a:gd name="T18" fmla="*/ 1933079420 w 180"/>
                  <a:gd name="T19" fmla="*/ 2147483647 h 181"/>
                  <a:gd name="T20" fmla="*/ 2147483647 w 180"/>
                  <a:gd name="T21" fmla="*/ 2147483647 h 181"/>
                  <a:gd name="T22" fmla="*/ 2147483647 w 180"/>
                  <a:gd name="T23" fmla="*/ 1622780786 h 181"/>
                  <a:gd name="T24" fmla="*/ 2147483647 w 180"/>
                  <a:gd name="T25" fmla="*/ 1622780786 h 181"/>
                  <a:gd name="T26" fmla="*/ 1072367245 w 180"/>
                  <a:gd name="T27" fmla="*/ 381001040 h 181"/>
                  <a:gd name="T28" fmla="*/ 1072367245 w 180"/>
                  <a:gd name="T29" fmla="*/ 381001040 h 181"/>
                  <a:gd name="T30" fmla="*/ 310420102 w 180"/>
                  <a:gd name="T31" fmla="*/ 0 h 181"/>
                  <a:gd name="T32" fmla="*/ 310420102 w 180"/>
                  <a:gd name="T33" fmla="*/ 0 h 1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0"/>
                  <a:gd name="T52" fmla="*/ 0 h 181"/>
                  <a:gd name="T53" fmla="*/ 180 w 180"/>
                  <a:gd name="T54" fmla="*/ 181 h 1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0" h="181">
                    <a:moveTo>
                      <a:pt x="22" y="0"/>
                    </a:moveTo>
                    <a:lnTo>
                      <a:pt x="22" y="0"/>
                    </a:lnTo>
                    <a:lnTo>
                      <a:pt x="0" y="49"/>
                    </a:lnTo>
                    <a:lnTo>
                      <a:pt x="44" y="109"/>
                    </a:lnTo>
                    <a:lnTo>
                      <a:pt x="82" y="153"/>
                    </a:lnTo>
                    <a:lnTo>
                      <a:pt x="109" y="181"/>
                    </a:lnTo>
                    <a:lnTo>
                      <a:pt x="120" y="181"/>
                    </a:lnTo>
                    <a:lnTo>
                      <a:pt x="137" y="175"/>
                    </a:lnTo>
                    <a:lnTo>
                      <a:pt x="158" y="153"/>
                    </a:lnTo>
                    <a:lnTo>
                      <a:pt x="180" y="115"/>
                    </a:lnTo>
                    <a:lnTo>
                      <a:pt x="76" y="27"/>
                    </a:lnTo>
                    <a:lnTo>
                      <a:pt x="22" y="0"/>
                    </a:lnTo>
                    <a:close/>
                  </a:path>
                </a:pathLst>
              </a:custGeom>
              <a:solidFill>
                <a:srgbClr val="FFFFFF"/>
              </a:solidFill>
              <a:ln w="9525">
                <a:noFill/>
                <a:round/>
                <a:headEnd/>
                <a:tailEnd/>
              </a:ln>
            </p:spPr>
            <p:txBody>
              <a:bodyPr/>
              <a:lstStyle/>
              <a:p>
                <a:endParaRPr lang="da-DK"/>
              </a:p>
            </p:txBody>
          </p:sp>
          <p:sp>
            <p:nvSpPr>
              <p:cNvPr id="5216" name="Freeform 1580"/>
              <p:cNvSpPr>
                <a:spLocks noEditPoints="1"/>
              </p:cNvSpPr>
              <p:nvPr/>
            </p:nvSpPr>
            <p:spPr bwMode="auto">
              <a:xfrm>
                <a:off x="-9513501" y="-8286832"/>
                <a:ext cx="3613597" cy="10563225"/>
              </a:xfrm>
              <a:custGeom>
                <a:avLst/>
                <a:gdLst>
                  <a:gd name="T0" fmla="*/ 2147483647 w 962"/>
                  <a:gd name="T1" fmla="*/ 2147483647 h 2812"/>
                  <a:gd name="T2" fmla="*/ 2147483647 w 962"/>
                  <a:gd name="T3" fmla="*/ 2147483647 h 2812"/>
                  <a:gd name="T4" fmla="*/ 2147483647 w 962"/>
                  <a:gd name="T5" fmla="*/ 2147483647 h 2812"/>
                  <a:gd name="T6" fmla="*/ 2147483647 w 962"/>
                  <a:gd name="T7" fmla="*/ 2147483647 h 2812"/>
                  <a:gd name="T8" fmla="*/ 2147483647 w 962"/>
                  <a:gd name="T9" fmla="*/ 2147483647 h 2812"/>
                  <a:gd name="T10" fmla="*/ 2147483647 w 962"/>
                  <a:gd name="T11" fmla="*/ 2147483647 h 2812"/>
                  <a:gd name="T12" fmla="*/ 2147483647 w 962"/>
                  <a:gd name="T13" fmla="*/ 2147483647 h 2812"/>
                  <a:gd name="T14" fmla="*/ 2147483647 w 962"/>
                  <a:gd name="T15" fmla="*/ 2147483647 h 2812"/>
                  <a:gd name="T16" fmla="*/ 2147483647 w 962"/>
                  <a:gd name="T17" fmla="*/ 2147483647 h 2812"/>
                  <a:gd name="T18" fmla="*/ 2147483647 w 962"/>
                  <a:gd name="T19" fmla="*/ 2147483647 h 2812"/>
                  <a:gd name="T20" fmla="*/ 2147483647 w 962"/>
                  <a:gd name="T21" fmla="*/ 2147483647 h 2812"/>
                  <a:gd name="T22" fmla="*/ 2147483647 w 962"/>
                  <a:gd name="T23" fmla="*/ 2147483647 h 2812"/>
                  <a:gd name="T24" fmla="*/ 2147483647 w 962"/>
                  <a:gd name="T25" fmla="*/ 2147483647 h 2812"/>
                  <a:gd name="T26" fmla="*/ 2147483647 w 962"/>
                  <a:gd name="T27" fmla="*/ 2147483647 h 2812"/>
                  <a:gd name="T28" fmla="*/ 2147483647 w 962"/>
                  <a:gd name="T29" fmla="*/ 2147483647 h 2812"/>
                  <a:gd name="T30" fmla="*/ 2147483647 w 962"/>
                  <a:gd name="T31" fmla="*/ 2147483647 h 2812"/>
                  <a:gd name="T32" fmla="*/ 2147483647 w 962"/>
                  <a:gd name="T33" fmla="*/ 2147483647 h 2812"/>
                  <a:gd name="T34" fmla="*/ 2147483647 w 962"/>
                  <a:gd name="T35" fmla="*/ 1848560446 h 2812"/>
                  <a:gd name="T36" fmla="*/ 2147483647 w 962"/>
                  <a:gd name="T37" fmla="*/ 776111510 h 2812"/>
                  <a:gd name="T38" fmla="*/ 2147483647 w 962"/>
                  <a:gd name="T39" fmla="*/ 70554234 h 2812"/>
                  <a:gd name="T40" fmla="*/ 2147483647 w 962"/>
                  <a:gd name="T41" fmla="*/ 2147483647 h 2812"/>
                  <a:gd name="T42" fmla="*/ 2147483647 w 962"/>
                  <a:gd name="T43" fmla="*/ 2147483647 h 2812"/>
                  <a:gd name="T44" fmla="*/ 2147483647 w 962"/>
                  <a:gd name="T45" fmla="*/ 2147483647 h 2812"/>
                  <a:gd name="T46" fmla="*/ 1312235440 w 962"/>
                  <a:gd name="T47" fmla="*/ 2147483647 h 2812"/>
                  <a:gd name="T48" fmla="*/ 536183518 w 962"/>
                  <a:gd name="T49" fmla="*/ 2147483647 h 2812"/>
                  <a:gd name="T50" fmla="*/ 70551549 w 962"/>
                  <a:gd name="T51" fmla="*/ 2147483647 h 2812"/>
                  <a:gd name="T52" fmla="*/ 225759662 w 962"/>
                  <a:gd name="T53" fmla="*/ 2147483647 h 2812"/>
                  <a:gd name="T54" fmla="*/ 1763758403 w 962"/>
                  <a:gd name="T55" fmla="*/ 2147483647 h 2812"/>
                  <a:gd name="T56" fmla="*/ 2147483647 w 962"/>
                  <a:gd name="T57" fmla="*/ 2147483647 h 2812"/>
                  <a:gd name="T58" fmla="*/ 2147483647 w 962"/>
                  <a:gd name="T59" fmla="*/ 2147483647 h 2812"/>
                  <a:gd name="T60" fmla="*/ 2147483647 w 962"/>
                  <a:gd name="T61" fmla="*/ 2147483647 h 2812"/>
                  <a:gd name="T62" fmla="*/ 2147483647 w 962"/>
                  <a:gd name="T63" fmla="*/ 2147483647 h 2812"/>
                  <a:gd name="T64" fmla="*/ 2147483647 w 962"/>
                  <a:gd name="T65" fmla="*/ 2147483647 h 2812"/>
                  <a:gd name="T66" fmla="*/ 2147483647 w 962"/>
                  <a:gd name="T67" fmla="*/ 2147483647 h 2812"/>
                  <a:gd name="T68" fmla="*/ 2147483647 w 962"/>
                  <a:gd name="T69" fmla="*/ 2147483647 h 2812"/>
                  <a:gd name="T70" fmla="*/ 2147483647 w 962"/>
                  <a:gd name="T71" fmla="*/ 2147483647 h 2812"/>
                  <a:gd name="T72" fmla="*/ 2147483647 w 962"/>
                  <a:gd name="T73" fmla="*/ 2147483647 h 2812"/>
                  <a:gd name="T74" fmla="*/ 2147483647 w 962"/>
                  <a:gd name="T75" fmla="*/ 2147483647 h 2812"/>
                  <a:gd name="T76" fmla="*/ 2147483647 w 962"/>
                  <a:gd name="T77" fmla="*/ 2147483647 h 2812"/>
                  <a:gd name="T78" fmla="*/ 2147483647 w 962"/>
                  <a:gd name="T79" fmla="*/ 2147483647 h 2812"/>
                  <a:gd name="T80" fmla="*/ 2147483647 w 962"/>
                  <a:gd name="T81" fmla="*/ 2147483647 h 2812"/>
                  <a:gd name="T82" fmla="*/ 2147483647 w 962"/>
                  <a:gd name="T83" fmla="*/ 2147483647 h 2812"/>
                  <a:gd name="T84" fmla="*/ 2147483647 w 962"/>
                  <a:gd name="T85" fmla="*/ 2147483647 h 2812"/>
                  <a:gd name="T86" fmla="*/ 2147483647 w 962"/>
                  <a:gd name="T87" fmla="*/ 2147483647 h 2812"/>
                  <a:gd name="T88" fmla="*/ 2147483647 w 962"/>
                  <a:gd name="T89" fmla="*/ 2147483647 h 2812"/>
                  <a:gd name="T90" fmla="*/ 2147483647 w 962"/>
                  <a:gd name="T91" fmla="*/ 2147483647 h 2812"/>
                  <a:gd name="T92" fmla="*/ 2147483647 w 962"/>
                  <a:gd name="T93" fmla="*/ 2147483647 h 2812"/>
                  <a:gd name="T94" fmla="*/ 2147483647 w 962"/>
                  <a:gd name="T95" fmla="*/ 2147483647 h 2812"/>
                  <a:gd name="T96" fmla="*/ 2147483647 w 962"/>
                  <a:gd name="T97" fmla="*/ 2147483647 h 2812"/>
                  <a:gd name="T98" fmla="*/ 2147483647 w 962"/>
                  <a:gd name="T99" fmla="*/ 2147483647 h 2812"/>
                  <a:gd name="T100" fmla="*/ 2147483647 w 962"/>
                  <a:gd name="T101" fmla="*/ 2147483647 h 2812"/>
                  <a:gd name="T102" fmla="*/ 2147483647 w 962"/>
                  <a:gd name="T103" fmla="*/ 2147483647 h 2812"/>
                  <a:gd name="T104" fmla="*/ 2147483647 w 962"/>
                  <a:gd name="T105" fmla="*/ 2147483647 h 2812"/>
                  <a:gd name="T106" fmla="*/ 2147483647 w 962"/>
                  <a:gd name="T107" fmla="*/ 2147483647 h 2812"/>
                  <a:gd name="T108" fmla="*/ 2147483647 w 962"/>
                  <a:gd name="T109" fmla="*/ 2147483647 h 2812"/>
                  <a:gd name="T110" fmla="*/ 2147483647 w 962"/>
                  <a:gd name="T111" fmla="*/ 2147483647 h 2812"/>
                  <a:gd name="T112" fmla="*/ 2147483647 w 962"/>
                  <a:gd name="T113" fmla="*/ 2147483647 h 2812"/>
                  <a:gd name="T114" fmla="*/ 2147483647 w 962"/>
                  <a:gd name="T115" fmla="*/ 2147483647 h 2812"/>
                  <a:gd name="T116" fmla="*/ 2147483647 w 962"/>
                  <a:gd name="T117" fmla="*/ 2147483647 h 2812"/>
                  <a:gd name="T118" fmla="*/ 2147483647 w 962"/>
                  <a:gd name="T119" fmla="*/ 2147483647 h 2812"/>
                  <a:gd name="T120" fmla="*/ 2147483647 w 962"/>
                  <a:gd name="T121" fmla="*/ 2147483647 h 2812"/>
                  <a:gd name="T122" fmla="*/ 2147483647 w 962"/>
                  <a:gd name="T123" fmla="*/ 2147483647 h 281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62"/>
                  <a:gd name="T187" fmla="*/ 0 h 2812"/>
                  <a:gd name="T188" fmla="*/ 962 w 962"/>
                  <a:gd name="T189" fmla="*/ 2812 h 281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62" h="2812">
                    <a:moveTo>
                      <a:pt x="880" y="377"/>
                    </a:moveTo>
                    <a:lnTo>
                      <a:pt x="880" y="377"/>
                    </a:lnTo>
                    <a:lnTo>
                      <a:pt x="864" y="372"/>
                    </a:lnTo>
                    <a:lnTo>
                      <a:pt x="842" y="356"/>
                    </a:lnTo>
                    <a:lnTo>
                      <a:pt x="809" y="323"/>
                    </a:lnTo>
                    <a:lnTo>
                      <a:pt x="804" y="312"/>
                    </a:lnTo>
                    <a:lnTo>
                      <a:pt x="798" y="301"/>
                    </a:lnTo>
                    <a:lnTo>
                      <a:pt x="776" y="290"/>
                    </a:lnTo>
                    <a:lnTo>
                      <a:pt x="776" y="279"/>
                    </a:lnTo>
                    <a:lnTo>
                      <a:pt x="766" y="241"/>
                    </a:lnTo>
                    <a:lnTo>
                      <a:pt x="755" y="208"/>
                    </a:lnTo>
                    <a:lnTo>
                      <a:pt x="744" y="191"/>
                    </a:lnTo>
                    <a:lnTo>
                      <a:pt x="727" y="186"/>
                    </a:lnTo>
                    <a:lnTo>
                      <a:pt x="716" y="186"/>
                    </a:lnTo>
                    <a:lnTo>
                      <a:pt x="711" y="186"/>
                    </a:lnTo>
                    <a:lnTo>
                      <a:pt x="700" y="186"/>
                    </a:lnTo>
                    <a:lnTo>
                      <a:pt x="683" y="181"/>
                    </a:lnTo>
                    <a:lnTo>
                      <a:pt x="673" y="181"/>
                    </a:lnTo>
                    <a:lnTo>
                      <a:pt x="667" y="186"/>
                    </a:lnTo>
                    <a:lnTo>
                      <a:pt x="667" y="191"/>
                    </a:lnTo>
                    <a:lnTo>
                      <a:pt x="645" y="186"/>
                    </a:lnTo>
                    <a:lnTo>
                      <a:pt x="634" y="186"/>
                    </a:lnTo>
                    <a:lnTo>
                      <a:pt x="629" y="191"/>
                    </a:lnTo>
                    <a:lnTo>
                      <a:pt x="623" y="197"/>
                    </a:lnTo>
                    <a:lnTo>
                      <a:pt x="612" y="191"/>
                    </a:lnTo>
                    <a:lnTo>
                      <a:pt x="596" y="191"/>
                    </a:lnTo>
                    <a:lnTo>
                      <a:pt x="585" y="197"/>
                    </a:lnTo>
                    <a:lnTo>
                      <a:pt x="574" y="213"/>
                    </a:lnTo>
                    <a:lnTo>
                      <a:pt x="563" y="252"/>
                    </a:lnTo>
                    <a:lnTo>
                      <a:pt x="563" y="257"/>
                    </a:lnTo>
                    <a:lnTo>
                      <a:pt x="574" y="268"/>
                    </a:lnTo>
                    <a:lnTo>
                      <a:pt x="590" y="290"/>
                    </a:lnTo>
                    <a:lnTo>
                      <a:pt x="618" y="312"/>
                    </a:lnTo>
                    <a:lnTo>
                      <a:pt x="623" y="323"/>
                    </a:lnTo>
                    <a:lnTo>
                      <a:pt x="640" y="334"/>
                    </a:lnTo>
                    <a:lnTo>
                      <a:pt x="667" y="345"/>
                    </a:lnTo>
                    <a:lnTo>
                      <a:pt x="705" y="356"/>
                    </a:lnTo>
                    <a:lnTo>
                      <a:pt x="711" y="372"/>
                    </a:lnTo>
                    <a:lnTo>
                      <a:pt x="716" y="377"/>
                    </a:lnTo>
                    <a:lnTo>
                      <a:pt x="716" y="388"/>
                    </a:lnTo>
                    <a:lnTo>
                      <a:pt x="722" y="421"/>
                    </a:lnTo>
                    <a:lnTo>
                      <a:pt x="744" y="465"/>
                    </a:lnTo>
                    <a:lnTo>
                      <a:pt x="771" y="520"/>
                    </a:lnTo>
                    <a:lnTo>
                      <a:pt x="771" y="547"/>
                    </a:lnTo>
                    <a:lnTo>
                      <a:pt x="755" y="536"/>
                    </a:lnTo>
                    <a:lnTo>
                      <a:pt x="722" y="520"/>
                    </a:lnTo>
                    <a:lnTo>
                      <a:pt x="667" y="503"/>
                    </a:lnTo>
                    <a:lnTo>
                      <a:pt x="645" y="481"/>
                    </a:lnTo>
                    <a:lnTo>
                      <a:pt x="607" y="449"/>
                    </a:lnTo>
                    <a:lnTo>
                      <a:pt x="596" y="438"/>
                    </a:lnTo>
                    <a:lnTo>
                      <a:pt x="585" y="432"/>
                    </a:lnTo>
                    <a:lnTo>
                      <a:pt x="574" y="427"/>
                    </a:lnTo>
                    <a:lnTo>
                      <a:pt x="558" y="421"/>
                    </a:lnTo>
                    <a:lnTo>
                      <a:pt x="519" y="421"/>
                    </a:lnTo>
                    <a:lnTo>
                      <a:pt x="497" y="416"/>
                    </a:lnTo>
                    <a:lnTo>
                      <a:pt x="481" y="410"/>
                    </a:lnTo>
                    <a:lnTo>
                      <a:pt x="465" y="405"/>
                    </a:lnTo>
                    <a:lnTo>
                      <a:pt x="459" y="399"/>
                    </a:lnTo>
                    <a:lnTo>
                      <a:pt x="454" y="394"/>
                    </a:lnTo>
                    <a:lnTo>
                      <a:pt x="465" y="399"/>
                    </a:lnTo>
                    <a:lnTo>
                      <a:pt x="487" y="399"/>
                    </a:lnTo>
                    <a:lnTo>
                      <a:pt x="497" y="394"/>
                    </a:lnTo>
                    <a:lnTo>
                      <a:pt x="503" y="383"/>
                    </a:lnTo>
                    <a:lnTo>
                      <a:pt x="508" y="372"/>
                    </a:lnTo>
                    <a:lnTo>
                      <a:pt x="508" y="361"/>
                    </a:lnTo>
                    <a:lnTo>
                      <a:pt x="514" y="356"/>
                    </a:lnTo>
                    <a:lnTo>
                      <a:pt x="519" y="356"/>
                    </a:lnTo>
                    <a:lnTo>
                      <a:pt x="519" y="350"/>
                    </a:lnTo>
                    <a:lnTo>
                      <a:pt x="525" y="345"/>
                    </a:lnTo>
                    <a:lnTo>
                      <a:pt x="519" y="345"/>
                    </a:lnTo>
                    <a:lnTo>
                      <a:pt x="519" y="339"/>
                    </a:lnTo>
                    <a:lnTo>
                      <a:pt x="525" y="339"/>
                    </a:lnTo>
                    <a:lnTo>
                      <a:pt x="530" y="334"/>
                    </a:lnTo>
                    <a:lnTo>
                      <a:pt x="530" y="328"/>
                    </a:lnTo>
                    <a:lnTo>
                      <a:pt x="530" y="317"/>
                    </a:lnTo>
                    <a:lnTo>
                      <a:pt x="530" y="312"/>
                    </a:lnTo>
                    <a:lnTo>
                      <a:pt x="552" y="312"/>
                    </a:lnTo>
                    <a:lnTo>
                      <a:pt x="563" y="312"/>
                    </a:lnTo>
                    <a:lnTo>
                      <a:pt x="563" y="284"/>
                    </a:lnTo>
                    <a:lnTo>
                      <a:pt x="563" y="257"/>
                    </a:lnTo>
                    <a:lnTo>
                      <a:pt x="563" y="252"/>
                    </a:lnTo>
                    <a:lnTo>
                      <a:pt x="563" y="235"/>
                    </a:lnTo>
                    <a:lnTo>
                      <a:pt x="563" y="224"/>
                    </a:lnTo>
                    <a:lnTo>
                      <a:pt x="574" y="213"/>
                    </a:lnTo>
                    <a:lnTo>
                      <a:pt x="574" y="208"/>
                    </a:lnTo>
                    <a:lnTo>
                      <a:pt x="580" y="186"/>
                    </a:lnTo>
                    <a:lnTo>
                      <a:pt x="585" y="164"/>
                    </a:lnTo>
                    <a:lnTo>
                      <a:pt x="580" y="137"/>
                    </a:lnTo>
                    <a:lnTo>
                      <a:pt x="585" y="131"/>
                    </a:lnTo>
                    <a:lnTo>
                      <a:pt x="590" y="126"/>
                    </a:lnTo>
                    <a:lnTo>
                      <a:pt x="601" y="115"/>
                    </a:lnTo>
                    <a:lnTo>
                      <a:pt x="601" y="104"/>
                    </a:lnTo>
                    <a:lnTo>
                      <a:pt x="580" y="77"/>
                    </a:lnTo>
                    <a:lnTo>
                      <a:pt x="580" y="66"/>
                    </a:lnTo>
                    <a:lnTo>
                      <a:pt x="569" y="55"/>
                    </a:lnTo>
                    <a:lnTo>
                      <a:pt x="552" y="44"/>
                    </a:lnTo>
                    <a:lnTo>
                      <a:pt x="530" y="27"/>
                    </a:lnTo>
                    <a:lnTo>
                      <a:pt x="497" y="16"/>
                    </a:lnTo>
                    <a:lnTo>
                      <a:pt x="454" y="5"/>
                    </a:lnTo>
                    <a:lnTo>
                      <a:pt x="394" y="0"/>
                    </a:lnTo>
                    <a:lnTo>
                      <a:pt x="377" y="5"/>
                    </a:lnTo>
                    <a:lnTo>
                      <a:pt x="355" y="11"/>
                    </a:lnTo>
                    <a:lnTo>
                      <a:pt x="333" y="27"/>
                    </a:lnTo>
                    <a:lnTo>
                      <a:pt x="311" y="49"/>
                    </a:lnTo>
                    <a:lnTo>
                      <a:pt x="295" y="82"/>
                    </a:lnTo>
                    <a:lnTo>
                      <a:pt x="290" y="126"/>
                    </a:lnTo>
                    <a:lnTo>
                      <a:pt x="290" y="186"/>
                    </a:lnTo>
                    <a:lnTo>
                      <a:pt x="295" y="191"/>
                    </a:lnTo>
                    <a:lnTo>
                      <a:pt x="301" y="219"/>
                    </a:lnTo>
                    <a:lnTo>
                      <a:pt x="295" y="252"/>
                    </a:lnTo>
                    <a:lnTo>
                      <a:pt x="290" y="268"/>
                    </a:lnTo>
                    <a:lnTo>
                      <a:pt x="284" y="284"/>
                    </a:lnTo>
                    <a:lnTo>
                      <a:pt x="426" y="394"/>
                    </a:lnTo>
                    <a:lnTo>
                      <a:pt x="394" y="427"/>
                    </a:lnTo>
                    <a:lnTo>
                      <a:pt x="366" y="454"/>
                    </a:lnTo>
                    <a:lnTo>
                      <a:pt x="311" y="394"/>
                    </a:lnTo>
                    <a:lnTo>
                      <a:pt x="262" y="339"/>
                    </a:lnTo>
                    <a:lnTo>
                      <a:pt x="257" y="328"/>
                    </a:lnTo>
                    <a:lnTo>
                      <a:pt x="218" y="388"/>
                    </a:lnTo>
                    <a:lnTo>
                      <a:pt x="175" y="421"/>
                    </a:lnTo>
                    <a:lnTo>
                      <a:pt x="136" y="443"/>
                    </a:lnTo>
                    <a:lnTo>
                      <a:pt x="114" y="454"/>
                    </a:lnTo>
                    <a:lnTo>
                      <a:pt x="93" y="454"/>
                    </a:lnTo>
                    <a:lnTo>
                      <a:pt x="82" y="460"/>
                    </a:lnTo>
                    <a:lnTo>
                      <a:pt x="60" y="476"/>
                    </a:lnTo>
                    <a:lnTo>
                      <a:pt x="49" y="492"/>
                    </a:lnTo>
                    <a:lnTo>
                      <a:pt x="43" y="514"/>
                    </a:lnTo>
                    <a:lnTo>
                      <a:pt x="38" y="542"/>
                    </a:lnTo>
                    <a:lnTo>
                      <a:pt x="38" y="580"/>
                    </a:lnTo>
                    <a:lnTo>
                      <a:pt x="38" y="624"/>
                    </a:lnTo>
                    <a:lnTo>
                      <a:pt x="27" y="673"/>
                    </a:lnTo>
                    <a:lnTo>
                      <a:pt x="11" y="733"/>
                    </a:lnTo>
                    <a:lnTo>
                      <a:pt x="11" y="739"/>
                    </a:lnTo>
                    <a:lnTo>
                      <a:pt x="5" y="782"/>
                    </a:lnTo>
                    <a:lnTo>
                      <a:pt x="0" y="903"/>
                    </a:lnTo>
                    <a:lnTo>
                      <a:pt x="0" y="963"/>
                    </a:lnTo>
                    <a:lnTo>
                      <a:pt x="5" y="1018"/>
                    </a:lnTo>
                    <a:lnTo>
                      <a:pt x="16" y="1050"/>
                    </a:lnTo>
                    <a:lnTo>
                      <a:pt x="27" y="1083"/>
                    </a:lnTo>
                    <a:lnTo>
                      <a:pt x="60" y="1143"/>
                    </a:lnTo>
                    <a:lnTo>
                      <a:pt x="93" y="1204"/>
                    </a:lnTo>
                    <a:lnTo>
                      <a:pt x="120" y="1264"/>
                    </a:lnTo>
                    <a:lnTo>
                      <a:pt x="125" y="1264"/>
                    </a:lnTo>
                    <a:lnTo>
                      <a:pt x="136" y="1297"/>
                    </a:lnTo>
                    <a:lnTo>
                      <a:pt x="142" y="1318"/>
                    </a:lnTo>
                    <a:lnTo>
                      <a:pt x="153" y="1346"/>
                    </a:lnTo>
                    <a:lnTo>
                      <a:pt x="175" y="1384"/>
                    </a:lnTo>
                    <a:lnTo>
                      <a:pt x="180" y="1444"/>
                    </a:lnTo>
                    <a:lnTo>
                      <a:pt x="180" y="1483"/>
                    </a:lnTo>
                    <a:lnTo>
                      <a:pt x="180" y="1504"/>
                    </a:lnTo>
                    <a:lnTo>
                      <a:pt x="207" y="1504"/>
                    </a:lnTo>
                    <a:lnTo>
                      <a:pt x="229" y="1504"/>
                    </a:lnTo>
                    <a:lnTo>
                      <a:pt x="240" y="1504"/>
                    </a:lnTo>
                    <a:lnTo>
                      <a:pt x="235" y="1515"/>
                    </a:lnTo>
                    <a:lnTo>
                      <a:pt x="224" y="1548"/>
                    </a:lnTo>
                    <a:lnTo>
                      <a:pt x="213" y="1592"/>
                    </a:lnTo>
                    <a:lnTo>
                      <a:pt x="213" y="1614"/>
                    </a:lnTo>
                    <a:lnTo>
                      <a:pt x="218" y="1641"/>
                    </a:lnTo>
                    <a:lnTo>
                      <a:pt x="224" y="1696"/>
                    </a:lnTo>
                    <a:lnTo>
                      <a:pt x="229" y="1773"/>
                    </a:lnTo>
                    <a:lnTo>
                      <a:pt x="229" y="1882"/>
                    </a:lnTo>
                    <a:lnTo>
                      <a:pt x="224" y="1937"/>
                    </a:lnTo>
                    <a:lnTo>
                      <a:pt x="213" y="1986"/>
                    </a:lnTo>
                    <a:lnTo>
                      <a:pt x="197" y="2062"/>
                    </a:lnTo>
                    <a:lnTo>
                      <a:pt x="191" y="2101"/>
                    </a:lnTo>
                    <a:lnTo>
                      <a:pt x="186" y="2145"/>
                    </a:lnTo>
                    <a:lnTo>
                      <a:pt x="186" y="2205"/>
                    </a:lnTo>
                    <a:lnTo>
                      <a:pt x="186" y="2276"/>
                    </a:lnTo>
                    <a:lnTo>
                      <a:pt x="197" y="2407"/>
                    </a:lnTo>
                    <a:lnTo>
                      <a:pt x="207" y="2495"/>
                    </a:lnTo>
                    <a:lnTo>
                      <a:pt x="213" y="2555"/>
                    </a:lnTo>
                    <a:lnTo>
                      <a:pt x="213" y="2599"/>
                    </a:lnTo>
                    <a:lnTo>
                      <a:pt x="207" y="2631"/>
                    </a:lnTo>
                    <a:lnTo>
                      <a:pt x="207" y="2653"/>
                    </a:lnTo>
                    <a:lnTo>
                      <a:pt x="207" y="2670"/>
                    </a:lnTo>
                    <a:lnTo>
                      <a:pt x="207" y="2730"/>
                    </a:lnTo>
                    <a:lnTo>
                      <a:pt x="268" y="2752"/>
                    </a:lnTo>
                    <a:lnTo>
                      <a:pt x="301" y="2752"/>
                    </a:lnTo>
                    <a:lnTo>
                      <a:pt x="306" y="2763"/>
                    </a:lnTo>
                    <a:lnTo>
                      <a:pt x="328" y="2779"/>
                    </a:lnTo>
                    <a:lnTo>
                      <a:pt x="350" y="2790"/>
                    </a:lnTo>
                    <a:lnTo>
                      <a:pt x="372" y="2801"/>
                    </a:lnTo>
                    <a:lnTo>
                      <a:pt x="399" y="2807"/>
                    </a:lnTo>
                    <a:lnTo>
                      <a:pt x="437" y="2812"/>
                    </a:lnTo>
                    <a:lnTo>
                      <a:pt x="508" y="2807"/>
                    </a:lnTo>
                    <a:lnTo>
                      <a:pt x="541" y="2801"/>
                    </a:lnTo>
                    <a:lnTo>
                      <a:pt x="552" y="2801"/>
                    </a:lnTo>
                    <a:lnTo>
                      <a:pt x="552" y="2796"/>
                    </a:lnTo>
                    <a:lnTo>
                      <a:pt x="552" y="2785"/>
                    </a:lnTo>
                    <a:lnTo>
                      <a:pt x="547" y="2768"/>
                    </a:lnTo>
                    <a:lnTo>
                      <a:pt x="536" y="2752"/>
                    </a:lnTo>
                    <a:lnTo>
                      <a:pt x="470" y="2692"/>
                    </a:lnTo>
                    <a:lnTo>
                      <a:pt x="432" y="2648"/>
                    </a:lnTo>
                    <a:lnTo>
                      <a:pt x="415" y="2631"/>
                    </a:lnTo>
                    <a:lnTo>
                      <a:pt x="404" y="2615"/>
                    </a:lnTo>
                    <a:lnTo>
                      <a:pt x="404" y="2599"/>
                    </a:lnTo>
                    <a:lnTo>
                      <a:pt x="399" y="2588"/>
                    </a:lnTo>
                    <a:lnTo>
                      <a:pt x="394" y="2566"/>
                    </a:lnTo>
                    <a:lnTo>
                      <a:pt x="388" y="2555"/>
                    </a:lnTo>
                    <a:lnTo>
                      <a:pt x="388" y="2528"/>
                    </a:lnTo>
                    <a:lnTo>
                      <a:pt x="394" y="2467"/>
                    </a:lnTo>
                    <a:lnTo>
                      <a:pt x="399" y="2424"/>
                    </a:lnTo>
                    <a:lnTo>
                      <a:pt x="394" y="2402"/>
                    </a:lnTo>
                    <a:lnTo>
                      <a:pt x="383" y="2374"/>
                    </a:lnTo>
                    <a:lnTo>
                      <a:pt x="394" y="2238"/>
                    </a:lnTo>
                    <a:lnTo>
                      <a:pt x="399" y="2145"/>
                    </a:lnTo>
                    <a:lnTo>
                      <a:pt x="404" y="2095"/>
                    </a:lnTo>
                    <a:lnTo>
                      <a:pt x="415" y="2062"/>
                    </a:lnTo>
                    <a:lnTo>
                      <a:pt x="421" y="2013"/>
                    </a:lnTo>
                    <a:lnTo>
                      <a:pt x="432" y="1948"/>
                    </a:lnTo>
                    <a:lnTo>
                      <a:pt x="437" y="1931"/>
                    </a:lnTo>
                    <a:lnTo>
                      <a:pt x="454" y="1893"/>
                    </a:lnTo>
                    <a:lnTo>
                      <a:pt x="476" y="1827"/>
                    </a:lnTo>
                    <a:lnTo>
                      <a:pt x="492" y="1729"/>
                    </a:lnTo>
                    <a:lnTo>
                      <a:pt x="497" y="1723"/>
                    </a:lnTo>
                    <a:lnTo>
                      <a:pt x="503" y="1718"/>
                    </a:lnTo>
                    <a:lnTo>
                      <a:pt x="503" y="1729"/>
                    </a:lnTo>
                    <a:lnTo>
                      <a:pt x="558" y="1893"/>
                    </a:lnTo>
                    <a:lnTo>
                      <a:pt x="569" y="1920"/>
                    </a:lnTo>
                    <a:lnTo>
                      <a:pt x="569" y="1948"/>
                    </a:lnTo>
                    <a:lnTo>
                      <a:pt x="563" y="1980"/>
                    </a:lnTo>
                    <a:lnTo>
                      <a:pt x="547" y="2035"/>
                    </a:lnTo>
                    <a:lnTo>
                      <a:pt x="541" y="2084"/>
                    </a:lnTo>
                    <a:lnTo>
                      <a:pt x="536" y="2145"/>
                    </a:lnTo>
                    <a:lnTo>
                      <a:pt x="519" y="2287"/>
                    </a:lnTo>
                    <a:lnTo>
                      <a:pt x="503" y="2380"/>
                    </a:lnTo>
                    <a:lnTo>
                      <a:pt x="497" y="2429"/>
                    </a:lnTo>
                    <a:lnTo>
                      <a:pt x="481" y="2445"/>
                    </a:lnTo>
                    <a:lnTo>
                      <a:pt x="476" y="2462"/>
                    </a:lnTo>
                    <a:lnTo>
                      <a:pt x="470" y="2506"/>
                    </a:lnTo>
                    <a:lnTo>
                      <a:pt x="519" y="2528"/>
                    </a:lnTo>
                    <a:lnTo>
                      <a:pt x="580" y="2544"/>
                    </a:lnTo>
                    <a:lnTo>
                      <a:pt x="640" y="2555"/>
                    </a:lnTo>
                    <a:lnTo>
                      <a:pt x="694" y="2555"/>
                    </a:lnTo>
                    <a:lnTo>
                      <a:pt x="689" y="2517"/>
                    </a:lnTo>
                    <a:lnTo>
                      <a:pt x="705" y="2484"/>
                    </a:lnTo>
                    <a:lnTo>
                      <a:pt x="716" y="2445"/>
                    </a:lnTo>
                    <a:lnTo>
                      <a:pt x="738" y="2396"/>
                    </a:lnTo>
                    <a:lnTo>
                      <a:pt x="755" y="2331"/>
                    </a:lnTo>
                    <a:lnTo>
                      <a:pt x="771" y="2249"/>
                    </a:lnTo>
                    <a:lnTo>
                      <a:pt x="782" y="2156"/>
                    </a:lnTo>
                    <a:lnTo>
                      <a:pt x="787" y="2041"/>
                    </a:lnTo>
                    <a:lnTo>
                      <a:pt x="787" y="2013"/>
                    </a:lnTo>
                    <a:lnTo>
                      <a:pt x="787" y="1991"/>
                    </a:lnTo>
                    <a:lnTo>
                      <a:pt x="787" y="1980"/>
                    </a:lnTo>
                    <a:lnTo>
                      <a:pt x="793" y="1969"/>
                    </a:lnTo>
                    <a:lnTo>
                      <a:pt x="798" y="1937"/>
                    </a:lnTo>
                    <a:lnTo>
                      <a:pt x="798" y="1882"/>
                    </a:lnTo>
                    <a:lnTo>
                      <a:pt x="798" y="1805"/>
                    </a:lnTo>
                    <a:lnTo>
                      <a:pt x="782" y="1690"/>
                    </a:lnTo>
                    <a:lnTo>
                      <a:pt x="755" y="1559"/>
                    </a:lnTo>
                    <a:lnTo>
                      <a:pt x="722" y="1411"/>
                    </a:lnTo>
                    <a:lnTo>
                      <a:pt x="733" y="1401"/>
                    </a:lnTo>
                    <a:lnTo>
                      <a:pt x="738" y="1390"/>
                    </a:lnTo>
                    <a:lnTo>
                      <a:pt x="744" y="1368"/>
                    </a:lnTo>
                    <a:lnTo>
                      <a:pt x="733" y="1313"/>
                    </a:lnTo>
                    <a:lnTo>
                      <a:pt x="711" y="1220"/>
                    </a:lnTo>
                    <a:lnTo>
                      <a:pt x="683" y="1083"/>
                    </a:lnTo>
                    <a:lnTo>
                      <a:pt x="673" y="1018"/>
                    </a:lnTo>
                    <a:lnTo>
                      <a:pt x="656" y="957"/>
                    </a:lnTo>
                    <a:lnTo>
                      <a:pt x="645" y="914"/>
                    </a:lnTo>
                    <a:lnTo>
                      <a:pt x="634" y="870"/>
                    </a:lnTo>
                    <a:lnTo>
                      <a:pt x="634" y="821"/>
                    </a:lnTo>
                    <a:lnTo>
                      <a:pt x="640" y="777"/>
                    </a:lnTo>
                    <a:lnTo>
                      <a:pt x="634" y="739"/>
                    </a:lnTo>
                    <a:lnTo>
                      <a:pt x="634" y="706"/>
                    </a:lnTo>
                    <a:lnTo>
                      <a:pt x="678" y="717"/>
                    </a:lnTo>
                    <a:lnTo>
                      <a:pt x="776" y="728"/>
                    </a:lnTo>
                    <a:lnTo>
                      <a:pt x="837" y="733"/>
                    </a:lnTo>
                    <a:lnTo>
                      <a:pt x="891" y="728"/>
                    </a:lnTo>
                    <a:lnTo>
                      <a:pt x="913" y="722"/>
                    </a:lnTo>
                    <a:lnTo>
                      <a:pt x="935" y="717"/>
                    </a:lnTo>
                    <a:lnTo>
                      <a:pt x="952" y="706"/>
                    </a:lnTo>
                    <a:lnTo>
                      <a:pt x="962" y="689"/>
                    </a:lnTo>
                    <a:lnTo>
                      <a:pt x="946" y="618"/>
                    </a:lnTo>
                    <a:lnTo>
                      <a:pt x="924" y="520"/>
                    </a:lnTo>
                    <a:lnTo>
                      <a:pt x="880" y="377"/>
                    </a:lnTo>
                    <a:close/>
                    <a:moveTo>
                      <a:pt x="640" y="279"/>
                    </a:moveTo>
                    <a:lnTo>
                      <a:pt x="640" y="279"/>
                    </a:lnTo>
                    <a:lnTo>
                      <a:pt x="634" y="279"/>
                    </a:lnTo>
                    <a:lnTo>
                      <a:pt x="618" y="274"/>
                    </a:lnTo>
                    <a:lnTo>
                      <a:pt x="607" y="263"/>
                    </a:lnTo>
                    <a:lnTo>
                      <a:pt x="596" y="246"/>
                    </a:lnTo>
                    <a:lnTo>
                      <a:pt x="580" y="241"/>
                    </a:lnTo>
                    <a:lnTo>
                      <a:pt x="590" y="230"/>
                    </a:lnTo>
                    <a:lnTo>
                      <a:pt x="596" y="224"/>
                    </a:lnTo>
                    <a:lnTo>
                      <a:pt x="618" y="224"/>
                    </a:lnTo>
                    <a:lnTo>
                      <a:pt x="623" y="230"/>
                    </a:lnTo>
                    <a:lnTo>
                      <a:pt x="623" y="235"/>
                    </a:lnTo>
                    <a:lnTo>
                      <a:pt x="623" y="246"/>
                    </a:lnTo>
                    <a:lnTo>
                      <a:pt x="623" y="252"/>
                    </a:lnTo>
                    <a:lnTo>
                      <a:pt x="629" y="257"/>
                    </a:lnTo>
                    <a:lnTo>
                      <a:pt x="634" y="263"/>
                    </a:lnTo>
                    <a:lnTo>
                      <a:pt x="640" y="263"/>
                    </a:lnTo>
                    <a:lnTo>
                      <a:pt x="645" y="263"/>
                    </a:lnTo>
                    <a:lnTo>
                      <a:pt x="645" y="268"/>
                    </a:lnTo>
                    <a:lnTo>
                      <a:pt x="640" y="279"/>
                    </a:lnTo>
                    <a:close/>
                    <a:moveTo>
                      <a:pt x="235" y="990"/>
                    </a:moveTo>
                    <a:lnTo>
                      <a:pt x="235" y="990"/>
                    </a:lnTo>
                    <a:lnTo>
                      <a:pt x="235" y="1023"/>
                    </a:lnTo>
                    <a:lnTo>
                      <a:pt x="229" y="1067"/>
                    </a:lnTo>
                    <a:lnTo>
                      <a:pt x="224" y="1089"/>
                    </a:lnTo>
                    <a:lnTo>
                      <a:pt x="218" y="1089"/>
                    </a:lnTo>
                    <a:lnTo>
                      <a:pt x="213" y="1083"/>
                    </a:lnTo>
                    <a:lnTo>
                      <a:pt x="213" y="1072"/>
                    </a:lnTo>
                    <a:lnTo>
                      <a:pt x="207" y="1056"/>
                    </a:lnTo>
                    <a:lnTo>
                      <a:pt x="202" y="1045"/>
                    </a:lnTo>
                    <a:lnTo>
                      <a:pt x="191" y="1029"/>
                    </a:lnTo>
                    <a:lnTo>
                      <a:pt x="191" y="1012"/>
                    </a:lnTo>
                    <a:lnTo>
                      <a:pt x="197" y="1001"/>
                    </a:lnTo>
                    <a:lnTo>
                      <a:pt x="202" y="985"/>
                    </a:lnTo>
                    <a:lnTo>
                      <a:pt x="207" y="979"/>
                    </a:lnTo>
                    <a:lnTo>
                      <a:pt x="207" y="963"/>
                    </a:lnTo>
                    <a:lnTo>
                      <a:pt x="207" y="946"/>
                    </a:lnTo>
                    <a:lnTo>
                      <a:pt x="207" y="936"/>
                    </a:lnTo>
                    <a:lnTo>
                      <a:pt x="213" y="930"/>
                    </a:lnTo>
                    <a:lnTo>
                      <a:pt x="224" y="952"/>
                    </a:lnTo>
                    <a:lnTo>
                      <a:pt x="235" y="968"/>
                    </a:lnTo>
                    <a:lnTo>
                      <a:pt x="235" y="990"/>
                    </a:lnTo>
                    <a:close/>
                  </a:path>
                </a:pathLst>
              </a:custGeom>
              <a:solidFill>
                <a:srgbClr val="010101"/>
              </a:solidFill>
              <a:ln w="9525">
                <a:noFill/>
                <a:round/>
                <a:headEnd/>
                <a:tailEnd/>
              </a:ln>
            </p:spPr>
            <p:txBody>
              <a:bodyPr/>
              <a:lstStyle/>
              <a:p>
                <a:endParaRPr lang="da-DK"/>
              </a:p>
            </p:txBody>
          </p:sp>
          <p:sp>
            <p:nvSpPr>
              <p:cNvPr id="5217" name="Freeform 1581"/>
              <p:cNvSpPr>
                <a:spLocks/>
              </p:cNvSpPr>
              <p:nvPr/>
            </p:nvSpPr>
            <p:spPr bwMode="auto">
              <a:xfrm>
                <a:off x="-7398683" y="-7486702"/>
                <a:ext cx="41320" cy="165285"/>
              </a:xfrm>
              <a:custGeom>
                <a:avLst/>
                <a:gdLst>
                  <a:gd name="T0" fmla="*/ 0 w 11"/>
                  <a:gd name="T1" fmla="*/ 550335234 h 44"/>
                  <a:gd name="T2" fmla="*/ 0 w 11"/>
                  <a:gd name="T3" fmla="*/ 550335234 h 44"/>
                  <a:gd name="T4" fmla="*/ 0 w 11"/>
                  <a:gd name="T5" fmla="*/ 620889365 h 44"/>
                  <a:gd name="T6" fmla="*/ 0 w 11"/>
                  <a:gd name="T7" fmla="*/ 620889365 h 44"/>
                  <a:gd name="T8" fmla="*/ 0 w 11"/>
                  <a:gd name="T9" fmla="*/ 550335234 h 44"/>
                  <a:gd name="T10" fmla="*/ 0 w 11"/>
                  <a:gd name="T11" fmla="*/ 550335234 h 44"/>
                  <a:gd name="T12" fmla="*/ 155212950 w 11"/>
                  <a:gd name="T13" fmla="*/ 0 h 44"/>
                  <a:gd name="T14" fmla="*/ 155212950 w 11"/>
                  <a:gd name="T15" fmla="*/ 0 h 44"/>
                  <a:gd name="T16" fmla="*/ 0 w 11"/>
                  <a:gd name="T17" fmla="*/ 155221402 h 44"/>
                  <a:gd name="T18" fmla="*/ 0 w 11"/>
                  <a:gd name="T19" fmla="*/ 155221402 h 44"/>
                  <a:gd name="T20" fmla="*/ 0 w 11"/>
                  <a:gd name="T21" fmla="*/ 310446561 h 44"/>
                  <a:gd name="T22" fmla="*/ 0 w 11"/>
                  <a:gd name="T23" fmla="*/ 550335234 h 44"/>
                  <a:gd name="T24" fmla="*/ 0 w 11"/>
                  <a:gd name="T25" fmla="*/ 55033523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44"/>
                  <a:gd name="T41" fmla="*/ 11 w 11"/>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44">
                    <a:moveTo>
                      <a:pt x="0" y="39"/>
                    </a:moveTo>
                    <a:lnTo>
                      <a:pt x="0" y="39"/>
                    </a:lnTo>
                    <a:lnTo>
                      <a:pt x="0" y="44"/>
                    </a:lnTo>
                    <a:lnTo>
                      <a:pt x="0" y="39"/>
                    </a:lnTo>
                    <a:lnTo>
                      <a:pt x="11" y="0"/>
                    </a:lnTo>
                    <a:lnTo>
                      <a:pt x="0" y="11"/>
                    </a:lnTo>
                    <a:lnTo>
                      <a:pt x="0" y="22"/>
                    </a:lnTo>
                    <a:lnTo>
                      <a:pt x="0" y="39"/>
                    </a:lnTo>
                    <a:close/>
                  </a:path>
                </a:pathLst>
              </a:custGeom>
              <a:solidFill>
                <a:srgbClr val="010101"/>
              </a:solidFill>
              <a:ln w="9525">
                <a:noFill/>
                <a:round/>
                <a:headEnd/>
                <a:tailEnd/>
              </a:ln>
            </p:spPr>
            <p:txBody>
              <a:bodyPr/>
              <a:lstStyle/>
              <a:p>
                <a:endParaRPr lang="da-DK"/>
              </a:p>
            </p:txBody>
          </p:sp>
          <p:sp>
            <p:nvSpPr>
              <p:cNvPr id="5218" name="Freeform 1582"/>
              <p:cNvSpPr>
                <a:spLocks noEditPoints="1"/>
              </p:cNvSpPr>
              <p:nvPr/>
            </p:nvSpPr>
            <p:spPr bwMode="auto">
              <a:xfrm>
                <a:off x="-8014722" y="-7689551"/>
                <a:ext cx="758780" cy="409456"/>
              </a:xfrm>
              <a:custGeom>
                <a:avLst/>
                <a:gdLst>
                  <a:gd name="T0" fmla="*/ 2147483647 w 202"/>
                  <a:gd name="T1" fmla="*/ 1001890187 h 109"/>
                  <a:gd name="T2" fmla="*/ 2147483647 w 202"/>
                  <a:gd name="T3" fmla="*/ 1001890187 h 109"/>
                  <a:gd name="T4" fmla="*/ 2147483647 w 202"/>
                  <a:gd name="T5" fmla="*/ 846668607 h 109"/>
                  <a:gd name="T6" fmla="*/ 2147483647 w 202"/>
                  <a:gd name="T7" fmla="*/ 762001394 h 109"/>
                  <a:gd name="T8" fmla="*/ 2147483647 w 202"/>
                  <a:gd name="T9" fmla="*/ 762001394 h 109"/>
                  <a:gd name="T10" fmla="*/ 2147483647 w 202"/>
                  <a:gd name="T11" fmla="*/ 536222160 h 109"/>
                  <a:gd name="T12" fmla="*/ 2147483647 w 202"/>
                  <a:gd name="T13" fmla="*/ 536222160 h 109"/>
                  <a:gd name="T14" fmla="*/ 2088290584 w 202"/>
                  <a:gd name="T15" fmla="*/ 451554829 h 109"/>
                  <a:gd name="T16" fmla="*/ 1933078331 w 202"/>
                  <a:gd name="T17" fmla="*/ 536222160 h 109"/>
                  <a:gd name="T18" fmla="*/ 1848418042 w 202"/>
                  <a:gd name="T19" fmla="*/ 606780049 h 109"/>
                  <a:gd name="T20" fmla="*/ 1777866548 w 202"/>
                  <a:gd name="T21" fmla="*/ 606780049 h 109"/>
                  <a:gd name="T22" fmla="*/ 1777866548 w 202"/>
                  <a:gd name="T23" fmla="*/ 606780049 h 109"/>
                  <a:gd name="T24" fmla="*/ 1622658522 w 202"/>
                  <a:gd name="T25" fmla="*/ 536222160 h 109"/>
                  <a:gd name="T26" fmla="*/ 776055392 w 202"/>
                  <a:gd name="T27" fmla="*/ 155221404 h 109"/>
                  <a:gd name="T28" fmla="*/ 776055392 w 202"/>
                  <a:gd name="T29" fmla="*/ 155221404 h 109"/>
                  <a:gd name="T30" fmla="*/ 225759578 w 202"/>
                  <a:gd name="T31" fmla="*/ 0 h 109"/>
                  <a:gd name="T32" fmla="*/ 0 w 202"/>
                  <a:gd name="T33" fmla="*/ 0 h 109"/>
                  <a:gd name="T34" fmla="*/ 0 w 202"/>
                  <a:gd name="T35" fmla="*/ 70554162 h 109"/>
                  <a:gd name="T36" fmla="*/ 0 w 202"/>
                  <a:gd name="T37" fmla="*/ 70554162 h 109"/>
                  <a:gd name="T38" fmla="*/ 0 w 202"/>
                  <a:gd name="T39" fmla="*/ 70554162 h 109"/>
                  <a:gd name="T40" fmla="*/ 155211841 w 202"/>
                  <a:gd name="T41" fmla="*/ 70554162 h 109"/>
                  <a:gd name="T42" fmla="*/ 155211841 w 202"/>
                  <a:gd name="T43" fmla="*/ 70554162 h 109"/>
                  <a:gd name="T44" fmla="*/ 691391347 w 202"/>
                  <a:gd name="T45" fmla="*/ 310442808 h 109"/>
                  <a:gd name="T46" fmla="*/ 1157026930 w 202"/>
                  <a:gd name="T47" fmla="*/ 606780049 h 109"/>
                  <a:gd name="T48" fmla="*/ 1693206259 w 202"/>
                  <a:gd name="T49" fmla="*/ 917222739 h 109"/>
                  <a:gd name="T50" fmla="*/ 1693206259 w 202"/>
                  <a:gd name="T51" fmla="*/ 917222739 h 109"/>
                  <a:gd name="T52" fmla="*/ 1622658522 w 202"/>
                  <a:gd name="T53" fmla="*/ 1072444319 h 109"/>
                  <a:gd name="T54" fmla="*/ 1693206259 w 202"/>
                  <a:gd name="T55" fmla="*/ 1227669421 h 109"/>
                  <a:gd name="T56" fmla="*/ 1777866548 w 202"/>
                  <a:gd name="T57" fmla="*/ 1382890766 h 109"/>
                  <a:gd name="T58" fmla="*/ 2003630294 w 202"/>
                  <a:gd name="T59" fmla="*/ 1538112112 h 109"/>
                  <a:gd name="T60" fmla="*/ 2003630294 w 202"/>
                  <a:gd name="T61" fmla="*/ 1538112112 h 109"/>
                  <a:gd name="T62" fmla="*/ 2147483647 w 202"/>
                  <a:gd name="T63" fmla="*/ 1538112112 h 109"/>
                  <a:gd name="T64" fmla="*/ 2147483647 w 202"/>
                  <a:gd name="T65" fmla="*/ 1538112112 h 109"/>
                  <a:gd name="T66" fmla="*/ 2147483647 w 202"/>
                  <a:gd name="T67" fmla="*/ 1467557979 h 109"/>
                  <a:gd name="T68" fmla="*/ 2147483647 w 202"/>
                  <a:gd name="T69" fmla="*/ 1382890766 h 109"/>
                  <a:gd name="T70" fmla="*/ 2147483647 w 202"/>
                  <a:gd name="T71" fmla="*/ 1382890766 h 109"/>
                  <a:gd name="T72" fmla="*/ 2147483647 w 202"/>
                  <a:gd name="T73" fmla="*/ 1157111532 h 109"/>
                  <a:gd name="T74" fmla="*/ 2147483647 w 202"/>
                  <a:gd name="T75" fmla="*/ 1001890187 h 109"/>
                  <a:gd name="T76" fmla="*/ 2147483647 w 202"/>
                  <a:gd name="T77" fmla="*/ 1001890187 h 109"/>
                  <a:gd name="T78" fmla="*/ 1086475437 w 202"/>
                  <a:gd name="T79" fmla="*/ 1157111532 h 109"/>
                  <a:gd name="T80" fmla="*/ 1086475437 w 202"/>
                  <a:gd name="T81" fmla="*/ 1157111532 h 109"/>
                  <a:gd name="T82" fmla="*/ 846603129 w 202"/>
                  <a:gd name="T83" fmla="*/ 1001890187 h 109"/>
                  <a:gd name="T84" fmla="*/ 776055392 w 202"/>
                  <a:gd name="T85" fmla="*/ 917222739 h 109"/>
                  <a:gd name="T86" fmla="*/ 776055392 w 202"/>
                  <a:gd name="T87" fmla="*/ 691443505 h 109"/>
                  <a:gd name="T88" fmla="*/ 846603129 w 202"/>
                  <a:gd name="T89" fmla="*/ 536222160 h 109"/>
                  <a:gd name="T90" fmla="*/ 846603129 w 202"/>
                  <a:gd name="T91" fmla="*/ 536222160 h 109"/>
                  <a:gd name="T92" fmla="*/ 931263419 w 202"/>
                  <a:gd name="T93" fmla="*/ 381000697 h 109"/>
                  <a:gd name="T94" fmla="*/ 1086475437 w 202"/>
                  <a:gd name="T95" fmla="*/ 310442808 h 109"/>
                  <a:gd name="T96" fmla="*/ 1157026930 w 202"/>
                  <a:gd name="T97" fmla="*/ 310442808 h 109"/>
                  <a:gd name="T98" fmla="*/ 1312234956 w 202"/>
                  <a:gd name="T99" fmla="*/ 381000697 h 109"/>
                  <a:gd name="T100" fmla="*/ 1312234956 w 202"/>
                  <a:gd name="T101" fmla="*/ 381000697 h 109"/>
                  <a:gd name="T102" fmla="*/ 1622658522 w 202"/>
                  <a:gd name="T103" fmla="*/ 536222160 h 109"/>
                  <a:gd name="T104" fmla="*/ 1693206259 w 202"/>
                  <a:gd name="T105" fmla="*/ 691443505 h 109"/>
                  <a:gd name="T106" fmla="*/ 1622658522 w 202"/>
                  <a:gd name="T107" fmla="*/ 846668607 h 109"/>
                  <a:gd name="T108" fmla="*/ 1622658522 w 202"/>
                  <a:gd name="T109" fmla="*/ 846668607 h 109"/>
                  <a:gd name="T110" fmla="*/ 1537998232 w 202"/>
                  <a:gd name="T111" fmla="*/ 1072444319 h 109"/>
                  <a:gd name="T112" fmla="*/ 1382786450 w 202"/>
                  <a:gd name="T113" fmla="*/ 1157111532 h 109"/>
                  <a:gd name="T114" fmla="*/ 1086475437 w 202"/>
                  <a:gd name="T115" fmla="*/ 1157111532 h 109"/>
                  <a:gd name="T116" fmla="*/ 1086475437 w 202"/>
                  <a:gd name="T117" fmla="*/ 1157111532 h 1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02"/>
                  <a:gd name="T178" fmla="*/ 0 h 109"/>
                  <a:gd name="T179" fmla="*/ 202 w 202"/>
                  <a:gd name="T180" fmla="*/ 109 h 1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02" h="109">
                    <a:moveTo>
                      <a:pt x="202" y="71"/>
                    </a:moveTo>
                    <a:lnTo>
                      <a:pt x="202" y="71"/>
                    </a:lnTo>
                    <a:lnTo>
                      <a:pt x="202" y="60"/>
                    </a:lnTo>
                    <a:lnTo>
                      <a:pt x="197" y="54"/>
                    </a:lnTo>
                    <a:lnTo>
                      <a:pt x="175" y="38"/>
                    </a:lnTo>
                    <a:lnTo>
                      <a:pt x="148" y="32"/>
                    </a:lnTo>
                    <a:lnTo>
                      <a:pt x="137" y="38"/>
                    </a:lnTo>
                    <a:lnTo>
                      <a:pt x="131" y="43"/>
                    </a:lnTo>
                    <a:lnTo>
                      <a:pt x="126" y="43"/>
                    </a:lnTo>
                    <a:lnTo>
                      <a:pt x="115" y="38"/>
                    </a:lnTo>
                    <a:lnTo>
                      <a:pt x="55" y="11"/>
                    </a:lnTo>
                    <a:lnTo>
                      <a:pt x="16" y="0"/>
                    </a:lnTo>
                    <a:lnTo>
                      <a:pt x="0" y="0"/>
                    </a:lnTo>
                    <a:lnTo>
                      <a:pt x="0" y="5"/>
                    </a:lnTo>
                    <a:lnTo>
                      <a:pt x="11" y="5"/>
                    </a:lnTo>
                    <a:lnTo>
                      <a:pt x="49" y="22"/>
                    </a:lnTo>
                    <a:lnTo>
                      <a:pt x="82" y="43"/>
                    </a:lnTo>
                    <a:lnTo>
                      <a:pt x="120" y="65"/>
                    </a:lnTo>
                    <a:lnTo>
                      <a:pt x="115" y="76"/>
                    </a:lnTo>
                    <a:lnTo>
                      <a:pt x="120" y="87"/>
                    </a:lnTo>
                    <a:lnTo>
                      <a:pt x="126" y="98"/>
                    </a:lnTo>
                    <a:lnTo>
                      <a:pt x="142" y="109"/>
                    </a:lnTo>
                    <a:lnTo>
                      <a:pt x="159" y="109"/>
                    </a:lnTo>
                    <a:lnTo>
                      <a:pt x="175" y="109"/>
                    </a:lnTo>
                    <a:lnTo>
                      <a:pt x="181" y="104"/>
                    </a:lnTo>
                    <a:lnTo>
                      <a:pt x="191" y="98"/>
                    </a:lnTo>
                    <a:lnTo>
                      <a:pt x="202" y="82"/>
                    </a:lnTo>
                    <a:lnTo>
                      <a:pt x="202" y="71"/>
                    </a:lnTo>
                    <a:close/>
                    <a:moveTo>
                      <a:pt x="77" y="82"/>
                    </a:moveTo>
                    <a:lnTo>
                      <a:pt x="77" y="82"/>
                    </a:lnTo>
                    <a:lnTo>
                      <a:pt x="60" y="71"/>
                    </a:lnTo>
                    <a:lnTo>
                      <a:pt x="55" y="65"/>
                    </a:lnTo>
                    <a:lnTo>
                      <a:pt x="55" y="49"/>
                    </a:lnTo>
                    <a:lnTo>
                      <a:pt x="60" y="38"/>
                    </a:lnTo>
                    <a:lnTo>
                      <a:pt x="66" y="27"/>
                    </a:lnTo>
                    <a:lnTo>
                      <a:pt x="77" y="22"/>
                    </a:lnTo>
                    <a:lnTo>
                      <a:pt x="82" y="22"/>
                    </a:lnTo>
                    <a:lnTo>
                      <a:pt x="93" y="27"/>
                    </a:lnTo>
                    <a:lnTo>
                      <a:pt x="115" y="38"/>
                    </a:lnTo>
                    <a:lnTo>
                      <a:pt x="120" y="49"/>
                    </a:lnTo>
                    <a:lnTo>
                      <a:pt x="115" y="60"/>
                    </a:lnTo>
                    <a:lnTo>
                      <a:pt x="109" y="76"/>
                    </a:lnTo>
                    <a:lnTo>
                      <a:pt x="98" y="82"/>
                    </a:lnTo>
                    <a:lnTo>
                      <a:pt x="77" y="82"/>
                    </a:lnTo>
                    <a:close/>
                  </a:path>
                </a:pathLst>
              </a:custGeom>
              <a:solidFill>
                <a:srgbClr val="010101"/>
              </a:solidFill>
              <a:ln w="9525">
                <a:noFill/>
                <a:round/>
                <a:headEnd/>
                <a:tailEnd/>
              </a:ln>
            </p:spPr>
            <p:txBody>
              <a:bodyPr/>
              <a:lstStyle/>
              <a:p>
                <a:endParaRPr lang="da-DK"/>
              </a:p>
            </p:txBody>
          </p:sp>
          <p:sp>
            <p:nvSpPr>
              <p:cNvPr id="5219" name="Freeform 1583"/>
              <p:cNvSpPr>
                <a:spLocks/>
              </p:cNvSpPr>
              <p:nvPr/>
            </p:nvSpPr>
            <p:spPr bwMode="auto">
              <a:xfrm>
                <a:off x="-8074823" y="-6848100"/>
                <a:ext cx="492080" cy="1686660"/>
              </a:xfrm>
              <a:custGeom>
                <a:avLst/>
                <a:gdLst>
                  <a:gd name="T0" fmla="*/ 0 w 131"/>
                  <a:gd name="T1" fmla="*/ 776111552 h 449"/>
                  <a:gd name="T2" fmla="*/ 0 w 131"/>
                  <a:gd name="T3" fmla="*/ 776111552 h 449"/>
                  <a:gd name="T4" fmla="*/ 155211785 w 131"/>
                  <a:gd name="T5" fmla="*/ 846669516 h 449"/>
                  <a:gd name="T6" fmla="*/ 296311022 w 131"/>
                  <a:gd name="T7" fmla="*/ 1086558567 h 449"/>
                  <a:gd name="T8" fmla="*/ 451522749 w 131"/>
                  <a:gd name="T9" fmla="*/ 1467559556 h 449"/>
                  <a:gd name="T10" fmla="*/ 451522749 w 131"/>
                  <a:gd name="T11" fmla="*/ 1467559556 h 449"/>
                  <a:gd name="T12" fmla="*/ 761942562 w 131"/>
                  <a:gd name="T13" fmla="*/ 2147483647 h 449"/>
                  <a:gd name="T14" fmla="*/ 1072366249 w 131"/>
                  <a:gd name="T15" fmla="*/ 2147483647 h 449"/>
                  <a:gd name="T16" fmla="*/ 1072366249 w 131"/>
                  <a:gd name="T17" fmla="*/ 2147483647 h 449"/>
                  <a:gd name="T18" fmla="*/ 1382785945 w 131"/>
                  <a:gd name="T19" fmla="*/ 2147483647 h 449"/>
                  <a:gd name="T20" fmla="*/ 1693205641 w 131"/>
                  <a:gd name="T21" fmla="*/ 2147483647 h 449"/>
                  <a:gd name="T22" fmla="*/ 1693205641 w 131"/>
                  <a:gd name="T23" fmla="*/ 2147483647 h 449"/>
                  <a:gd name="T24" fmla="*/ 1763757109 w 131"/>
                  <a:gd name="T25" fmla="*/ 2147483647 h 449"/>
                  <a:gd name="T26" fmla="*/ 1763757109 w 131"/>
                  <a:gd name="T27" fmla="*/ 2147483647 h 449"/>
                  <a:gd name="T28" fmla="*/ 1763757109 w 131"/>
                  <a:gd name="T29" fmla="*/ 2147483647 h 449"/>
                  <a:gd name="T30" fmla="*/ 1848417367 w 131"/>
                  <a:gd name="T31" fmla="*/ 2147483647 h 449"/>
                  <a:gd name="T32" fmla="*/ 1848417367 w 131"/>
                  <a:gd name="T33" fmla="*/ 2147483647 h 449"/>
                  <a:gd name="T34" fmla="*/ 1693205641 w 131"/>
                  <a:gd name="T35" fmla="*/ 2147483647 h 449"/>
                  <a:gd name="T36" fmla="*/ 1537997671 w 131"/>
                  <a:gd name="T37" fmla="*/ 1778006336 h 449"/>
                  <a:gd name="T38" fmla="*/ 1312234477 w 131"/>
                  <a:gd name="T39" fmla="*/ 381001106 h 449"/>
                  <a:gd name="T40" fmla="*/ 1312234477 w 131"/>
                  <a:gd name="T41" fmla="*/ 381001106 h 449"/>
                  <a:gd name="T42" fmla="*/ 1227574219 w 131"/>
                  <a:gd name="T43" fmla="*/ 310446898 h 449"/>
                  <a:gd name="T44" fmla="*/ 1072366249 w 131"/>
                  <a:gd name="T45" fmla="*/ 310446898 h 449"/>
                  <a:gd name="T46" fmla="*/ 846602820 w 131"/>
                  <a:gd name="T47" fmla="*/ 310446898 h 449"/>
                  <a:gd name="T48" fmla="*/ 691391094 w 131"/>
                  <a:gd name="T49" fmla="*/ 225779535 h 449"/>
                  <a:gd name="T50" fmla="*/ 691391094 w 131"/>
                  <a:gd name="T51" fmla="*/ 225779535 h 449"/>
                  <a:gd name="T52" fmla="*/ 536183124 w 131"/>
                  <a:gd name="T53" fmla="*/ 70554238 h 449"/>
                  <a:gd name="T54" fmla="*/ 451522749 w 131"/>
                  <a:gd name="T55" fmla="*/ 70554238 h 449"/>
                  <a:gd name="T56" fmla="*/ 296311022 w 131"/>
                  <a:gd name="T57" fmla="*/ 0 h 449"/>
                  <a:gd name="T58" fmla="*/ 296311022 w 131"/>
                  <a:gd name="T59" fmla="*/ 0 h 449"/>
                  <a:gd name="T60" fmla="*/ 155211785 w 131"/>
                  <a:gd name="T61" fmla="*/ 225779535 h 449"/>
                  <a:gd name="T62" fmla="*/ 70551497 w 131"/>
                  <a:gd name="T63" fmla="*/ 620890039 h 449"/>
                  <a:gd name="T64" fmla="*/ 0 w 131"/>
                  <a:gd name="T65" fmla="*/ 776111552 h 4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1"/>
                  <a:gd name="T100" fmla="*/ 0 h 449"/>
                  <a:gd name="T101" fmla="*/ 131 w 131"/>
                  <a:gd name="T102" fmla="*/ 449 h 44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1" h="449">
                    <a:moveTo>
                      <a:pt x="0" y="55"/>
                    </a:moveTo>
                    <a:lnTo>
                      <a:pt x="0" y="55"/>
                    </a:lnTo>
                    <a:lnTo>
                      <a:pt x="11" y="60"/>
                    </a:lnTo>
                    <a:lnTo>
                      <a:pt x="21" y="77"/>
                    </a:lnTo>
                    <a:lnTo>
                      <a:pt x="32" y="104"/>
                    </a:lnTo>
                    <a:lnTo>
                      <a:pt x="54" y="186"/>
                    </a:lnTo>
                    <a:lnTo>
                      <a:pt x="76" y="273"/>
                    </a:lnTo>
                    <a:lnTo>
                      <a:pt x="98" y="323"/>
                    </a:lnTo>
                    <a:lnTo>
                      <a:pt x="120" y="372"/>
                    </a:lnTo>
                    <a:lnTo>
                      <a:pt x="125" y="410"/>
                    </a:lnTo>
                    <a:lnTo>
                      <a:pt x="125" y="449"/>
                    </a:lnTo>
                    <a:lnTo>
                      <a:pt x="131" y="399"/>
                    </a:lnTo>
                    <a:lnTo>
                      <a:pt x="131" y="350"/>
                    </a:lnTo>
                    <a:lnTo>
                      <a:pt x="120" y="235"/>
                    </a:lnTo>
                    <a:lnTo>
                      <a:pt x="109" y="126"/>
                    </a:lnTo>
                    <a:lnTo>
                      <a:pt x="93" y="27"/>
                    </a:lnTo>
                    <a:lnTo>
                      <a:pt x="87" y="22"/>
                    </a:lnTo>
                    <a:lnTo>
                      <a:pt x="76" y="22"/>
                    </a:lnTo>
                    <a:lnTo>
                      <a:pt x="60" y="22"/>
                    </a:lnTo>
                    <a:lnTo>
                      <a:pt x="49" y="16"/>
                    </a:lnTo>
                    <a:lnTo>
                      <a:pt x="38" y="5"/>
                    </a:lnTo>
                    <a:lnTo>
                      <a:pt x="32" y="5"/>
                    </a:lnTo>
                    <a:lnTo>
                      <a:pt x="21" y="0"/>
                    </a:lnTo>
                    <a:lnTo>
                      <a:pt x="11" y="16"/>
                    </a:lnTo>
                    <a:lnTo>
                      <a:pt x="5" y="44"/>
                    </a:lnTo>
                    <a:lnTo>
                      <a:pt x="0" y="55"/>
                    </a:lnTo>
                    <a:close/>
                  </a:path>
                </a:pathLst>
              </a:custGeom>
              <a:solidFill>
                <a:srgbClr val="FFFFFF"/>
              </a:solidFill>
              <a:ln w="9525">
                <a:noFill/>
                <a:round/>
                <a:headEnd/>
                <a:tailEnd/>
              </a:ln>
            </p:spPr>
            <p:txBody>
              <a:bodyPr/>
              <a:lstStyle/>
              <a:p>
                <a:endParaRPr lang="da-DK"/>
              </a:p>
            </p:txBody>
          </p:sp>
          <p:sp>
            <p:nvSpPr>
              <p:cNvPr id="5220" name="Freeform 1584"/>
              <p:cNvSpPr>
                <a:spLocks/>
              </p:cNvSpPr>
              <p:nvPr/>
            </p:nvSpPr>
            <p:spPr bwMode="auto">
              <a:xfrm>
                <a:off x="-7954621" y="-6829317"/>
                <a:ext cx="473299" cy="1788085"/>
              </a:xfrm>
              <a:custGeom>
                <a:avLst/>
                <a:gdLst>
                  <a:gd name="T0" fmla="*/ 155212042 w 126"/>
                  <a:gd name="T1" fmla="*/ 84667335 h 476"/>
                  <a:gd name="T2" fmla="*/ 0 w 126"/>
                  <a:gd name="T3" fmla="*/ 239888880 h 476"/>
                  <a:gd name="T4" fmla="*/ 310424085 w 126"/>
                  <a:gd name="T5" fmla="*/ 776111568 h 476"/>
                  <a:gd name="T6" fmla="*/ 310424085 w 126"/>
                  <a:gd name="T7" fmla="*/ 776111568 h 476"/>
                  <a:gd name="T8" fmla="*/ 395084484 w 126"/>
                  <a:gd name="T9" fmla="*/ 1241780106 h 476"/>
                  <a:gd name="T10" fmla="*/ 550292828 w 126"/>
                  <a:gd name="T11" fmla="*/ 1707448409 h 476"/>
                  <a:gd name="T12" fmla="*/ 550292828 w 126"/>
                  <a:gd name="T13" fmla="*/ 1707448409 h 476"/>
                  <a:gd name="T14" fmla="*/ 620844413 w 126"/>
                  <a:gd name="T15" fmla="*/ 2147483647 h 476"/>
                  <a:gd name="T16" fmla="*/ 620844413 w 126"/>
                  <a:gd name="T17" fmla="*/ 2147483647 h 476"/>
                  <a:gd name="T18" fmla="*/ 620844413 w 126"/>
                  <a:gd name="T19" fmla="*/ 2147483647 h 476"/>
                  <a:gd name="T20" fmla="*/ 1086476843 w 126"/>
                  <a:gd name="T21" fmla="*/ 2147483647 h 476"/>
                  <a:gd name="T22" fmla="*/ 1396900810 w 126"/>
                  <a:gd name="T23" fmla="*/ 2147483647 h 476"/>
                  <a:gd name="T24" fmla="*/ 1777872606 w 126"/>
                  <a:gd name="T25" fmla="*/ 2147483647 h 476"/>
                  <a:gd name="T26" fmla="*/ 1157028427 w 126"/>
                  <a:gd name="T27" fmla="*/ 2088449875 h 476"/>
                  <a:gd name="T28" fmla="*/ 620844413 w 126"/>
                  <a:gd name="T29" fmla="*/ 705557359 h 476"/>
                  <a:gd name="T30" fmla="*/ 705504812 w 126"/>
                  <a:gd name="T31" fmla="*/ 239888880 h 476"/>
                  <a:gd name="T32" fmla="*/ 705504812 w 126"/>
                  <a:gd name="T33" fmla="*/ 239888880 h 476"/>
                  <a:gd name="T34" fmla="*/ 550292828 w 126"/>
                  <a:gd name="T35" fmla="*/ 84667335 h 476"/>
                  <a:gd name="T36" fmla="*/ 310424085 w 126"/>
                  <a:gd name="T37" fmla="*/ 0 h 476"/>
                  <a:gd name="T38" fmla="*/ 239872441 w 126"/>
                  <a:gd name="T39" fmla="*/ 0 h 476"/>
                  <a:gd name="T40" fmla="*/ 155212042 w 126"/>
                  <a:gd name="T41" fmla="*/ 84667335 h 476"/>
                  <a:gd name="T42" fmla="*/ 155212042 w 126"/>
                  <a:gd name="T43" fmla="*/ 84667335 h 47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
                  <a:gd name="T67" fmla="*/ 0 h 476"/>
                  <a:gd name="T68" fmla="*/ 126 w 126"/>
                  <a:gd name="T69" fmla="*/ 476 h 47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 h="476">
                    <a:moveTo>
                      <a:pt x="11" y="6"/>
                    </a:moveTo>
                    <a:lnTo>
                      <a:pt x="0" y="17"/>
                    </a:lnTo>
                    <a:lnTo>
                      <a:pt x="22" y="55"/>
                    </a:lnTo>
                    <a:lnTo>
                      <a:pt x="28" y="88"/>
                    </a:lnTo>
                    <a:lnTo>
                      <a:pt x="39" y="121"/>
                    </a:lnTo>
                    <a:lnTo>
                      <a:pt x="44" y="214"/>
                    </a:lnTo>
                    <a:lnTo>
                      <a:pt x="44" y="323"/>
                    </a:lnTo>
                    <a:lnTo>
                      <a:pt x="77" y="444"/>
                    </a:lnTo>
                    <a:lnTo>
                      <a:pt x="99" y="476"/>
                    </a:lnTo>
                    <a:lnTo>
                      <a:pt x="126" y="372"/>
                    </a:lnTo>
                    <a:lnTo>
                      <a:pt x="82" y="148"/>
                    </a:lnTo>
                    <a:lnTo>
                      <a:pt x="44" y="50"/>
                    </a:lnTo>
                    <a:lnTo>
                      <a:pt x="50" y="17"/>
                    </a:lnTo>
                    <a:lnTo>
                      <a:pt x="39" y="6"/>
                    </a:lnTo>
                    <a:lnTo>
                      <a:pt x="22" y="0"/>
                    </a:lnTo>
                    <a:lnTo>
                      <a:pt x="17" y="0"/>
                    </a:lnTo>
                    <a:lnTo>
                      <a:pt x="11" y="6"/>
                    </a:lnTo>
                    <a:close/>
                  </a:path>
                </a:pathLst>
              </a:custGeom>
              <a:solidFill>
                <a:srgbClr val="010101"/>
              </a:solidFill>
              <a:ln w="9525">
                <a:noFill/>
                <a:round/>
                <a:headEnd/>
                <a:tailEnd/>
              </a:ln>
            </p:spPr>
            <p:txBody>
              <a:bodyPr/>
              <a:lstStyle/>
              <a:p>
                <a:endParaRPr lang="da-DK"/>
              </a:p>
            </p:txBody>
          </p:sp>
        </p:grpSp>
        <p:sp>
          <p:nvSpPr>
            <p:cNvPr id="14" name="Freeform 1584"/>
            <p:cNvSpPr>
              <a:spLocks/>
            </p:cNvSpPr>
            <p:nvPr/>
          </p:nvSpPr>
          <p:spPr bwMode="auto">
            <a:xfrm>
              <a:off x="13787125" y="4400953"/>
              <a:ext cx="367314" cy="1386663"/>
            </a:xfrm>
            <a:custGeom>
              <a:avLst/>
              <a:gdLst/>
              <a:ahLst/>
              <a:cxnLst>
                <a:cxn ang="0">
                  <a:pos x="11" y="6"/>
                </a:cxn>
                <a:cxn ang="0">
                  <a:pos x="0" y="17"/>
                </a:cxn>
                <a:cxn ang="0">
                  <a:pos x="22" y="55"/>
                </a:cxn>
                <a:cxn ang="0">
                  <a:pos x="22" y="55"/>
                </a:cxn>
                <a:cxn ang="0">
                  <a:pos x="28" y="88"/>
                </a:cxn>
                <a:cxn ang="0">
                  <a:pos x="39" y="121"/>
                </a:cxn>
                <a:cxn ang="0">
                  <a:pos x="39" y="121"/>
                </a:cxn>
                <a:cxn ang="0">
                  <a:pos x="44" y="214"/>
                </a:cxn>
                <a:cxn ang="0">
                  <a:pos x="44" y="214"/>
                </a:cxn>
                <a:cxn ang="0">
                  <a:pos x="44" y="323"/>
                </a:cxn>
                <a:cxn ang="0">
                  <a:pos x="77" y="444"/>
                </a:cxn>
                <a:cxn ang="0">
                  <a:pos x="99" y="476"/>
                </a:cxn>
                <a:cxn ang="0">
                  <a:pos x="126" y="372"/>
                </a:cxn>
                <a:cxn ang="0">
                  <a:pos x="82" y="148"/>
                </a:cxn>
                <a:cxn ang="0">
                  <a:pos x="44" y="50"/>
                </a:cxn>
                <a:cxn ang="0">
                  <a:pos x="50" y="17"/>
                </a:cxn>
                <a:cxn ang="0">
                  <a:pos x="50" y="17"/>
                </a:cxn>
                <a:cxn ang="0">
                  <a:pos x="39" y="6"/>
                </a:cxn>
                <a:cxn ang="0">
                  <a:pos x="22" y="0"/>
                </a:cxn>
                <a:cxn ang="0">
                  <a:pos x="17" y="0"/>
                </a:cxn>
                <a:cxn ang="0">
                  <a:pos x="11" y="6"/>
                </a:cxn>
                <a:cxn ang="0">
                  <a:pos x="11" y="6"/>
                </a:cxn>
              </a:cxnLst>
              <a:rect l="0" t="0" r="r" b="b"/>
              <a:pathLst>
                <a:path w="126" h="476">
                  <a:moveTo>
                    <a:pt x="11" y="6"/>
                  </a:moveTo>
                  <a:lnTo>
                    <a:pt x="0" y="17"/>
                  </a:lnTo>
                  <a:lnTo>
                    <a:pt x="22" y="55"/>
                  </a:lnTo>
                  <a:lnTo>
                    <a:pt x="22" y="55"/>
                  </a:lnTo>
                  <a:lnTo>
                    <a:pt x="28" y="88"/>
                  </a:lnTo>
                  <a:lnTo>
                    <a:pt x="39" y="121"/>
                  </a:lnTo>
                  <a:lnTo>
                    <a:pt x="39" y="121"/>
                  </a:lnTo>
                  <a:lnTo>
                    <a:pt x="44" y="214"/>
                  </a:lnTo>
                  <a:lnTo>
                    <a:pt x="44" y="214"/>
                  </a:lnTo>
                  <a:lnTo>
                    <a:pt x="44" y="323"/>
                  </a:lnTo>
                  <a:lnTo>
                    <a:pt x="77" y="444"/>
                  </a:lnTo>
                  <a:lnTo>
                    <a:pt x="99" y="476"/>
                  </a:lnTo>
                  <a:lnTo>
                    <a:pt x="126" y="372"/>
                  </a:lnTo>
                  <a:lnTo>
                    <a:pt x="82" y="148"/>
                  </a:lnTo>
                  <a:lnTo>
                    <a:pt x="44" y="50"/>
                  </a:lnTo>
                  <a:lnTo>
                    <a:pt x="50" y="17"/>
                  </a:lnTo>
                  <a:lnTo>
                    <a:pt x="50" y="17"/>
                  </a:lnTo>
                  <a:lnTo>
                    <a:pt x="39" y="6"/>
                  </a:lnTo>
                  <a:lnTo>
                    <a:pt x="22" y="0"/>
                  </a:lnTo>
                  <a:lnTo>
                    <a:pt x="17" y="0"/>
                  </a:lnTo>
                  <a:lnTo>
                    <a:pt x="11" y="6"/>
                  </a:lnTo>
                  <a:lnTo>
                    <a:pt x="11" y="6"/>
                  </a:lnTo>
                  <a:close/>
                </a:path>
              </a:pathLst>
            </a:custGeom>
            <a:solidFill>
              <a:schemeClr val="tx2">
                <a:lumMod val="40000"/>
                <a:lumOff val="60000"/>
              </a:schemeClr>
            </a:solidFill>
            <a:ln w="9525">
              <a:noFill/>
              <a:round/>
              <a:headEnd/>
              <a:tailEnd/>
            </a:ln>
          </p:spPr>
          <p:txBody>
            <a:bodyPr/>
            <a:lstStyle/>
            <a:p>
              <a:pPr fontAlgn="auto">
                <a:spcBef>
                  <a:spcPts val="0"/>
                </a:spcBef>
                <a:spcAft>
                  <a:spcPts val="0"/>
                </a:spcAft>
                <a:defRPr/>
              </a:pPr>
              <a:endParaRPr lang="da-DK">
                <a:ea typeface="ＭＳ Ｐゴシック" pitchFamily="-65" charset="-128"/>
              </a:endParaRPr>
            </a:p>
          </p:txBody>
        </p:sp>
      </p:grpSp>
      <p:sp>
        <p:nvSpPr>
          <p:cNvPr id="5130" name="TextBox 95"/>
          <p:cNvSpPr txBox="1">
            <a:spLocks noChangeArrowheads="1"/>
          </p:cNvSpPr>
          <p:nvPr/>
        </p:nvSpPr>
        <p:spPr bwMode="auto">
          <a:xfrm>
            <a:off x="357188" y="203200"/>
            <a:ext cx="2436812"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GB">
                <a:latin typeface="Calibri" pitchFamily="-105" charset="0"/>
              </a:rPr>
              <a:t>Personal Information</a:t>
            </a:r>
            <a:endParaRPr lang="en-US">
              <a:latin typeface="Calibri" pitchFamily="-105" charset="0"/>
            </a:endParaRPr>
          </a:p>
        </p:txBody>
      </p:sp>
      <p:grpSp>
        <p:nvGrpSpPr>
          <p:cNvPr id="5131" name="Gruppe 91"/>
          <p:cNvGrpSpPr>
            <a:grpSpLocks/>
          </p:cNvGrpSpPr>
          <p:nvPr/>
        </p:nvGrpSpPr>
        <p:grpSpPr bwMode="auto">
          <a:xfrm>
            <a:off x="117475" y="565150"/>
            <a:ext cx="244475" cy="241300"/>
            <a:chOff x="1071835" y="2920232"/>
            <a:chExt cx="1427572" cy="1413777"/>
          </a:xfrm>
        </p:grpSpPr>
        <p:sp>
          <p:nvSpPr>
            <p:cNvPr id="98" name="Ellipse 44"/>
            <p:cNvSpPr/>
            <p:nvPr/>
          </p:nvSpPr>
          <p:spPr bwMode="auto">
            <a:xfrm rot="21052097">
              <a:off x="1085754" y="2920232"/>
              <a:ext cx="1413653" cy="1413777"/>
            </a:xfrm>
            <a:prstGeom prst="ellipse">
              <a:avLst/>
            </a:prstGeom>
            <a:gradFill flip="none" rotWithShape="1">
              <a:gsLst>
                <a:gs pos="0">
                  <a:schemeClr val="bg1">
                    <a:lumMod val="95000"/>
                  </a:schemeClr>
                </a:gs>
                <a:gs pos="100000">
                  <a:schemeClr val="tx1">
                    <a:lumMod val="65000"/>
                    <a:lumOff val="35000"/>
                  </a:schemeClr>
                </a:gs>
              </a:gsLst>
              <a:path path="shape">
                <a:fillToRect l="50000" t="50000" r="50000" b="50000"/>
              </a:path>
              <a:tileRect/>
            </a:gradFill>
            <a:ln w="9525" cap="flat" cmpd="sng" algn="ctr">
              <a:solidFill>
                <a:schemeClr val="tx1">
                  <a:lumMod val="65000"/>
                  <a:lumOff val="35000"/>
                </a:scheme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99"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100"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49" name="TextBox 3"/>
          <p:cNvSpPr txBox="1">
            <a:spLocks noChangeArrowheads="1"/>
          </p:cNvSpPr>
          <p:nvPr/>
        </p:nvSpPr>
        <p:spPr bwMode="auto">
          <a:xfrm>
            <a:off x="357188" y="203200"/>
            <a:ext cx="1689100"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GB">
                <a:latin typeface="Calibri" pitchFamily="-105" charset="0"/>
              </a:rPr>
              <a:t>Summary</a:t>
            </a:r>
            <a:endParaRPr lang="en-US">
              <a:latin typeface="Calibri" pitchFamily="-105" charset="0"/>
            </a:endParaRPr>
          </a:p>
        </p:txBody>
      </p:sp>
      <p:grpSp>
        <p:nvGrpSpPr>
          <p:cNvPr id="6150" name="Gruppe 33"/>
          <p:cNvGrpSpPr>
            <a:grpSpLocks/>
          </p:cNvGrpSpPr>
          <p:nvPr/>
        </p:nvGrpSpPr>
        <p:grpSpPr bwMode="auto">
          <a:xfrm>
            <a:off x="1397000" y="931863"/>
            <a:ext cx="6375400" cy="919162"/>
            <a:chOff x="2220686" y="2809504"/>
            <a:chExt cx="2177143" cy="1110894"/>
          </a:xfrm>
        </p:grpSpPr>
        <p:sp>
          <p:nvSpPr>
            <p:cNvPr id="6182" name="Rektangel 51"/>
            <p:cNvSpPr>
              <a:spLocks noChangeArrowheads="1"/>
            </p:cNvSpPr>
            <p:nvPr/>
          </p:nvSpPr>
          <p:spPr bwMode="auto">
            <a:xfrm>
              <a:off x="2222033" y="2809504"/>
              <a:ext cx="2175796" cy="141890"/>
            </a:xfrm>
            <a:prstGeom prst="rect">
              <a:avLst/>
            </a:prstGeom>
            <a:gradFill rotWithShape="1">
              <a:gsLst>
                <a:gs pos="0">
                  <a:srgbClr val="74F4FF"/>
                </a:gs>
                <a:gs pos="81000">
                  <a:srgbClr val="208ECD"/>
                </a:gs>
                <a:gs pos="100000">
                  <a:srgbClr val="208ECD"/>
                </a:gs>
              </a:gsLst>
              <a:lin ang="5400000"/>
            </a:gradFill>
            <a:ln w="9525">
              <a:solidFill>
                <a:srgbClr val="12557D"/>
              </a:solidFill>
              <a:miter lim="800000"/>
              <a:headEnd/>
              <a:tailEnd/>
            </a:ln>
          </p:spPr>
          <p:txBody>
            <a:bodyPr anchor="ctr"/>
            <a:lstStyle/>
            <a:p>
              <a:pPr algn="ctr"/>
              <a:endParaRPr lang="da-DK">
                <a:solidFill>
                  <a:srgbClr val="FFFFFF"/>
                </a:solidFill>
                <a:latin typeface="Calibri" pitchFamily="-105" charset="0"/>
              </a:endParaRPr>
            </a:p>
          </p:txBody>
        </p:sp>
        <p:sp>
          <p:nvSpPr>
            <p:cNvPr id="7" name="Rektangel 52"/>
            <p:cNvSpPr>
              <a:spLocks noChangeArrowheads="1"/>
            </p:cNvSpPr>
            <p:nvPr/>
          </p:nvSpPr>
          <p:spPr bwMode="auto">
            <a:xfrm>
              <a:off x="2220686" y="2928460"/>
              <a:ext cx="2177143" cy="991938"/>
            </a:xfrm>
            <a:prstGeom prst="rect">
              <a:avLst/>
            </a:prstGeom>
            <a:gradFill rotWithShape="1">
              <a:gsLst>
                <a:gs pos="0">
                  <a:schemeClr val="bg1"/>
                </a:gs>
                <a:gs pos="100000">
                  <a:srgbClr val="F3F3F3"/>
                </a:gs>
              </a:gsLst>
              <a:lin ang="16200000"/>
            </a:gradFill>
            <a:ln w="9525">
              <a:solidFill>
                <a:srgbClr val="D9D9D9"/>
              </a:solidFill>
              <a:miter lim="800000"/>
              <a:headEnd/>
              <a:tailEnd/>
            </a:ln>
            <a:effectLst>
              <a:outerShdw blurRad="63500" dist="23000" dir="5400000" rotWithShape="0">
                <a:srgbClr val="000000">
                  <a:alpha val="34999"/>
                </a:srgbClr>
              </a:outerShdw>
            </a:effectLst>
          </p:spPr>
          <p:txBody>
            <a:bodyPr anchor="ctr"/>
            <a:lstStyle/>
            <a:p>
              <a:pPr algn="ctr" fontAlgn="auto">
                <a:spcBef>
                  <a:spcPts val="0"/>
                </a:spcBef>
                <a:spcAft>
                  <a:spcPts val="0"/>
                </a:spcAft>
                <a:defRPr/>
              </a:pPr>
              <a:endParaRPr lang="da-DK">
                <a:solidFill>
                  <a:srgbClr val="FFFFFF"/>
                </a:solidFill>
                <a:latin typeface="Calibri" pitchFamily="-105" charset="0"/>
                <a:ea typeface="+mn-ea"/>
              </a:endParaRPr>
            </a:p>
          </p:txBody>
        </p:sp>
      </p:grpSp>
      <p:grpSp>
        <p:nvGrpSpPr>
          <p:cNvPr id="6151" name="Gruppe 33"/>
          <p:cNvGrpSpPr>
            <a:grpSpLocks/>
          </p:cNvGrpSpPr>
          <p:nvPr/>
        </p:nvGrpSpPr>
        <p:grpSpPr bwMode="auto">
          <a:xfrm>
            <a:off x="1397000" y="1862138"/>
            <a:ext cx="6375400" cy="919162"/>
            <a:chOff x="2220686" y="2809504"/>
            <a:chExt cx="2177143" cy="1110894"/>
          </a:xfrm>
        </p:grpSpPr>
        <p:sp>
          <p:nvSpPr>
            <p:cNvPr id="6180" name="Rektangel 51"/>
            <p:cNvSpPr>
              <a:spLocks noChangeArrowheads="1"/>
            </p:cNvSpPr>
            <p:nvPr/>
          </p:nvSpPr>
          <p:spPr bwMode="auto">
            <a:xfrm>
              <a:off x="2222033" y="2809504"/>
              <a:ext cx="2175796" cy="141890"/>
            </a:xfrm>
            <a:prstGeom prst="rect">
              <a:avLst/>
            </a:prstGeom>
            <a:gradFill rotWithShape="1">
              <a:gsLst>
                <a:gs pos="0">
                  <a:srgbClr val="74F4FF"/>
                </a:gs>
                <a:gs pos="80000">
                  <a:srgbClr val="208ECD"/>
                </a:gs>
                <a:gs pos="100000">
                  <a:srgbClr val="208ECD"/>
                </a:gs>
              </a:gsLst>
              <a:lin ang="5400000" scaled="1"/>
            </a:gradFill>
            <a:ln w="9525">
              <a:solidFill>
                <a:srgbClr val="12557D"/>
              </a:solidFill>
              <a:miter lim="800000"/>
              <a:headEnd/>
              <a:tailEnd/>
            </a:ln>
          </p:spPr>
          <p:txBody>
            <a:bodyPr anchor="ctr"/>
            <a:lstStyle/>
            <a:p>
              <a:pPr algn="ctr"/>
              <a:endParaRPr lang="da-DK">
                <a:solidFill>
                  <a:srgbClr val="FFFFFF"/>
                </a:solidFill>
                <a:latin typeface="Calibri" pitchFamily="-105" charset="0"/>
              </a:endParaRPr>
            </a:p>
          </p:txBody>
        </p:sp>
        <p:sp>
          <p:nvSpPr>
            <p:cNvPr id="10" name="Rektangel 52"/>
            <p:cNvSpPr>
              <a:spLocks noChangeArrowheads="1"/>
            </p:cNvSpPr>
            <p:nvPr/>
          </p:nvSpPr>
          <p:spPr bwMode="auto">
            <a:xfrm>
              <a:off x="2220686" y="2928460"/>
              <a:ext cx="2177143" cy="991938"/>
            </a:xfrm>
            <a:prstGeom prst="rect">
              <a:avLst/>
            </a:prstGeom>
            <a:gradFill rotWithShape="1">
              <a:gsLst>
                <a:gs pos="0">
                  <a:schemeClr val="bg1"/>
                </a:gs>
                <a:gs pos="100000">
                  <a:srgbClr val="F3F3F3"/>
                </a:gs>
              </a:gsLst>
              <a:lin ang="16200000"/>
            </a:gradFill>
            <a:ln w="9525">
              <a:solidFill>
                <a:srgbClr val="D9D9D9"/>
              </a:solidFill>
              <a:miter lim="800000"/>
              <a:headEnd/>
              <a:tailEnd/>
            </a:ln>
            <a:effectLst>
              <a:outerShdw blurRad="63500" dist="23000" dir="5400000" rotWithShape="0">
                <a:srgbClr val="000000">
                  <a:alpha val="34999"/>
                </a:srgbClr>
              </a:outerShdw>
            </a:effectLst>
          </p:spPr>
          <p:txBody>
            <a:bodyPr anchor="ctr"/>
            <a:lstStyle/>
            <a:p>
              <a:pPr algn="ctr" fontAlgn="auto">
                <a:spcBef>
                  <a:spcPts val="0"/>
                </a:spcBef>
                <a:spcAft>
                  <a:spcPts val="0"/>
                </a:spcAft>
                <a:defRPr/>
              </a:pPr>
              <a:endParaRPr lang="da-DK">
                <a:solidFill>
                  <a:srgbClr val="FFFFFF"/>
                </a:solidFill>
                <a:latin typeface="Calibri" pitchFamily="-105" charset="0"/>
                <a:ea typeface="+mn-ea"/>
              </a:endParaRPr>
            </a:p>
          </p:txBody>
        </p:sp>
      </p:grpSp>
      <p:grpSp>
        <p:nvGrpSpPr>
          <p:cNvPr id="6152" name="Gruppe 33"/>
          <p:cNvGrpSpPr>
            <a:grpSpLocks/>
          </p:cNvGrpSpPr>
          <p:nvPr/>
        </p:nvGrpSpPr>
        <p:grpSpPr bwMode="auto">
          <a:xfrm>
            <a:off x="1397000" y="2798763"/>
            <a:ext cx="6375400" cy="919162"/>
            <a:chOff x="2220686" y="2809504"/>
            <a:chExt cx="2177143" cy="1110894"/>
          </a:xfrm>
        </p:grpSpPr>
        <p:sp>
          <p:nvSpPr>
            <p:cNvPr id="6178" name="Rektangel 51"/>
            <p:cNvSpPr>
              <a:spLocks noChangeArrowheads="1"/>
            </p:cNvSpPr>
            <p:nvPr/>
          </p:nvSpPr>
          <p:spPr bwMode="auto">
            <a:xfrm>
              <a:off x="2222033" y="2809504"/>
              <a:ext cx="2175796" cy="141890"/>
            </a:xfrm>
            <a:prstGeom prst="rect">
              <a:avLst/>
            </a:prstGeom>
            <a:gradFill rotWithShape="1">
              <a:gsLst>
                <a:gs pos="0">
                  <a:srgbClr val="74F4FF"/>
                </a:gs>
                <a:gs pos="78999">
                  <a:srgbClr val="208ECD"/>
                </a:gs>
                <a:gs pos="100000">
                  <a:srgbClr val="208ECD"/>
                </a:gs>
              </a:gsLst>
              <a:lin ang="5400000" scaled="1"/>
            </a:gradFill>
            <a:ln w="9525">
              <a:solidFill>
                <a:srgbClr val="12557D"/>
              </a:solidFill>
              <a:miter lim="800000"/>
              <a:headEnd/>
              <a:tailEnd/>
            </a:ln>
          </p:spPr>
          <p:txBody>
            <a:bodyPr anchor="ctr"/>
            <a:lstStyle/>
            <a:p>
              <a:pPr algn="ctr"/>
              <a:endParaRPr lang="da-DK">
                <a:solidFill>
                  <a:srgbClr val="FFFFFF"/>
                </a:solidFill>
                <a:latin typeface="Calibri" pitchFamily="-105" charset="0"/>
              </a:endParaRPr>
            </a:p>
          </p:txBody>
        </p:sp>
        <p:sp>
          <p:nvSpPr>
            <p:cNvPr id="13" name="Rektangel 52"/>
            <p:cNvSpPr>
              <a:spLocks noChangeArrowheads="1"/>
            </p:cNvSpPr>
            <p:nvPr/>
          </p:nvSpPr>
          <p:spPr bwMode="auto">
            <a:xfrm>
              <a:off x="2220686" y="2928460"/>
              <a:ext cx="2177143" cy="991938"/>
            </a:xfrm>
            <a:prstGeom prst="rect">
              <a:avLst/>
            </a:prstGeom>
            <a:gradFill rotWithShape="1">
              <a:gsLst>
                <a:gs pos="0">
                  <a:schemeClr val="bg1"/>
                </a:gs>
                <a:gs pos="100000">
                  <a:srgbClr val="F3F3F3"/>
                </a:gs>
              </a:gsLst>
              <a:lin ang="16200000"/>
            </a:gradFill>
            <a:ln w="9525">
              <a:solidFill>
                <a:srgbClr val="D9D9D9"/>
              </a:solidFill>
              <a:miter lim="800000"/>
              <a:headEnd/>
              <a:tailEnd/>
            </a:ln>
            <a:effectLst>
              <a:outerShdw blurRad="63500" dist="23000" dir="5400000" rotWithShape="0">
                <a:srgbClr val="000000">
                  <a:alpha val="34999"/>
                </a:srgbClr>
              </a:outerShdw>
            </a:effectLst>
          </p:spPr>
          <p:txBody>
            <a:bodyPr anchor="ctr"/>
            <a:lstStyle/>
            <a:p>
              <a:pPr algn="ctr" fontAlgn="auto">
                <a:spcBef>
                  <a:spcPts val="0"/>
                </a:spcBef>
                <a:spcAft>
                  <a:spcPts val="0"/>
                </a:spcAft>
                <a:defRPr/>
              </a:pPr>
              <a:endParaRPr lang="da-DK">
                <a:solidFill>
                  <a:srgbClr val="FFFFFF"/>
                </a:solidFill>
                <a:latin typeface="Calibri" pitchFamily="-105" charset="0"/>
                <a:ea typeface="+mn-ea"/>
              </a:endParaRPr>
            </a:p>
          </p:txBody>
        </p:sp>
      </p:grpSp>
      <p:grpSp>
        <p:nvGrpSpPr>
          <p:cNvPr id="6153" name="Gruppe 33"/>
          <p:cNvGrpSpPr>
            <a:grpSpLocks/>
          </p:cNvGrpSpPr>
          <p:nvPr/>
        </p:nvGrpSpPr>
        <p:grpSpPr bwMode="auto">
          <a:xfrm>
            <a:off x="1401763" y="3716338"/>
            <a:ext cx="6375400" cy="919162"/>
            <a:chOff x="2220686" y="2809504"/>
            <a:chExt cx="2177143" cy="1110894"/>
          </a:xfrm>
        </p:grpSpPr>
        <p:sp>
          <p:nvSpPr>
            <p:cNvPr id="6176" name="Rektangel 51"/>
            <p:cNvSpPr>
              <a:spLocks noChangeArrowheads="1"/>
            </p:cNvSpPr>
            <p:nvPr/>
          </p:nvSpPr>
          <p:spPr bwMode="auto">
            <a:xfrm>
              <a:off x="2222033" y="2809504"/>
              <a:ext cx="2175796" cy="141890"/>
            </a:xfrm>
            <a:prstGeom prst="rect">
              <a:avLst/>
            </a:prstGeom>
            <a:gradFill rotWithShape="1">
              <a:gsLst>
                <a:gs pos="0">
                  <a:srgbClr val="74F4FF"/>
                </a:gs>
                <a:gs pos="80000">
                  <a:srgbClr val="208ECD"/>
                </a:gs>
                <a:gs pos="100000">
                  <a:srgbClr val="208ECD"/>
                </a:gs>
              </a:gsLst>
              <a:lin ang="5400000" scaled="1"/>
            </a:gradFill>
            <a:ln w="9525">
              <a:solidFill>
                <a:srgbClr val="12557D"/>
              </a:solidFill>
              <a:miter lim="800000"/>
              <a:headEnd/>
              <a:tailEnd/>
            </a:ln>
          </p:spPr>
          <p:txBody>
            <a:bodyPr anchor="ctr"/>
            <a:lstStyle/>
            <a:p>
              <a:pPr algn="ctr"/>
              <a:endParaRPr lang="da-DK">
                <a:solidFill>
                  <a:srgbClr val="FFFFFF"/>
                </a:solidFill>
                <a:latin typeface="Calibri" pitchFamily="-105" charset="0"/>
              </a:endParaRPr>
            </a:p>
          </p:txBody>
        </p:sp>
        <p:sp>
          <p:nvSpPr>
            <p:cNvPr id="16" name="Rektangel 52"/>
            <p:cNvSpPr>
              <a:spLocks noChangeArrowheads="1"/>
            </p:cNvSpPr>
            <p:nvPr/>
          </p:nvSpPr>
          <p:spPr bwMode="auto">
            <a:xfrm>
              <a:off x="2220686" y="2928460"/>
              <a:ext cx="2177143" cy="991938"/>
            </a:xfrm>
            <a:prstGeom prst="rect">
              <a:avLst/>
            </a:prstGeom>
            <a:gradFill rotWithShape="1">
              <a:gsLst>
                <a:gs pos="0">
                  <a:schemeClr val="bg1"/>
                </a:gs>
                <a:gs pos="100000">
                  <a:srgbClr val="F3F3F3"/>
                </a:gs>
              </a:gsLst>
              <a:lin ang="16200000"/>
            </a:gradFill>
            <a:ln w="9525">
              <a:solidFill>
                <a:srgbClr val="D9D9D9"/>
              </a:solidFill>
              <a:miter lim="800000"/>
              <a:headEnd/>
              <a:tailEnd/>
            </a:ln>
            <a:effectLst>
              <a:outerShdw blurRad="63500" dist="23000" dir="5400000" rotWithShape="0">
                <a:srgbClr val="000000">
                  <a:alpha val="34999"/>
                </a:srgbClr>
              </a:outerShdw>
            </a:effectLst>
          </p:spPr>
          <p:txBody>
            <a:bodyPr anchor="ctr"/>
            <a:lstStyle/>
            <a:p>
              <a:pPr algn="ctr" fontAlgn="auto">
                <a:spcBef>
                  <a:spcPts val="0"/>
                </a:spcBef>
                <a:spcAft>
                  <a:spcPts val="0"/>
                </a:spcAft>
                <a:defRPr/>
              </a:pPr>
              <a:endParaRPr lang="da-DK">
                <a:solidFill>
                  <a:srgbClr val="FFFFFF"/>
                </a:solidFill>
                <a:latin typeface="Calibri" pitchFamily="-105" charset="0"/>
                <a:ea typeface="+mn-ea"/>
              </a:endParaRPr>
            </a:p>
          </p:txBody>
        </p:sp>
      </p:grpSp>
      <p:grpSp>
        <p:nvGrpSpPr>
          <p:cNvPr id="6154" name="Gruppe 33"/>
          <p:cNvGrpSpPr>
            <a:grpSpLocks/>
          </p:cNvGrpSpPr>
          <p:nvPr/>
        </p:nvGrpSpPr>
        <p:grpSpPr bwMode="auto">
          <a:xfrm>
            <a:off x="1397000" y="4656138"/>
            <a:ext cx="6375400" cy="919162"/>
            <a:chOff x="2220686" y="2809504"/>
            <a:chExt cx="2177143" cy="1110894"/>
          </a:xfrm>
        </p:grpSpPr>
        <p:sp>
          <p:nvSpPr>
            <p:cNvPr id="6174" name="Rektangel 51"/>
            <p:cNvSpPr>
              <a:spLocks noChangeArrowheads="1"/>
            </p:cNvSpPr>
            <p:nvPr/>
          </p:nvSpPr>
          <p:spPr bwMode="auto">
            <a:xfrm>
              <a:off x="2222033" y="2809504"/>
              <a:ext cx="2175796" cy="141890"/>
            </a:xfrm>
            <a:prstGeom prst="rect">
              <a:avLst/>
            </a:prstGeom>
            <a:gradFill rotWithShape="1">
              <a:gsLst>
                <a:gs pos="0">
                  <a:srgbClr val="74F4FF"/>
                </a:gs>
                <a:gs pos="80000">
                  <a:srgbClr val="208ECD"/>
                </a:gs>
                <a:gs pos="100000">
                  <a:srgbClr val="208ECD"/>
                </a:gs>
              </a:gsLst>
              <a:lin ang="5400000" scaled="1"/>
            </a:gradFill>
            <a:ln w="9525">
              <a:solidFill>
                <a:srgbClr val="12557D"/>
              </a:solidFill>
              <a:miter lim="800000"/>
              <a:headEnd/>
              <a:tailEnd/>
            </a:ln>
          </p:spPr>
          <p:txBody>
            <a:bodyPr anchor="ctr"/>
            <a:lstStyle/>
            <a:p>
              <a:pPr algn="ctr"/>
              <a:endParaRPr lang="da-DK">
                <a:solidFill>
                  <a:srgbClr val="FFFFFF"/>
                </a:solidFill>
                <a:latin typeface="Calibri" pitchFamily="-105" charset="0"/>
              </a:endParaRPr>
            </a:p>
          </p:txBody>
        </p:sp>
        <p:sp>
          <p:nvSpPr>
            <p:cNvPr id="19" name="Rektangel 52"/>
            <p:cNvSpPr>
              <a:spLocks noChangeArrowheads="1"/>
            </p:cNvSpPr>
            <p:nvPr/>
          </p:nvSpPr>
          <p:spPr bwMode="auto">
            <a:xfrm>
              <a:off x="2220686" y="2928460"/>
              <a:ext cx="2177143" cy="991938"/>
            </a:xfrm>
            <a:prstGeom prst="rect">
              <a:avLst/>
            </a:prstGeom>
            <a:gradFill rotWithShape="1">
              <a:gsLst>
                <a:gs pos="0">
                  <a:schemeClr val="bg1"/>
                </a:gs>
                <a:gs pos="100000">
                  <a:srgbClr val="F3F3F3"/>
                </a:gs>
              </a:gsLst>
              <a:lin ang="16200000"/>
            </a:gradFill>
            <a:ln w="9525">
              <a:solidFill>
                <a:srgbClr val="D9D9D9"/>
              </a:solidFill>
              <a:miter lim="800000"/>
              <a:headEnd/>
              <a:tailEnd/>
            </a:ln>
            <a:effectLst>
              <a:outerShdw blurRad="63500" dist="23000" dir="5400000" rotWithShape="0">
                <a:srgbClr val="000000">
                  <a:alpha val="34999"/>
                </a:srgbClr>
              </a:outerShdw>
            </a:effectLst>
          </p:spPr>
          <p:txBody>
            <a:bodyPr anchor="ctr"/>
            <a:lstStyle/>
            <a:p>
              <a:pPr algn="ctr" fontAlgn="auto">
                <a:spcBef>
                  <a:spcPts val="0"/>
                </a:spcBef>
                <a:spcAft>
                  <a:spcPts val="0"/>
                </a:spcAft>
                <a:defRPr/>
              </a:pPr>
              <a:endParaRPr lang="da-DK">
                <a:solidFill>
                  <a:srgbClr val="FFFFFF"/>
                </a:solidFill>
                <a:latin typeface="Calibri" pitchFamily="-105" charset="0"/>
                <a:ea typeface="+mn-ea"/>
              </a:endParaRPr>
            </a:p>
          </p:txBody>
        </p:sp>
      </p:grpSp>
      <p:sp>
        <p:nvSpPr>
          <p:cNvPr id="6155" name="Rectangle 44"/>
          <p:cNvSpPr>
            <a:spLocks noChangeArrowheads="1"/>
          </p:cNvSpPr>
          <p:nvPr/>
        </p:nvSpPr>
        <p:spPr bwMode="auto">
          <a:xfrm>
            <a:off x="1562100" y="1068388"/>
            <a:ext cx="4572000" cy="738187"/>
          </a:xfrm>
          <a:prstGeom prst="rect">
            <a:avLst/>
          </a:prstGeom>
          <a:noFill/>
          <a:ln w="9525">
            <a:noFill/>
            <a:miter lim="800000"/>
            <a:headEnd/>
            <a:tailEnd/>
          </a:ln>
        </p:spPr>
        <p:txBody>
          <a:bodyPr>
            <a:spAutoFit/>
          </a:bodyPr>
          <a:lstStyle/>
          <a:p>
            <a:pPr defTabSz="914400"/>
            <a:r>
              <a:rPr lang="en-US" sz="1400" b="1" noProof="1">
                <a:solidFill>
                  <a:srgbClr val="1E1C11"/>
                </a:solidFill>
                <a:latin typeface="Calibri" pitchFamily="-105" charset="0"/>
                <a:cs typeface="Arial" charset="0"/>
              </a:rPr>
              <a:t>Who are we</a:t>
            </a:r>
          </a:p>
          <a:p>
            <a:pPr defTabSz="914400"/>
            <a:r>
              <a:rPr lang="en-US" sz="1400" noProof="1">
                <a:latin typeface="Calibri" pitchFamily="-105" charset="0"/>
                <a:cs typeface="Arial" charset="0"/>
              </a:rPr>
              <a:t>Go ahead and replace it with your own text. This is an example text. Go ahead and replace it with your own text</a:t>
            </a:r>
            <a:endParaRPr lang="en-US" sz="1400">
              <a:latin typeface="Calibri" pitchFamily="-105" charset="0"/>
            </a:endParaRPr>
          </a:p>
        </p:txBody>
      </p:sp>
      <p:sp>
        <p:nvSpPr>
          <p:cNvPr id="6156" name="Rectangle 46"/>
          <p:cNvSpPr>
            <a:spLocks noChangeArrowheads="1"/>
          </p:cNvSpPr>
          <p:nvPr/>
        </p:nvSpPr>
        <p:spPr bwMode="auto">
          <a:xfrm>
            <a:off x="1562100" y="1998663"/>
            <a:ext cx="4572000" cy="738187"/>
          </a:xfrm>
          <a:prstGeom prst="rect">
            <a:avLst/>
          </a:prstGeom>
          <a:noFill/>
          <a:ln w="9525">
            <a:noFill/>
            <a:miter lim="800000"/>
            <a:headEnd/>
            <a:tailEnd/>
          </a:ln>
        </p:spPr>
        <p:txBody>
          <a:bodyPr>
            <a:spAutoFit/>
          </a:bodyPr>
          <a:lstStyle/>
          <a:p>
            <a:pPr defTabSz="914400"/>
            <a:r>
              <a:rPr lang="en-US" sz="1400" b="1" noProof="1">
                <a:solidFill>
                  <a:srgbClr val="1E1C11"/>
                </a:solidFill>
                <a:latin typeface="Calibri" pitchFamily="-105" charset="0"/>
                <a:cs typeface="Arial" charset="0"/>
              </a:rPr>
              <a:t>What do we produce/offer?</a:t>
            </a:r>
          </a:p>
          <a:p>
            <a:pPr defTabSz="914400"/>
            <a:r>
              <a:rPr lang="en-US" sz="1400" noProof="1">
                <a:latin typeface="Calibri" pitchFamily="-105" charset="0"/>
                <a:cs typeface="Arial" charset="0"/>
              </a:rPr>
              <a:t>Go ahead and replace it with your own text. This is an example text. Go ahead and replace it with your own text</a:t>
            </a:r>
            <a:endParaRPr lang="en-US" sz="1400">
              <a:latin typeface="Calibri" pitchFamily="-105" charset="0"/>
            </a:endParaRPr>
          </a:p>
        </p:txBody>
      </p:sp>
      <p:sp>
        <p:nvSpPr>
          <p:cNvPr id="6157" name="Rectangle 47"/>
          <p:cNvSpPr>
            <a:spLocks noChangeArrowheads="1"/>
          </p:cNvSpPr>
          <p:nvPr/>
        </p:nvSpPr>
        <p:spPr bwMode="auto">
          <a:xfrm>
            <a:off x="1562100" y="2933700"/>
            <a:ext cx="4572000" cy="738188"/>
          </a:xfrm>
          <a:prstGeom prst="rect">
            <a:avLst/>
          </a:prstGeom>
          <a:noFill/>
          <a:ln w="9525">
            <a:noFill/>
            <a:miter lim="800000"/>
            <a:headEnd/>
            <a:tailEnd/>
          </a:ln>
        </p:spPr>
        <p:txBody>
          <a:bodyPr>
            <a:spAutoFit/>
          </a:bodyPr>
          <a:lstStyle/>
          <a:p>
            <a:pPr defTabSz="914400"/>
            <a:r>
              <a:rPr lang="en-US" sz="1400" b="1" noProof="1">
                <a:solidFill>
                  <a:srgbClr val="1E1C11"/>
                </a:solidFill>
                <a:latin typeface="Calibri" pitchFamily="-105" charset="0"/>
                <a:cs typeface="Arial" charset="0"/>
              </a:rPr>
              <a:t>Wich and how many customers?</a:t>
            </a:r>
          </a:p>
          <a:p>
            <a:pPr defTabSz="914400"/>
            <a:r>
              <a:rPr lang="en-US" sz="1400" noProof="1">
                <a:latin typeface="Calibri" pitchFamily="-105" charset="0"/>
                <a:cs typeface="Arial" charset="0"/>
              </a:rPr>
              <a:t>Go ahead and replace it with your own text. This is an example text. Go ahead and replace it with your own text</a:t>
            </a:r>
            <a:endParaRPr lang="en-US" sz="1400">
              <a:latin typeface="Calibri" pitchFamily="-105" charset="0"/>
            </a:endParaRPr>
          </a:p>
        </p:txBody>
      </p:sp>
      <p:sp>
        <p:nvSpPr>
          <p:cNvPr id="6158" name="Rectangle 48"/>
          <p:cNvSpPr>
            <a:spLocks noChangeArrowheads="1"/>
          </p:cNvSpPr>
          <p:nvPr/>
        </p:nvSpPr>
        <p:spPr bwMode="auto">
          <a:xfrm>
            <a:off x="1562100" y="3878263"/>
            <a:ext cx="4572000" cy="738187"/>
          </a:xfrm>
          <a:prstGeom prst="rect">
            <a:avLst/>
          </a:prstGeom>
          <a:noFill/>
          <a:ln w="9525">
            <a:noFill/>
            <a:miter lim="800000"/>
            <a:headEnd/>
            <a:tailEnd/>
          </a:ln>
        </p:spPr>
        <p:txBody>
          <a:bodyPr>
            <a:spAutoFit/>
          </a:bodyPr>
          <a:lstStyle/>
          <a:p>
            <a:pPr defTabSz="914400"/>
            <a:r>
              <a:rPr lang="en-US" sz="1400" b="1" noProof="1">
                <a:solidFill>
                  <a:srgbClr val="1E1C11"/>
                </a:solidFill>
                <a:latin typeface="Calibri" pitchFamily="-105" charset="0"/>
                <a:cs typeface="Arial" charset="0"/>
              </a:rPr>
              <a:t>First year turnover</a:t>
            </a:r>
          </a:p>
          <a:p>
            <a:pPr defTabSz="914400"/>
            <a:r>
              <a:rPr lang="en-US" sz="1400" noProof="1">
                <a:latin typeface="Calibri" pitchFamily="-105" charset="0"/>
                <a:cs typeface="Arial" charset="0"/>
              </a:rPr>
              <a:t>Go ahead and replace it with your own text. This is an example text. Go ahead and replace it with your own text</a:t>
            </a:r>
            <a:endParaRPr lang="en-US" sz="1400">
              <a:latin typeface="Calibri" pitchFamily="-105" charset="0"/>
            </a:endParaRPr>
          </a:p>
        </p:txBody>
      </p:sp>
      <p:grpSp>
        <p:nvGrpSpPr>
          <p:cNvPr id="6159" name="Gruppe 33"/>
          <p:cNvGrpSpPr>
            <a:grpSpLocks/>
          </p:cNvGrpSpPr>
          <p:nvPr/>
        </p:nvGrpSpPr>
        <p:grpSpPr bwMode="auto">
          <a:xfrm>
            <a:off x="1397000" y="5613400"/>
            <a:ext cx="6375400" cy="919163"/>
            <a:chOff x="2220686" y="2809504"/>
            <a:chExt cx="2177143" cy="1110894"/>
          </a:xfrm>
        </p:grpSpPr>
        <p:sp>
          <p:nvSpPr>
            <p:cNvPr id="6172" name="Rektangel 51"/>
            <p:cNvSpPr>
              <a:spLocks noChangeArrowheads="1"/>
            </p:cNvSpPr>
            <p:nvPr/>
          </p:nvSpPr>
          <p:spPr bwMode="auto">
            <a:xfrm>
              <a:off x="2222033" y="2809504"/>
              <a:ext cx="2175796" cy="141890"/>
            </a:xfrm>
            <a:prstGeom prst="rect">
              <a:avLst/>
            </a:prstGeom>
            <a:gradFill rotWithShape="1">
              <a:gsLst>
                <a:gs pos="0">
                  <a:srgbClr val="74F4FF"/>
                </a:gs>
                <a:gs pos="80000">
                  <a:srgbClr val="208ECD"/>
                </a:gs>
                <a:gs pos="100000">
                  <a:srgbClr val="208ECD"/>
                </a:gs>
              </a:gsLst>
              <a:lin ang="5400000" scaled="1"/>
            </a:gradFill>
            <a:ln w="9525">
              <a:solidFill>
                <a:srgbClr val="12557D"/>
              </a:solidFill>
              <a:miter lim="800000"/>
              <a:headEnd/>
              <a:tailEnd/>
            </a:ln>
          </p:spPr>
          <p:txBody>
            <a:bodyPr anchor="ctr"/>
            <a:lstStyle/>
            <a:p>
              <a:pPr algn="ctr"/>
              <a:endParaRPr lang="da-DK">
                <a:solidFill>
                  <a:srgbClr val="FFFFFF"/>
                </a:solidFill>
                <a:latin typeface="Calibri" pitchFamily="-105" charset="0"/>
              </a:endParaRPr>
            </a:p>
          </p:txBody>
        </p:sp>
        <p:sp>
          <p:nvSpPr>
            <p:cNvPr id="27" name="Rektangel 52"/>
            <p:cNvSpPr>
              <a:spLocks noChangeArrowheads="1"/>
            </p:cNvSpPr>
            <p:nvPr/>
          </p:nvSpPr>
          <p:spPr bwMode="auto">
            <a:xfrm>
              <a:off x="2220686" y="2928460"/>
              <a:ext cx="2177143" cy="991938"/>
            </a:xfrm>
            <a:prstGeom prst="rect">
              <a:avLst/>
            </a:prstGeom>
            <a:gradFill rotWithShape="1">
              <a:gsLst>
                <a:gs pos="0">
                  <a:schemeClr val="bg1"/>
                </a:gs>
                <a:gs pos="100000">
                  <a:srgbClr val="F3F3F3"/>
                </a:gs>
              </a:gsLst>
              <a:lin ang="16200000"/>
            </a:gradFill>
            <a:ln w="9525">
              <a:solidFill>
                <a:srgbClr val="D9D9D9"/>
              </a:solidFill>
              <a:miter lim="800000"/>
              <a:headEnd/>
              <a:tailEnd/>
            </a:ln>
            <a:effectLst>
              <a:outerShdw blurRad="63500" dist="23000" dir="5400000" rotWithShape="0">
                <a:srgbClr val="000000">
                  <a:alpha val="34999"/>
                </a:srgbClr>
              </a:outerShdw>
            </a:effectLst>
          </p:spPr>
          <p:txBody>
            <a:bodyPr anchor="ctr"/>
            <a:lstStyle/>
            <a:p>
              <a:pPr algn="ctr" fontAlgn="auto">
                <a:spcBef>
                  <a:spcPts val="0"/>
                </a:spcBef>
                <a:spcAft>
                  <a:spcPts val="0"/>
                </a:spcAft>
                <a:defRPr/>
              </a:pPr>
              <a:endParaRPr lang="da-DK">
                <a:solidFill>
                  <a:srgbClr val="FFFFFF"/>
                </a:solidFill>
                <a:latin typeface="Calibri" pitchFamily="-105" charset="0"/>
                <a:ea typeface="+mn-ea"/>
              </a:endParaRPr>
            </a:p>
          </p:txBody>
        </p:sp>
      </p:grpSp>
      <p:sp>
        <p:nvSpPr>
          <p:cNvPr id="6160" name="Rectangle 49"/>
          <p:cNvSpPr>
            <a:spLocks noChangeArrowheads="1"/>
          </p:cNvSpPr>
          <p:nvPr/>
        </p:nvSpPr>
        <p:spPr bwMode="auto">
          <a:xfrm>
            <a:off x="1562100" y="5711825"/>
            <a:ext cx="4572000" cy="738188"/>
          </a:xfrm>
          <a:prstGeom prst="rect">
            <a:avLst/>
          </a:prstGeom>
          <a:noFill/>
          <a:ln w="9525">
            <a:noFill/>
            <a:miter lim="800000"/>
            <a:headEnd/>
            <a:tailEnd/>
          </a:ln>
        </p:spPr>
        <p:txBody>
          <a:bodyPr>
            <a:spAutoFit/>
          </a:bodyPr>
          <a:lstStyle/>
          <a:p>
            <a:pPr defTabSz="914400"/>
            <a:r>
              <a:rPr lang="en-US" sz="1400" b="1" noProof="1">
                <a:solidFill>
                  <a:srgbClr val="1E1C11"/>
                </a:solidFill>
                <a:latin typeface="Calibri" pitchFamily="-105" charset="0"/>
                <a:cs typeface="Arial" charset="0"/>
              </a:rPr>
              <a:t>Funding needs?</a:t>
            </a:r>
          </a:p>
          <a:p>
            <a:pPr defTabSz="914400"/>
            <a:r>
              <a:rPr lang="en-US" sz="1400" noProof="1">
                <a:latin typeface="Calibri" pitchFamily="-105" charset="0"/>
                <a:cs typeface="Arial" charset="0"/>
              </a:rPr>
              <a:t>Go ahead and replace it with your own text. This is an example text. Go ahead and replace it with your own text</a:t>
            </a:r>
            <a:endParaRPr lang="en-US" sz="1400">
              <a:latin typeface="Calibri" pitchFamily="-105" charset="0"/>
            </a:endParaRPr>
          </a:p>
        </p:txBody>
      </p:sp>
      <p:sp>
        <p:nvSpPr>
          <p:cNvPr id="6161" name="Rectangle 49"/>
          <p:cNvSpPr>
            <a:spLocks noChangeArrowheads="1"/>
          </p:cNvSpPr>
          <p:nvPr/>
        </p:nvSpPr>
        <p:spPr bwMode="auto">
          <a:xfrm>
            <a:off x="1562100" y="4787900"/>
            <a:ext cx="4572000" cy="738188"/>
          </a:xfrm>
          <a:prstGeom prst="rect">
            <a:avLst/>
          </a:prstGeom>
          <a:noFill/>
          <a:ln w="9525">
            <a:noFill/>
            <a:miter lim="800000"/>
            <a:headEnd/>
            <a:tailEnd/>
          </a:ln>
        </p:spPr>
        <p:txBody>
          <a:bodyPr>
            <a:spAutoFit/>
          </a:bodyPr>
          <a:lstStyle/>
          <a:p>
            <a:pPr defTabSz="914400"/>
            <a:r>
              <a:rPr lang="en-US" sz="1400" b="1" noProof="1">
                <a:solidFill>
                  <a:srgbClr val="1E1C11"/>
                </a:solidFill>
                <a:latin typeface="Calibri" pitchFamily="-105" charset="0"/>
                <a:cs typeface="Arial" charset="0"/>
              </a:rPr>
              <a:t>First year profit?</a:t>
            </a:r>
          </a:p>
          <a:p>
            <a:pPr defTabSz="914400"/>
            <a:r>
              <a:rPr lang="en-US" sz="1400" noProof="1">
                <a:latin typeface="Calibri" pitchFamily="-105" charset="0"/>
                <a:cs typeface="Arial" charset="0"/>
              </a:rPr>
              <a:t>Go ahead and replace it with your own text. This is an example text. Go ahead and replace it with your own text</a:t>
            </a:r>
            <a:endParaRPr lang="en-US" sz="1400">
              <a:latin typeface="Calibri" pitchFamily="-105" charset="0"/>
            </a:endParaRPr>
          </a:p>
        </p:txBody>
      </p:sp>
      <p:sp>
        <p:nvSpPr>
          <p:cNvPr id="30" name="Rounded Rectangular Callout 29"/>
          <p:cNvSpPr>
            <a:spLocks noChangeArrowheads="1"/>
          </p:cNvSpPr>
          <p:nvPr/>
        </p:nvSpPr>
        <p:spPr bwMode="auto">
          <a:xfrm>
            <a:off x="5907088" y="242888"/>
            <a:ext cx="3136900" cy="1350962"/>
          </a:xfrm>
          <a:prstGeom prst="wedgeRoundRectCallout">
            <a:avLst>
              <a:gd name="adj1" fmla="val -36218"/>
              <a:gd name="adj2" fmla="val 80264"/>
              <a:gd name="adj3" fmla="val 16667"/>
            </a:avLst>
          </a:prstGeom>
          <a:gradFill rotWithShape="1">
            <a:gsLst>
              <a:gs pos="0">
                <a:schemeClr val="bg1"/>
              </a:gs>
              <a:gs pos="100000">
                <a:srgbClr val="D9D9D9"/>
              </a:gs>
            </a:gsLst>
            <a:lin ang="5400000"/>
          </a:gradFill>
          <a:ln w="9525">
            <a:solidFill>
              <a:srgbClr val="7F7F7F"/>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6163" name="Rectangle 28"/>
          <p:cNvSpPr>
            <a:spLocks noChangeArrowheads="1"/>
          </p:cNvSpPr>
          <p:nvPr/>
        </p:nvSpPr>
        <p:spPr bwMode="auto">
          <a:xfrm>
            <a:off x="5995988" y="301625"/>
            <a:ext cx="2944812" cy="1201738"/>
          </a:xfrm>
          <a:prstGeom prst="rect">
            <a:avLst/>
          </a:prstGeom>
          <a:noFill/>
          <a:ln w="9525">
            <a:noFill/>
            <a:miter lim="800000"/>
            <a:headEnd/>
            <a:tailEnd/>
          </a:ln>
        </p:spPr>
        <p:txBody>
          <a:bodyPr>
            <a:spAutoFit/>
          </a:bodyPr>
          <a:lstStyle/>
          <a:p>
            <a:r>
              <a:rPr lang="en-GB" sz="1200">
                <a:latin typeface="Calibri" pitchFamily="-105" charset="0"/>
              </a:rPr>
              <a:t>Briefly describe the business and highlight its purpose. It must contain the most important information from the business plan.</a:t>
            </a:r>
            <a:endParaRPr lang="en-US" sz="1200">
              <a:latin typeface="Calibri" pitchFamily="-105" charset="0"/>
            </a:endParaRPr>
          </a:p>
          <a:p>
            <a:r>
              <a:rPr lang="en-GB" sz="1200">
                <a:latin typeface="Calibri" pitchFamily="-105" charset="0"/>
              </a:rPr>
              <a:t>Write the summary last, but place it in the beginning of the plan</a:t>
            </a:r>
            <a:endParaRPr lang="en-US" sz="1200">
              <a:latin typeface="Calibri" pitchFamily="-105" charset="0"/>
            </a:endParaRPr>
          </a:p>
        </p:txBody>
      </p:sp>
      <p:grpSp>
        <p:nvGrpSpPr>
          <p:cNvPr id="6164" name="Gruppe 91"/>
          <p:cNvGrpSpPr>
            <a:grpSpLocks/>
          </p:cNvGrpSpPr>
          <p:nvPr/>
        </p:nvGrpSpPr>
        <p:grpSpPr bwMode="auto">
          <a:xfrm>
            <a:off x="117475" y="565150"/>
            <a:ext cx="244475" cy="241300"/>
            <a:chOff x="1071835" y="2920232"/>
            <a:chExt cx="1427572" cy="1413777"/>
          </a:xfrm>
        </p:grpSpPr>
        <p:sp>
          <p:nvSpPr>
            <p:cNvPr id="33"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34"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35"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73" name="TextBox 4"/>
          <p:cNvSpPr txBox="1">
            <a:spLocks noChangeArrowheads="1"/>
          </p:cNvSpPr>
          <p:nvPr/>
        </p:nvSpPr>
        <p:spPr bwMode="auto">
          <a:xfrm>
            <a:off x="357188" y="203200"/>
            <a:ext cx="1689100"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GB">
                <a:latin typeface="Calibri" pitchFamily="-105" charset="0"/>
              </a:rPr>
              <a:t>Summary</a:t>
            </a:r>
            <a:endParaRPr lang="en-US">
              <a:latin typeface="Calibri" pitchFamily="-105" charset="0"/>
            </a:endParaRPr>
          </a:p>
        </p:txBody>
      </p:sp>
      <p:sp>
        <p:nvSpPr>
          <p:cNvPr id="15" name="Rectangle 14"/>
          <p:cNvSpPr>
            <a:spLocks noChangeArrowheads="1"/>
          </p:cNvSpPr>
          <p:nvPr/>
        </p:nvSpPr>
        <p:spPr bwMode="auto">
          <a:xfrm>
            <a:off x="1058863" y="1063625"/>
            <a:ext cx="2016125" cy="1276350"/>
          </a:xfrm>
          <a:prstGeom prst="rect">
            <a:avLst/>
          </a:prstGeom>
          <a:gradFill rotWithShape="1">
            <a:gsLst>
              <a:gs pos="0">
                <a:srgbClr val="74F4FF"/>
              </a:gs>
              <a:gs pos="100000">
                <a:srgbClr val="23A5F1"/>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16" name="Rectangle 15"/>
          <p:cNvSpPr>
            <a:spLocks noChangeArrowheads="1"/>
          </p:cNvSpPr>
          <p:nvPr/>
        </p:nvSpPr>
        <p:spPr bwMode="auto">
          <a:xfrm>
            <a:off x="1058863" y="3016250"/>
            <a:ext cx="2016125" cy="1276350"/>
          </a:xfrm>
          <a:prstGeom prst="rect">
            <a:avLst/>
          </a:prstGeom>
          <a:gradFill rotWithShape="1">
            <a:gsLst>
              <a:gs pos="0">
                <a:srgbClr val="D9D9D9"/>
              </a:gs>
              <a:gs pos="23000">
                <a:srgbClr val="D9D9D9"/>
              </a:gs>
              <a:gs pos="100000">
                <a:srgbClr val="7F7F7F"/>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7176" name="Rektangel 76"/>
          <p:cNvSpPr>
            <a:spLocks noChangeArrowheads="1"/>
          </p:cNvSpPr>
          <p:nvPr/>
        </p:nvSpPr>
        <p:spPr bwMode="auto">
          <a:xfrm>
            <a:off x="1117600" y="2997200"/>
            <a:ext cx="1833563" cy="1138238"/>
          </a:xfrm>
          <a:prstGeom prst="rect">
            <a:avLst/>
          </a:prstGeom>
          <a:noFill/>
          <a:ln w="9525">
            <a:noFill/>
            <a:miter lim="800000"/>
            <a:headEnd/>
            <a:tailEnd/>
          </a:ln>
        </p:spPr>
        <p:txBody>
          <a:bodyPr>
            <a:spAutoFit/>
          </a:bodyPr>
          <a:lstStyle/>
          <a:p>
            <a:pPr defTabSz="914400"/>
            <a:r>
              <a:rPr lang="en-US" sz="1400" b="1" noProof="1">
                <a:solidFill>
                  <a:srgbClr val="1E1C11"/>
                </a:solidFill>
                <a:latin typeface="Calibri" pitchFamily="-105" charset="0"/>
                <a:cs typeface="Arial" charset="0"/>
              </a:rPr>
              <a:t>Example text</a:t>
            </a:r>
          </a:p>
          <a:p>
            <a:pPr defTabSz="914400"/>
            <a:endParaRPr lang="en-US" sz="1600" b="1" noProof="1">
              <a:solidFill>
                <a:srgbClr val="1E1C11"/>
              </a:solidFill>
              <a:latin typeface="Calibri" pitchFamily="-105" charset="0"/>
              <a:cs typeface="Arial" charset="0"/>
            </a:endParaRPr>
          </a:p>
          <a:p>
            <a:pPr defTabSz="914400"/>
            <a:r>
              <a:rPr lang="en-US" sz="1200" noProof="1">
                <a:latin typeface="Calibri" pitchFamily="-105" charset="0"/>
                <a:cs typeface="Arial" charset="0"/>
              </a:rPr>
              <a:t>Go ahead and replace it with your own text. This is an example text. </a:t>
            </a:r>
            <a:endParaRPr lang="da-DK" sz="1200">
              <a:latin typeface="Calibri" pitchFamily="-105" charset="0"/>
            </a:endParaRPr>
          </a:p>
        </p:txBody>
      </p:sp>
      <p:sp>
        <p:nvSpPr>
          <p:cNvPr id="7177" name="Rektangel 76"/>
          <p:cNvSpPr>
            <a:spLocks noChangeArrowheads="1"/>
          </p:cNvSpPr>
          <p:nvPr/>
        </p:nvSpPr>
        <p:spPr bwMode="auto">
          <a:xfrm>
            <a:off x="1154113" y="1092200"/>
            <a:ext cx="1833562" cy="1138238"/>
          </a:xfrm>
          <a:prstGeom prst="rect">
            <a:avLst/>
          </a:prstGeom>
          <a:noFill/>
          <a:ln w="9525">
            <a:noFill/>
            <a:miter lim="800000"/>
            <a:headEnd/>
            <a:tailEnd/>
          </a:ln>
        </p:spPr>
        <p:txBody>
          <a:bodyPr>
            <a:spAutoFit/>
          </a:bodyPr>
          <a:lstStyle/>
          <a:p>
            <a:pPr defTabSz="914400"/>
            <a:r>
              <a:rPr lang="en-US" sz="1400" b="1" noProof="1">
                <a:solidFill>
                  <a:srgbClr val="1E1C11"/>
                </a:solidFill>
                <a:latin typeface="Calibri" pitchFamily="-105" charset="0"/>
                <a:cs typeface="Arial" charset="0"/>
              </a:rPr>
              <a:t>Objectives</a:t>
            </a:r>
          </a:p>
          <a:p>
            <a:pPr defTabSz="914400"/>
            <a:endParaRPr lang="en-US" sz="1600" b="1" noProof="1">
              <a:solidFill>
                <a:srgbClr val="1E1C11"/>
              </a:solidFill>
              <a:latin typeface="Calibri" pitchFamily="-105" charset="0"/>
              <a:cs typeface="Arial" charset="0"/>
            </a:endParaRPr>
          </a:p>
          <a:p>
            <a:pPr defTabSz="914400"/>
            <a:r>
              <a:rPr lang="en-US" sz="1200" noProof="1">
                <a:latin typeface="Calibri" pitchFamily="-105" charset="0"/>
                <a:cs typeface="Arial" charset="0"/>
              </a:rPr>
              <a:t>Go ahead and replace it with your own text. This is an example text. </a:t>
            </a:r>
            <a:endParaRPr lang="da-DK" sz="1200">
              <a:latin typeface="Calibri" pitchFamily="-105" charset="0"/>
            </a:endParaRPr>
          </a:p>
        </p:txBody>
      </p:sp>
      <p:sp>
        <p:nvSpPr>
          <p:cNvPr id="19" name="Rectangle 18"/>
          <p:cNvSpPr>
            <a:spLocks noChangeArrowheads="1"/>
          </p:cNvSpPr>
          <p:nvPr/>
        </p:nvSpPr>
        <p:spPr bwMode="auto">
          <a:xfrm>
            <a:off x="1058863" y="5008563"/>
            <a:ext cx="2016125" cy="1265237"/>
          </a:xfrm>
          <a:prstGeom prst="rect">
            <a:avLst/>
          </a:prstGeom>
          <a:gradFill rotWithShape="1">
            <a:gsLst>
              <a:gs pos="0">
                <a:srgbClr val="A6A6A6"/>
              </a:gs>
              <a:gs pos="12000">
                <a:srgbClr val="A6A6A6"/>
              </a:gs>
              <a:gs pos="100000">
                <a:srgbClr val="404040"/>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7179" name="Rektangel 76"/>
          <p:cNvSpPr>
            <a:spLocks noChangeArrowheads="1"/>
          </p:cNvSpPr>
          <p:nvPr/>
        </p:nvSpPr>
        <p:spPr bwMode="auto">
          <a:xfrm>
            <a:off x="1120775" y="5008563"/>
            <a:ext cx="1833563" cy="1138237"/>
          </a:xfrm>
          <a:prstGeom prst="rect">
            <a:avLst/>
          </a:prstGeom>
          <a:noFill/>
          <a:ln w="9525">
            <a:noFill/>
            <a:miter lim="800000"/>
            <a:headEnd/>
            <a:tailEnd/>
          </a:ln>
        </p:spPr>
        <p:txBody>
          <a:bodyPr>
            <a:spAutoFit/>
          </a:bodyPr>
          <a:lstStyle/>
          <a:p>
            <a:pPr defTabSz="914400"/>
            <a:r>
              <a:rPr lang="en-US" sz="1400" b="1" noProof="1">
                <a:solidFill>
                  <a:srgbClr val="FFFFFF"/>
                </a:solidFill>
                <a:latin typeface="Calibri" pitchFamily="-105" charset="0"/>
                <a:cs typeface="Arial" charset="0"/>
              </a:rPr>
              <a:t>Example text</a:t>
            </a:r>
          </a:p>
          <a:p>
            <a:pPr defTabSz="914400"/>
            <a:endParaRPr lang="en-US" sz="1600" b="1" noProof="1">
              <a:solidFill>
                <a:srgbClr val="FFFFFF"/>
              </a:solidFill>
              <a:latin typeface="Calibri" pitchFamily="-105" charset="0"/>
              <a:cs typeface="Arial" charset="0"/>
            </a:endParaRPr>
          </a:p>
          <a:p>
            <a:pPr defTabSz="914400"/>
            <a:r>
              <a:rPr lang="en-US" sz="1200" noProof="1">
                <a:solidFill>
                  <a:srgbClr val="FFFFFF"/>
                </a:solidFill>
                <a:latin typeface="Calibri" pitchFamily="-105" charset="0"/>
                <a:cs typeface="Arial" charset="0"/>
              </a:rPr>
              <a:t>Go ahead and replace it with your own text. This is an example text. </a:t>
            </a:r>
            <a:endParaRPr lang="da-DK" sz="1200">
              <a:solidFill>
                <a:srgbClr val="FFFFFF"/>
              </a:solidFill>
              <a:latin typeface="Calibri" pitchFamily="-105" charset="0"/>
            </a:endParaRPr>
          </a:p>
        </p:txBody>
      </p:sp>
      <p:sp>
        <p:nvSpPr>
          <p:cNvPr id="21" name="Rectangle 20"/>
          <p:cNvSpPr>
            <a:spLocks noChangeArrowheads="1"/>
          </p:cNvSpPr>
          <p:nvPr/>
        </p:nvSpPr>
        <p:spPr bwMode="auto">
          <a:xfrm>
            <a:off x="3557588" y="1079500"/>
            <a:ext cx="2016125" cy="1277938"/>
          </a:xfrm>
          <a:prstGeom prst="rect">
            <a:avLst/>
          </a:prstGeom>
          <a:gradFill rotWithShape="1">
            <a:gsLst>
              <a:gs pos="0">
                <a:srgbClr val="74F4FF"/>
              </a:gs>
              <a:gs pos="100000">
                <a:srgbClr val="23A5F1"/>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22" name="Rectangle 21"/>
          <p:cNvSpPr>
            <a:spLocks noChangeArrowheads="1"/>
          </p:cNvSpPr>
          <p:nvPr/>
        </p:nvSpPr>
        <p:spPr bwMode="auto">
          <a:xfrm>
            <a:off x="3557588" y="3033713"/>
            <a:ext cx="2016125" cy="1276350"/>
          </a:xfrm>
          <a:prstGeom prst="rect">
            <a:avLst/>
          </a:prstGeom>
          <a:gradFill rotWithShape="1">
            <a:gsLst>
              <a:gs pos="0">
                <a:srgbClr val="D9D9D9"/>
              </a:gs>
              <a:gs pos="23000">
                <a:srgbClr val="D9D9D9"/>
              </a:gs>
              <a:gs pos="100000">
                <a:srgbClr val="7F7F7F"/>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7182" name="Rektangel 76"/>
          <p:cNvSpPr>
            <a:spLocks noChangeArrowheads="1"/>
          </p:cNvSpPr>
          <p:nvPr/>
        </p:nvSpPr>
        <p:spPr bwMode="auto">
          <a:xfrm>
            <a:off x="3616325" y="3014663"/>
            <a:ext cx="1833563" cy="1138237"/>
          </a:xfrm>
          <a:prstGeom prst="rect">
            <a:avLst/>
          </a:prstGeom>
          <a:noFill/>
          <a:ln w="9525">
            <a:noFill/>
            <a:miter lim="800000"/>
            <a:headEnd/>
            <a:tailEnd/>
          </a:ln>
        </p:spPr>
        <p:txBody>
          <a:bodyPr>
            <a:spAutoFit/>
          </a:bodyPr>
          <a:lstStyle/>
          <a:p>
            <a:pPr defTabSz="914400"/>
            <a:r>
              <a:rPr lang="en-US" sz="1400" b="1" noProof="1">
                <a:solidFill>
                  <a:srgbClr val="1E1C11"/>
                </a:solidFill>
                <a:latin typeface="Calibri" pitchFamily="-105" charset="0"/>
                <a:cs typeface="Arial" charset="0"/>
              </a:rPr>
              <a:t>Example text</a:t>
            </a:r>
          </a:p>
          <a:p>
            <a:pPr defTabSz="914400"/>
            <a:endParaRPr lang="en-US" sz="1600" b="1" noProof="1">
              <a:solidFill>
                <a:srgbClr val="1E1C11"/>
              </a:solidFill>
              <a:latin typeface="Calibri" pitchFamily="-105" charset="0"/>
              <a:cs typeface="Arial" charset="0"/>
            </a:endParaRPr>
          </a:p>
          <a:p>
            <a:pPr defTabSz="914400"/>
            <a:r>
              <a:rPr lang="en-US" sz="1200" noProof="1">
                <a:latin typeface="Calibri" pitchFamily="-105" charset="0"/>
                <a:cs typeface="Arial" charset="0"/>
              </a:rPr>
              <a:t>Go ahead and replace it with your own text. This is an example text. </a:t>
            </a:r>
            <a:endParaRPr lang="da-DK" sz="1200">
              <a:latin typeface="Calibri" pitchFamily="-105" charset="0"/>
            </a:endParaRPr>
          </a:p>
        </p:txBody>
      </p:sp>
      <p:sp>
        <p:nvSpPr>
          <p:cNvPr id="7183" name="Rektangel 76"/>
          <p:cNvSpPr>
            <a:spLocks noChangeArrowheads="1"/>
          </p:cNvSpPr>
          <p:nvPr/>
        </p:nvSpPr>
        <p:spPr bwMode="auto">
          <a:xfrm>
            <a:off x="3652838" y="1109663"/>
            <a:ext cx="1833562" cy="1138237"/>
          </a:xfrm>
          <a:prstGeom prst="rect">
            <a:avLst/>
          </a:prstGeom>
          <a:noFill/>
          <a:ln w="9525">
            <a:noFill/>
            <a:miter lim="800000"/>
            <a:headEnd/>
            <a:tailEnd/>
          </a:ln>
        </p:spPr>
        <p:txBody>
          <a:bodyPr>
            <a:spAutoFit/>
          </a:bodyPr>
          <a:lstStyle/>
          <a:p>
            <a:pPr defTabSz="914400"/>
            <a:r>
              <a:rPr lang="en-US" sz="1400" b="1" noProof="1">
                <a:solidFill>
                  <a:srgbClr val="1E1C11"/>
                </a:solidFill>
                <a:latin typeface="Calibri" pitchFamily="-105" charset="0"/>
                <a:cs typeface="Arial" charset="0"/>
              </a:rPr>
              <a:t>Mission</a:t>
            </a:r>
          </a:p>
          <a:p>
            <a:pPr defTabSz="914400"/>
            <a:endParaRPr lang="en-US" sz="1600" b="1" noProof="1">
              <a:solidFill>
                <a:srgbClr val="1E1C11"/>
              </a:solidFill>
              <a:latin typeface="Calibri" pitchFamily="-105" charset="0"/>
              <a:cs typeface="Arial" charset="0"/>
            </a:endParaRPr>
          </a:p>
          <a:p>
            <a:pPr defTabSz="914400"/>
            <a:r>
              <a:rPr lang="en-US" sz="1200" noProof="1">
                <a:latin typeface="Calibri" pitchFamily="-105" charset="0"/>
                <a:cs typeface="Arial" charset="0"/>
              </a:rPr>
              <a:t>Go ahead and replace it with your own text. This is an example text. </a:t>
            </a:r>
            <a:endParaRPr lang="da-DK" sz="1200">
              <a:latin typeface="Calibri" pitchFamily="-105" charset="0"/>
            </a:endParaRPr>
          </a:p>
        </p:txBody>
      </p:sp>
      <p:sp>
        <p:nvSpPr>
          <p:cNvPr id="25" name="Rectangle 24"/>
          <p:cNvSpPr>
            <a:spLocks noChangeArrowheads="1"/>
          </p:cNvSpPr>
          <p:nvPr/>
        </p:nvSpPr>
        <p:spPr bwMode="auto">
          <a:xfrm>
            <a:off x="3557588" y="5026025"/>
            <a:ext cx="2016125" cy="1265238"/>
          </a:xfrm>
          <a:prstGeom prst="rect">
            <a:avLst/>
          </a:prstGeom>
          <a:gradFill rotWithShape="1">
            <a:gsLst>
              <a:gs pos="0">
                <a:srgbClr val="A6A6A6"/>
              </a:gs>
              <a:gs pos="12000">
                <a:srgbClr val="A6A6A6"/>
              </a:gs>
              <a:gs pos="100000">
                <a:srgbClr val="404040"/>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7185" name="Rektangel 76"/>
          <p:cNvSpPr>
            <a:spLocks noChangeArrowheads="1"/>
          </p:cNvSpPr>
          <p:nvPr/>
        </p:nvSpPr>
        <p:spPr bwMode="auto">
          <a:xfrm>
            <a:off x="3619500" y="5026025"/>
            <a:ext cx="1833563" cy="1138238"/>
          </a:xfrm>
          <a:prstGeom prst="rect">
            <a:avLst/>
          </a:prstGeom>
          <a:noFill/>
          <a:ln w="9525">
            <a:noFill/>
            <a:miter lim="800000"/>
            <a:headEnd/>
            <a:tailEnd/>
          </a:ln>
        </p:spPr>
        <p:txBody>
          <a:bodyPr>
            <a:spAutoFit/>
          </a:bodyPr>
          <a:lstStyle/>
          <a:p>
            <a:pPr defTabSz="914400"/>
            <a:r>
              <a:rPr lang="en-US" sz="1400" b="1" noProof="1">
                <a:solidFill>
                  <a:srgbClr val="FFFFFF"/>
                </a:solidFill>
                <a:latin typeface="Calibri" pitchFamily="-105" charset="0"/>
                <a:cs typeface="Arial" charset="0"/>
              </a:rPr>
              <a:t>Example text</a:t>
            </a:r>
          </a:p>
          <a:p>
            <a:pPr defTabSz="914400"/>
            <a:endParaRPr lang="en-US" sz="1600" b="1" noProof="1">
              <a:solidFill>
                <a:srgbClr val="FFFFFF"/>
              </a:solidFill>
              <a:latin typeface="Calibri" pitchFamily="-105" charset="0"/>
              <a:cs typeface="Arial" charset="0"/>
            </a:endParaRPr>
          </a:p>
          <a:p>
            <a:pPr defTabSz="914400"/>
            <a:r>
              <a:rPr lang="en-US" sz="1200" noProof="1">
                <a:solidFill>
                  <a:srgbClr val="FFFFFF"/>
                </a:solidFill>
                <a:latin typeface="Calibri" pitchFamily="-105" charset="0"/>
                <a:cs typeface="Arial" charset="0"/>
              </a:rPr>
              <a:t>Go ahead and replace it with your own text. This is an example text. </a:t>
            </a:r>
            <a:endParaRPr lang="da-DK" sz="1200">
              <a:solidFill>
                <a:srgbClr val="FFFFFF"/>
              </a:solidFill>
              <a:latin typeface="Calibri" pitchFamily="-105" charset="0"/>
            </a:endParaRPr>
          </a:p>
        </p:txBody>
      </p:sp>
      <p:sp>
        <p:nvSpPr>
          <p:cNvPr id="27" name="Rectangle 26"/>
          <p:cNvSpPr>
            <a:spLocks noChangeArrowheads="1"/>
          </p:cNvSpPr>
          <p:nvPr/>
        </p:nvSpPr>
        <p:spPr bwMode="auto">
          <a:xfrm>
            <a:off x="6072188" y="1063625"/>
            <a:ext cx="2016125" cy="1276350"/>
          </a:xfrm>
          <a:prstGeom prst="rect">
            <a:avLst/>
          </a:prstGeom>
          <a:gradFill rotWithShape="1">
            <a:gsLst>
              <a:gs pos="0">
                <a:srgbClr val="74F4FF"/>
              </a:gs>
              <a:gs pos="100000">
                <a:srgbClr val="23A5F1"/>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28" name="Rectangle 27"/>
          <p:cNvSpPr>
            <a:spLocks noChangeArrowheads="1"/>
          </p:cNvSpPr>
          <p:nvPr/>
        </p:nvSpPr>
        <p:spPr bwMode="auto">
          <a:xfrm>
            <a:off x="6072188" y="3016250"/>
            <a:ext cx="2016125" cy="1276350"/>
          </a:xfrm>
          <a:prstGeom prst="rect">
            <a:avLst/>
          </a:prstGeom>
          <a:gradFill rotWithShape="1">
            <a:gsLst>
              <a:gs pos="0">
                <a:srgbClr val="D9D9D9"/>
              </a:gs>
              <a:gs pos="23000">
                <a:srgbClr val="D9D9D9"/>
              </a:gs>
              <a:gs pos="100000">
                <a:srgbClr val="7F7F7F"/>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7188" name="Rektangel 76"/>
          <p:cNvSpPr>
            <a:spLocks noChangeArrowheads="1"/>
          </p:cNvSpPr>
          <p:nvPr/>
        </p:nvSpPr>
        <p:spPr bwMode="auto">
          <a:xfrm>
            <a:off x="6130925" y="2997200"/>
            <a:ext cx="1833563" cy="1138238"/>
          </a:xfrm>
          <a:prstGeom prst="rect">
            <a:avLst/>
          </a:prstGeom>
          <a:noFill/>
          <a:ln w="9525">
            <a:noFill/>
            <a:miter lim="800000"/>
            <a:headEnd/>
            <a:tailEnd/>
          </a:ln>
        </p:spPr>
        <p:txBody>
          <a:bodyPr>
            <a:spAutoFit/>
          </a:bodyPr>
          <a:lstStyle/>
          <a:p>
            <a:pPr defTabSz="914400"/>
            <a:r>
              <a:rPr lang="en-US" sz="1400" b="1" noProof="1">
                <a:solidFill>
                  <a:srgbClr val="1E1C11"/>
                </a:solidFill>
                <a:latin typeface="Calibri" pitchFamily="-105" charset="0"/>
                <a:cs typeface="Arial" charset="0"/>
              </a:rPr>
              <a:t>Example text</a:t>
            </a:r>
          </a:p>
          <a:p>
            <a:pPr defTabSz="914400"/>
            <a:endParaRPr lang="en-US" sz="1600" b="1" noProof="1">
              <a:solidFill>
                <a:srgbClr val="1E1C11"/>
              </a:solidFill>
              <a:latin typeface="Calibri" pitchFamily="-105" charset="0"/>
              <a:cs typeface="Arial" charset="0"/>
            </a:endParaRPr>
          </a:p>
          <a:p>
            <a:pPr defTabSz="914400"/>
            <a:r>
              <a:rPr lang="en-US" sz="1200" noProof="1">
                <a:latin typeface="Calibri" pitchFamily="-105" charset="0"/>
                <a:cs typeface="Arial" charset="0"/>
              </a:rPr>
              <a:t>Go ahead and replace it with your own text. This is an example text. </a:t>
            </a:r>
            <a:endParaRPr lang="da-DK" sz="1200">
              <a:latin typeface="Calibri" pitchFamily="-105" charset="0"/>
            </a:endParaRPr>
          </a:p>
        </p:txBody>
      </p:sp>
      <p:sp>
        <p:nvSpPr>
          <p:cNvPr id="7189" name="Rektangel 76"/>
          <p:cNvSpPr>
            <a:spLocks noChangeArrowheads="1"/>
          </p:cNvSpPr>
          <p:nvPr/>
        </p:nvSpPr>
        <p:spPr bwMode="auto">
          <a:xfrm>
            <a:off x="6167438" y="1092200"/>
            <a:ext cx="1833562" cy="1138238"/>
          </a:xfrm>
          <a:prstGeom prst="rect">
            <a:avLst/>
          </a:prstGeom>
          <a:noFill/>
          <a:ln w="9525">
            <a:noFill/>
            <a:miter lim="800000"/>
            <a:headEnd/>
            <a:tailEnd/>
          </a:ln>
        </p:spPr>
        <p:txBody>
          <a:bodyPr>
            <a:spAutoFit/>
          </a:bodyPr>
          <a:lstStyle/>
          <a:p>
            <a:pPr defTabSz="914400"/>
            <a:r>
              <a:rPr lang="en-US" sz="1400" b="1" noProof="1">
                <a:solidFill>
                  <a:srgbClr val="1E1C11"/>
                </a:solidFill>
                <a:latin typeface="Calibri" pitchFamily="-105" charset="0"/>
                <a:cs typeface="Arial" charset="0"/>
              </a:rPr>
              <a:t>Success Factors</a:t>
            </a:r>
          </a:p>
          <a:p>
            <a:pPr defTabSz="914400"/>
            <a:endParaRPr lang="en-US" sz="1600" b="1" noProof="1">
              <a:solidFill>
                <a:srgbClr val="1E1C11"/>
              </a:solidFill>
              <a:latin typeface="Calibri" pitchFamily="-105" charset="0"/>
              <a:cs typeface="Arial" charset="0"/>
            </a:endParaRPr>
          </a:p>
          <a:p>
            <a:pPr defTabSz="914400"/>
            <a:r>
              <a:rPr lang="en-US" sz="1200" noProof="1">
                <a:latin typeface="Calibri" pitchFamily="-105" charset="0"/>
                <a:cs typeface="Arial" charset="0"/>
              </a:rPr>
              <a:t>Go ahead and replace it with your own text. This is an example text. </a:t>
            </a:r>
            <a:endParaRPr lang="da-DK" sz="1200">
              <a:latin typeface="Calibri" pitchFamily="-105" charset="0"/>
            </a:endParaRPr>
          </a:p>
        </p:txBody>
      </p:sp>
      <p:sp>
        <p:nvSpPr>
          <p:cNvPr id="31" name="Rectangle 30"/>
          <p:cNvSpPr>
            <a:spLocks noChangeArrowheads="1"/>
          </p:cNvSpPr>
          <p:nvPr/>
        </p:nvSpPr>
        <p:spPr bwMode="auto">
          <a:xfrm>
            <a:off x="6072188" y="5008563"/>
            <a:ext cx="2016125" cy="1265237"/>
          </a:xfrm>
          <a:prstGeom prst="rect">
            <a:avLst/>
          </a:prstGeom>
          <a:gradFill rotWithShape="1">
            <a:gsLst>
              <a:gs pos="0">
                <a:srgbClr val="A6A6A6"/>
              </a:gs>
              <a:gs pos="12000">
                <a:srgbClr val="A6A6A6"/>
              </a:gs>
              <a:gs pos="100000">
                <a:srgbClr val="404040"/>
              </a:gs>
            </a:gsLst>
            <a:lin ang="5400000"/>
          </a:gradFill>
          <a:ln w="9525">
            <a:no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7191" name="Rektangel 76"/>
          <p:cNvSpPr>
            <a:spLocks noChangeArrowheads="1"/>
          </p:cNvSpPr>
          <p:nvPr/>
        </p:nvSpPr>
        <p:spPr bwMode="auto">
          <a:xfrm>
            <a:off x="6134100" y="5008563"/>
            <a:ext cx="1833563" cy="1138237"/>
          </a:xfrm>
          <a:prstGeom prst="rect">
            <a:avLst/>
          </a:prstGeom>
          <a:noFill/>
          <a:ln w="9525">
            <a:noFill/>
            <a:miter lim="800000"/>
            <a:headEnd/>
            <a:tailEnd/>
          </a:ln>
        </p:spPr>
        <p:txBody>
          <a:bodyPr>
            <a:spAutoFit/>
          </a:bodyPr>
          <a:lstStyle/>
          <a:p>
            <a:pPr defTabSz="914400"/>
            <a:r>
              <a:rPr lang="en-US" sz="1400" b="1" noProof="1">
                <a:solidFill>
                  <a:srgbClr val="FFFFFF"/>
                </a:solidFill>
                <a:latin typeface="Calibri" pitchFamily="-105" charset="0"/>
                <a:cs typeface="Arial" charset="0"/>
              </a:rPr>
              <a:t>Example text</a:t>
            </a:r>
          </a:p>
          <a:p>
            <a:pPr defTabSz="914400"/>
            <a:endParaRPr lang="en-US" sz="1600" b="1" noProof="1">
              <a:solidFill>
                <a:srgbClr val="FFFFFF"/>
              </a:solidFill>
              <a:latin typeface="Calibri" pitchFamily="-105" charset="0"/>
              <a:cs typeface="Arial" charset="0"/>
            </a:endParaRPr>
          </a:p>
          <a:p>
            <a:pPr defTabSz="914400"/>
            <a:r>
              <a:rPr lang="en-US" sz="1200" noProof="1">
                <a:solidFill>
                  <a:srgbClr val="FFFFFF"/>
                </a:solidFill>
                <a:latin typeface="Calibri" pitchFamily="-105" charset="0"/>
                <a:cs typeface="Arial" charset="0"/>
              </a:rPr>
              <a:t>Go ahead and replace it with your own text. This is an example text. </a:t>
            </a:r>
            <a:endParaRPr lang="da-DK" sz="1200">
              <a:solidFill>
                <a:srgbClr val="FFFFFF"/>
              </a:solidFill>
              <a:latin typeface="Calibri" pitchFamily="-105" charset="0"/>
            </a:endParaRPr>
          </a:p>
        </p:txBody>
      </p:sp>
      <p:sp>
        <p:nvSpPr>
          <p:cNvPr id="33" name="Line 33"/>
          <p:cNvSpPr>
            <a:spLocks noChangeShapeType="1"/>
          </p:cNvSpPr>
          <p:nvPr/>
        </p:nvSpPr>
        <p:spPr bwMode="auto">
          <a:xfrm rot="5400000" flipH="1" flipV="1">
            <a:off x="3316288" y="1460500"/>
            <a:ext cx="0" cy="48260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ＭＳ Ｐゴシック" pitchFamily="-65" charset="-128"/>
              <a:cs typeface="ＭＳ Ｐゴシック" pitchFamily="-65" charset="-128"/>
            </a:endParaRPr>
          </a:p>
        </p:txBody>
      </p:sp>
      <p:sp>
        <p:nvSpPr>
          <p:cNvPr id="34" name="Line 33"/>
          <p:cNvSpPr>
            <a:spLocks noChangeShapeType="1"/>
          </p:cNvSpPr>
          <p:nvPr/>
        </p:nvSpPr>
        <p:spPr bwMode="auto">
          <a:xfrm rot="5400000" flipH="1" flipV="1">
            <a:off x="3316288" y="3441700"/>
            <a:ext cx="0" cy="48260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ＭＳ Ｐゴシック" pitchFamily="-65" charset="-128"/>
              <a:cs typeface="ＭＳ Ｐゴシック" pitchFamily="-65" charset="-128"/>
            </a:endParaRPr>
          </a:p>
        </p:txBody>
      </p:sp>
      <p:sp>
        <p:nvSpPr>
          <p:cNvPr id="35" name="Line 33"/>
          <p:cNvSpPr>
            <a:spLocks noChangeShapeType="1"/>
          </p:cNvSpPr>
          <p:nvPr/>
        </p:nvSpPr>
        <p:spPr bwMode="auto">
          <a:xfrm rot="5400000" flipH="1" flipV="1">
            <a:off x="3316288" y="5422900"/>
            <a:ext cx="0" cy="48260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rgbClr val="FFFFFF"/>
              </a:solidFill>
              <a:latin typeface="Arial" pitchFamily="34" charset="0"/>
              <a:ea typeface="ＭＳ Ｐゴシック" pitchFamily="-65" charset="-128"/>
              <a:cs typeface="ＭＳ Ｐゴシック" pitchFamily="-65" charset="-128"/>
            </a:endParaRPr>
          </a:p>
        </p:txBody>
      </p:sp>
      <p:sp>
        <p:nvSpPr>
          <p:cNvPr id="36" name="Line 33"/>
          <p:cNvSpPr>
            <a:spLocks noChangeShapeType="1"/>
          </p:cNvSpPr>
          <p:nvPr/>
        </p:nvSpPr>
        <p:spPr bwMode="auto">
          <a:xfrm rot="5400000" flipH="1" flipV="1">
            <a:off x="5815013" y="1460500"/>
            <a:ext cx="0" cy="48260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ＭＳ Ｐゴシック" pitchFamily="-65" charset="-128"/>
              <a:cs typeface="ＭＳ Ｐゴシック" pitchFamily="-65" charset="-128"/>
            </a:endParaRPr>
          </a:p>
        </p:txBody>
      </p:sp>
      <p:sp>
        <p:nvSpPr>
          <p:cNvPr id="37" name="Line 33"/>
          <p:cNvSpPr>
            <a:spLocks noChangeShapeType="1"/>
          </p:cNvSpPr>
          <p:nvPr/>
        </p:nvSpPr>
        <p:spPr bwMode="auto">
          <a:xfrm rot="5400000" flipH="1" flipV="1">
            <a:off x="5830888" y="3441700"/>
            <a:ext cx="0" cy="48260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ＭＳ Ｐゴシック" pitchFamily="-65" charset="-128"/>
              <a:cs typeface="ＭＳ Ｐゴシック" pitchFamily="-65" charset="-128"/>
            </a:endParaRPr>
          </a:p>
        </p:txBody>
      </p:sp>
      <p:sp>
        <p:nvSpPr>
          <p:cNvPr id="38" name="Line 33"/>
          <p:cNvSpPr>
            <a:spLocks noChangeShapeType="1"/>
          </p:cNvSpPr>
          <p:nvPr/>
        </p:nvSpPr>
        <p:spPr bwMode="auto">
          <a:xfrm rot="5400000" flipH="1" flipV="1">
            <a:off x="5815013" y="5422900"/>
            <a:ext cx="0" cy="482600"/>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rgbClr val="FFFFFF"/>
              </a:solidFill>
              <a:latin typeface="Arial" pitchFamily="34" charset="0"/>
              <a:ea typeface="ＭＳ Ｐゴシック" pitchFamily="-65" charset="-128"/>
              <a:cs typeface="ＭＳ Ｐゴシック" pitchFamily="-65" charset="-128"/>
            </a:endParaRPr>
          </a:p>
        </p:txBody>
      </p:sp>
      <p:sp>
        <p:nvSpPr>
          <p:cNvPr id="39" name="Line 33"/>
          <p:cNvSpPr>
            <a:spLocks noChangeShapeType="1"/>
          </p:cNvSpPr>
          <p:nvPr/>
        </p:nvSpPr>
        <p:spPr bwMode="auto">
          <a:xfrm flipH="1">
            <a:off x="2019300" y="2339975"/>
            <a:ext cx="0" cy="657225"/>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ＭＳ Ｐゴシック" pitchFamily="-65" charset="-128"/>
              <a:cs typeface="ＭＳ Ｐゴシック" pitchFamily="-65" charset="-128"/>
            </a:endParaRPr>
          </a:p>
        </p:txBody>
      </p:sp>
      <p:sp>
        <p:nvSpPr>
          <p:cNvPr id="40" name="Line 33"/>
          <p:cNvSpPr>
            <a:spLocks noChangeShapeType="1"/>
          </p:cNvSpPr>
          <p:nvPr/>
        </p:nvSpPr>
        <p:spPr bwMode="auto">
          <a:xfrm flipH="1">
            <a:off x="4584700" y="2376488"/>
            <a:ext cx="0" cy="657225"/>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ＭＳ Ｐゴシック" pitchFamily="-65" charset="-128"/>
              <a:cs typeface="ＭＳ Ｐゴシック" pitchFamily="-65" charset="-128"/>
            </a:endParaRPr>
          </a:p>
        </p:txBody>
      </p:sp>
      <p:sp>
        <p:nvSpPr>
          <p:cNvPr id="41" name="Line 33"/>
          <p:cNvSpPr>
            <a:spLocks noChangeShapeType="1"/>
          </p:cNvSpPr>
          <p:nvPr/>
        </p:nvSpPr>
        <p:spPr bwMode="auto">
          <a:xfrm flipH="1">
            <a:off x="7086600" y="2339975"/>
            <a:ext cx="0" cy="657225"/>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ＭＳ Ｐゴシック" pitchFamily="-65" charset="-128"/>
              <a:cs typeface="ＭＳ Ｐゴシック" pitchFamily="-65" charset="-128"/>
            </a:endParaRPr>
          </a:p>
        </p:txBody>
      </p:sp>
      <p:sp>
        <p:nvSpPr>
          <p:cNvPr id="42" name="Line 33"/>
          <p:cNvSpPr>
            <a:spLocks noChangeShapeType="1"/>
          </p:cNvSpPr>
          <p:nvPr/>
        </p:nvSpPr>
        <p:spPr bwMode="auto">
          <a:xfrm flipH="1">
            <a:off x="1919288" y="4310063"/>
            <a:ext cx="0" cy="657225"/>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ＭＳ Ｐゴシック" pitchFamily="-65" charset="-128"/>
              <a:cs typeface="ＭＳ Ｐゴシック" pitchFamily="-65" charset="-128"/>
            </a:endParaRPr>
          </a:p>
        </p:txBody>
      </p:sp>
      <p:sp>
        <p:nvSpPr>
          <p:cNvPr id="43" name="Line 33"/>
          <p:cNvSpPr>
            <a:spLocks noChangeShapeType="1"/>
          </p:cNvSpPr>
          <p:nvPr/>
        </p:nvSpPr>
        <p:spPr bwMode="auto">
          <a:xfrm flipH="1">
            <a:off x="4584700" y="4310063"/>
            <a:ext cx="0" cy="657225"/>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ＭＳ Ｐゴシック" pitchFamily="-65" charset="-128"/>
              <a:cs typeface="ＭＳ Ｐゴシック" pitchFamily="-65" charset="-128"/>
            </a:endParaRPr>
          </a:p>
        </p:txBody>
      </p:sp>
      <p:sp>
        <p:nvSpPr>
          <p:cNvPr id="44" name="Line 33"/>
          <p:cNvSpPr>
            <a:spLocks noChangeShapeType="1"/>
          </p:cNvSpPr>
          <p:nvPr/>
        </p:nvSpPr>
        <p:spPr bwMode="auto">
          <a:xfrm flipH="1">
            <a:off x="7086600" y="4310063"/>
            <a:ext cx="0" cy="657225"/>
          </a:xfrm>
          <a:prstGeom prst="line">
            <a:avLst/>
          </a:prstGeom>
          <a:noFill/>
          <a:ln w="19050">
            <a:solidFill>
              <a:srgbClr val="D7D8D9">
                <a:lumMod val="25000"/>
              </a:srgbClr>
            </a:solidFill>
            <a:prstDash val="sysDot"/>
            <a:round/>
            <a:headEnd/>
            <a:tailEnd/>
          </a:ln>
          <a:effectLst/>
        </p:spPr>
        <p:txBody>
          <a:bodyPr/>
          <a:lstStyle/>
          <a:p>
            <a:pPr defTabSz="914400" fontAlgn="auto">
              <a:spcBef>
                <a:spcPts val="0"/>
              </a:spcBef>
              <a:spcAft>
                <a:spcPts val="0"/>
              </a:spcAft>
              <a:defRPr/>
            </a:pPr>
            <a:endParaRPr lang="da-DK" kern="0">
              <a:solidFill>
                <a:sysClr val="windowText" lastClr="000000"/>
              </a:solidFill>
              <a:latin typeface="Arial" pitchFamily="34" charset="0"/>
              <a:ea typeface="ＭＳ Ｐゴシック" pitchFamily="-65" charset="-128"/>
              <a:cs typeface="ＭＳ Ｐゴシック" pitchFamily="-65" charset="-128"/>
            </a:endParaRPr>
          </a:p>
        </p:txBody>
      </p:sp>
      <p:grpSp>
        <p:nvGrpSpPr>
          <p:cNvPr id="7204" name="Gruppe 91"/>
          <p:cNvGrpSpPr>
            <a:grpSpLocks/>
          </p:cNvGrpSpPr>
          <p:nvPr/>
        </p:nvGrpSpPr>
        <p:grpSpPr bwMode="auto">
          <a:xfrm>
            <a:off x="117475" y="565150"/>
            <a:ext cx="244475" cy="241300"/>
            <a:chOff x="1071835" y="2920232"/>
            <a:chExt cx="1427572" cy="1413777"/>
          </a:xfrm>
        </p:grpSpPr>
        <p:sp>
          <p:nvSpPr>
            <p:cNvPr id="50"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51"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52"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Ellipse 59"/>
          <p:cNvSpPr/>
          <p:nvPr/>
        </p:nvSpPr>
        <p:spPr bwMode="auto">
          <a:xfrm>
            <a:off x="1952666" y="5715000"/>
            <a:ext cx="2017573" cy="407865"/>
          </a:xfrm>
          <a:prstGeom prst="ellipse">
            <a:avLst/>
          </a:prstGeom>
          <a:gradFill flip="none" rotWithShape="1">
            <a:gsLst>
              <a:gs pos="24000">
                <a:sysClr val="windowText" lastClr="000000">
                  <a:alpha val="22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a:solidFill>
                <a:srgbClr val="FFFFFF"/>
              </a:solidFill>
              <a:latin typeface="Calibri" pitchFamily="-105" charset="0"/>
              <a:ea typeface="+mn-ea"/>
            </a:endParaRPr>
          </a:p>
        </p:txBody>
      </p:sp>
      <p:grpSp>
        <p:nvGrpSpPr>
          <p:cNvPr id="8200" name="Gruppe 91"/>
          <p:cNvGrpSpPr>
            <a:grpSpLocks/>
          </p:cNvGrpSpPr>
          <p:nvPr/>
        </p:nvGrpSpPr>
        <p:grpSpPr bwMode="auto">
          <a:xfrm>
            <a:off x="3522663" y="2466975"/>
            <a:ext cx="2098675" cy="2076450"/>
            <a:chOff x="1071835" y="2920232"/>
            <a:chExt cx="1427572" cy="1413777"/>
          </a:xfrm>
        </p:grpSpPr>
        <p:sp>
          <p:nvSpPr>
            <p:cNvPr id="6"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u="sng">
                <a:solidFill>
                  <a:srgbClr val="FFFFFF"/>
                </a:solidFill>
                <a:latin typeface="Calibri" pitchFamily="-105" charset="0"/>
                <a:ea typeface="+mn-ea"/>
              </a:endParaRPr>
            </a:p>
          </p:txBody>
        </p:sp>
        <p:sp>
          <p:nvSpPr>
            <p:cNvPr id="8267" name="Ellipse 45"/>
            <p:cNvSpPr>
              <a:spLocks noChangeArrowheads="1"/>
            </p:cNvSpPr>
            <p:nvPr/>
          </p:nvSpPr>
          <p:spPr bwMode="auto">
            <a:xfrm>
              <a:off x="1284728" y="2949415"/>
              <a:ext cx="1027722" cy="767417"/>
            </a:xfrm>
            <a:prstGeom prst="ellipse">
              <a:avLst/>
            </a:prstGeom>
            <a:gradFill rotWithShape="1">
              <a:gsLst>
                <a:gs pos="0">
                  <a:srgbClr val="FFFCF9">
                    <a:alpha val="76999"/>
                  </a:srgbClr>
                </a:gs>
                <a:gs pos="100000">
                  <a:srgbClr val="FFFFFF">
                    <a:alpha val="0"/>
                  </a:srgbClr>
                </a:gs>
              </a:gsLst>
              <a:lin ang="5400000"/>
            </a:gradFill>
            <a:ln w="9525">
              <a:noFill/>
              <a:round/>
              <a:headEnd/>
              <a:tailEnd/>
            </a:ln>
          </p:spPr>
          <p:txBody>
            <a:bodyPr anchor="ctr"/>
            <a:lstStyle/>
            <a:p>
              <a:pPr algn="ctr"/>
              <a:endParaRPr lang="da-DK">
                <a:solidFill>
                  <a:srgbClr val="FFFFFF"/>
                </a:solidFill>
                <a:latin typeface="Calibri" pitchFamily="-105" charset="0"/>
              </a:endParaRPr>
            </a:p>
          </p:txBody>
        </p:sp>
        <p:sp>
          <p:nvSpPr>
            <p:cNvPr id="8"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a:solidFill>
                  <a:srgbClr val="FFFFFF"/>
                </a:solidFill>
                <a:latin typeface="Calibri" pitchFamily="-105" charset="0"/>
                <a:ea typeface="+mn-ea"/>
              </a:endParaRPr>
            </a:p>
          </p:txBody>
        </p:sp>
      </p:grpSp>
      <p:sp>
        <p:nvSpPr>
          <p:cNvPr id="8201" name="TextBox 24"/>
          <p:cNvSpPr txBox="1">
            <a:spLocks noChangeArrowheads="1"/>
          </p:cNvSpPr>
          <p:nvPr/>
        </p:nvSpPr>
        <p:spPr bwMode="auto">
          <a:xfrm>
            <a:off x="3549650" y="3098800"/>
            <a:ext cx="2082800" cy="708025"/>
          </a:xfrm>
          <a:prstGeom prst="rect">
            <a:avLst/>
          </a:prstGeom>
          <a:noFill/>
          <a:ln w="9525">
            <a:noFill/>
            <a:miter lim="800000"/>
            <a:headEnd/>
            <a:tailEnd/>
          </a:ln>
        </p:spPr>
        <p:txBody>
          <a:bodyPr>
            <a:spAutoFit/>
          </a:bodyPr>
          <a:lstStyle/>
          <a:p>
            <a:pPr algn="ctr"/>
            <a:r>
              <a:rPr lang="en-US" sz="2000">
                <a:latin typeface="Calibri" pitchFamily="-105" charset="0"/>
              </a:rPr>
              <a:t>Business Plan</a:t>
            </a:r>
          </a:p>
          <a:p>
            <a:pPr algn="ctr"/>
            <a:r>
              <a:rPr lang="en-US" sz="2000">
                <a:latin typeface="Calibri" pitchFamily="-105" charset="0"/>
              </a:rPr>
              <a:t>highlights</a:t>
            </a:r>
          </a:p>
        </p:txBody>
      </p:sp>
      <p:grpSp>
        <p:nvGrpSpPr>
          <p:cNvPr id="8202" name="Group 114"/>
          <p:cNvGrpSpPr>
            <a:grpSpLocks/>
          </p:cNvGrpSpPr>
          <p:nvPr/>
        </p:nvGrpSpPr>
        <p:grpSpPr bwMode="auto">
          <a:xfrm rot="19765573" flipH="1">
            <a:off x="1651000" y="2012950"/>
            <a:ext cx="1527175" cy="1514475"/>
            <a:chOff x="2474913" y="966788"/>
            <a:chExt cx="1031875" cy="1022350"/>
          </a:xfrm>
        </p:grpSpPr>
        <p:sp>
          <p:nvSpPr>
            <p:cNvPr id="11" name="Ellipse 44"/>
            <p:cNvSpPr/>
            <p:nvPr/>
          </p:nvSpPr>
          <p:spPr bwMode="auto">
            <a:xfrm rot="21052097">
              <a:off x="2484974" y="966788"/>
              <a:ext cx="1021814" cy="1022350"/>
            </a:xfrm>
            <a:prstGeom prst="ellipse">
              <a:avLst/>
            </a:prstGeom>
            <a:gradFill flip="none" rotWithShape="1">
              <a:gsLst>
                <a:gs pos="0">
                  <a:schemeClr val="bg1">
                    <a:lumMod val="95000"/>
                  </a:schemeClr>
                </a:gs>
                <a:gs pos="100000">
                  <a:schemeClr val="bg1">
                    <a:lumMod val="65000"/>
                  </a:schemeClr>
                </a:gs>
              </a:gsLst>
              <a:path path="shape">
                <a:fillToRect l="50000" t="50000" r="50000" b="50000"/>
              </a:path>
              <a:tileRect/>
            </a:gradFill>
            <a:ln w="9525" cap="flat" cmpd="sng" algn="ctr">
              <a:solidFill>
                <a:schemeClr val="tx1">
                  <a:lumMod val="65000"/>
                  <a:lumOff val="35000"/>
                </a:scheme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u="sng">
                <a:solidFill>
                  <a:srgbClr val="FFFFFF"/>
                </a:solidFill>
                <a:latin typeface="Calibri" pitchFamily="-105" charset="0"/>
                <a:ea typeface="+mn-ea"/>
              </a:endParaRPr>
            </a:p>
          </p:txBody>
        </p:sp>
        <p:sp>
          <p:nvSpPr>
            <p:cNvPr id="12" name="Måne 63"/>
            <p:cNvSpPr/>
            <p:nvPr/>
          </p:nvSpPr>
          <p:spPr bwMode="auto">
            <a:xfrm rot="16552097">
              <a:off x="2745844" y="1247753"/>
              <a:ext cx="450073" cy="991936"/>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u="sng">
                <a:solidFill>
                  <a:srgbClr val="FFFFFF"/>
                </a:solidFill>
                <a:latin typeface="Calibri" pitchFamily="-105" charset="0"/>
                <a:ea typeface="+mn-ea"/>
              </a:endParaRPr>
            </a:p>
          </p:txBody>
        </p:sp>
        <p:sp>
          <p:nvSpPr>
            <p:cNvPr id="8263" name="Ellipse 45"/>
            <p:cNvSpPr>
              <a:spLocks noChangeArrowheads="1"/>
            </p:cNvSpPr>
            <p:nvPr/>
          </p:nvSpPr>
          <p:spPr bwMode="auto">
            <a:xfrm>
              <a:off x="2633663" y="989013"/>
              <a:ext cx="722312" cy="539750"/>
            </a:xfrm>
            <a:prstGeom prst="ellipse">
              <a:avLst/>
            </a:prstGeom>
            <a:gradFill rotWithShape="1">
              <a:gsLst>
                <a:gs pos="0">
                  <a:srgbClr val="FFFCF9">
                    <a:alpha val="76999"/>
                  </a:srgbClr>
                </a:gs>
                <a:gs pos="100000">
                  <a:srgbClr val="FFFFFF">
                    <a:alpha val="0"/>
                  </a:srgbClr>
                </a:gs>
              </a:gsLst>
              <a:lin ang="5400000"/>
            </a:gradFill>
            <a:ln w="9525">
              <a:noFill/>
              <a:round/>
              <a:headEnd/>
              <a:tailEnd/>
            </a:ln>
          </p:spPr>
          <p:txBody>
            <a:bodyPr anchor="ctr"/>
            <a:lstStyle/>
            <a:p>
              <a:pPr algn="ctr"/>
              <a:endParaRPr lang="da-DK" u="sng">
                <a:solidFill>
                  <a:srgbClr val="FFFFFF"/>
                </a:solidFill>
                <a:latin typeface="Calibri" pitchFamily="-105" charset="0"/>
              </a:endParaRPr>
            </a:p>
          </p:txBody>
        </p:sp>
      </p:grpSp>
      <p:grpSp>
        <p:nvGrpSpPr>
          <p:cNvPr id="8203" name="Group 111"/>
          <p:cNvGrpSpPr>
            <a:grpSpLocks/>
          </p:cNvGrpSpPr>
          <p:nvPr/>
        </p:nvGrpSpPr>
        <p:grpSpPr bwMode="auto">
          <a:xfrm rot="19765573" flipH="1">
            <a:off x="2232025" y="4375150"/>
            <a:ext cx="1527175" cy="1514475"/>
            <a:chOff x="1446213" y="2747963"/>
            <a:chExt cx="1031875" cy="1022350"/>
          </a:xfrm>
        </p:grpSpPr>
        <p:sp>
          <p:nvSpPr>
            <p:cNvPr id="15" name="Ellipse 44"/>
            <p:cNvSpPr/>
            <p:nvPr/>
          </p:nvSpPr>
          <p:spPr bwMode="auto">
            <a:xfrm rot="21052097">
              <a:off x="1456274" y="2747963"/>
              <a:ext cx="1021814" cy="1022350"/>
            </a:xfrm>
            <a:prstGeom prst="ellipse">
              <a:avLst/>
            </a:prstGeom>
            <a:gradFill flip="none" rotWithShape="1">
              <a:gsLst>
                <a:gs pos="0">
                  <a:schemeClr val="bg1">
                    <a:lumMod val="95000"/>
                  </a:schemeClr>
                </a:gs>
                <a:gs pos="100000">
                  <a:schemeClr val="bg1">
                    <a:lumMod val="65000"/>
                  </a:schemeClr>
                </a:gs>
              </a:gsLst>
              <a:path path="shape">
                <a:fillToRect l="50000" t="50000" r="50000" b="50000"/>
              </a:path>
              <a:tileRect/>
            </a:gradFill>
            <a:ln w="9525" cap="flat" cmpd="sng" algn="ctr">
              <a:solidFill>
                <a:schemeClr val="tx1">
                  <a:lumMod val="65000"/>
                  <a:lumOff val="35000"/>
                </a:scheme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u="sng">
                <a:solidFill>
                  <a:srgbClr val="FFFFFF"/>
                </a:solidFill>
                <a:latin typeface="Calibri" pitchFamily="-105" charset="0"/>
                <a:ea typeface="+mn-ea"/>
              </a:endParaRPr>
            </a:p>
          </p:txBody>
        </p:sp>
        <p:sp>
          <p:nvSpPr>
            <p:cNvPr id="16" name="Måne 63"/>
            <p:cNvSpPr/>
            <p:nvPr/>
          </p:nvSpPr>
          <p:spPr bwMode="auto">
            <a:xfrm rot="16552097">
              <a:off x="1717144" y="3028928"/>
              <a:ext cx="450073" cy="991936"/>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u="sng">
                <a:solidFill>
                  <a:srgbClr val="FFFFFF"/>
                </a:solidFill>
                <a:latin typeface="Calibri" pitchFamily="-105" charset="0"/>
                <a:ea typeface="+mn-ea"/>
              </a:endParaRPr>
            </a:p>
          </p:txBody>
        </p:sp>
        <p:sp>
          <p:nvSpPr>
            <p:cNvPr id="8256" name="Ellipse 45"/>
            <p:cNvSpPr>
              <a:spLocks noChangeArrowheads="1"/>
            </p:cNvSpPr>
            <p:nvPr/>
          </p:nvSpPr>
          <p:spPr bwMode="auto">
            <a:xfrm>
              <a:off x="1601788" y="2776538"/>
              <a:ext cx="722312" cy="539750"/>
            </a:xfrm>
            <a:prstGeom prst="ellipse">
              <a:avLst/>
            </a:prstGeom>
            <a:gradFill rotWithShape="1">
              <a:gsLst>
                <a:gs pos="0">
                  <a:srgbClr val="FFFCF9">
                    <a:alpha val="76999"/>
                  </a:srgbClr>
                </a:gs>
                <a:gs pos="100000">
                  <a:srgbClr val="FFFFFF">
                    <a:alpha val="0"/>
                  </a:srgbClr>
                </a:gs>
              </a:gsLst>
              <a:lin ang="5400000"/>
            </a:gradFill>
            <a:ln w="9525">
              <a:noFill/>
              <a:round/>
              <a:headEnd/>
              <a:tailEnd/>
            </a:ln>
          </p:spPr>
          <p:txBody>
            <a:bodyPr anchor="ctr"/>
            <a:lstStyle/>
            <a:p>
              <a:pPr algn="ctr"/>
              <a:endParaRPr lang="da-DK" u="sng">
                <a:solidFill>
                  <a:srgbClr val="FFFFFF"/>
                </a:solidFill>
                <a:latin typeface="Calibri" pitchFamily="-105" charset="0"/>
              </a:endParaRPr>
            </a:p>
          </p:txBody>
        </p:sp>
      </p:grpSp>
      <p:grpSp>
        <p:nvGrpSpPr>
          <p:cNvPr id="8204" name="Group 108"/>
          <p:cNvGrpSpPr>
            <a:grpSpLocks/>
          </p:cNvGrpSpPr>
          <p:nvPr/>
        </p:nvGrpSpPr>
        <p:grpSpPr bwMode="auto">
          <a:xfrm rot="19765573" flipH="1">
            <a:off x="5430838" y="4373563"/>
            <a:ext cx="1528762" cy="1514475"/>
            <a:chOff x="3522663" y="4814888"/>
            <a:chExt cx="1031875" cy="1022350"/>
          </a:xfrm>
        </p:grpSpPr>
        <p:sp>
          <p:nvSpPr>
            <p:cNvPr id="19" name="Ellipse 44"/>
            <p:cNvSpPr/>
            <p:nvPr/>
          </p:nvSpPr>
          <p:spPr bwMode="auto">
            <a:xfrm rot="21052097">
              <a:off x="3532724" y="4814888"/>
              <a:ext cx="1021814" cy="1022350"/>
            </a:xfrm>
            <a:prstGeom prst="ellipse">
              <a:avLst/>
            </a:prstGeom>
            <a:gradFill flip="none" rotWithShape="1">
              <a:gsLst>
                <a:gs pos="0">
                  <a:schemeClr val="bg1">
                    <a:lumMod val="95000"/>
                  </a:schemeClr>
                </a:gs>
                <a:gs pos="100000">
                  <a:schemeClr val="bg1">
                    <a:lumMod val="65000"/>
                  </a:schemeClr>
                </a:gs>
              </a:gsLst>
              <a:path path="shape">
                <a:fillToRect l="50000" t="50000" r="50000" b="50000"/>
              </a:path>
              <a:tileRect/>
            </a:gradFill>
            <a:ln w="9525" cap="flat" cmpd="sng" algn="ctr">
              <a:solidFill>
                <a:schemeClr val="tx1">
                  <a:lumMod val="65000"/>
                  <a:lumOff val="35000"/>
                </a:scheme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u="sng">
                <a:solidFill>
                  <a:srgbClr val="FFFFFF"/>
                </a:solidFill>
                <a:latin typeface="Calibri" pitchFamily="-105" charset="0"/>
                <a:ea typeface="+mn-ea"/>
              </a:endParaRPr>
            </a:p>
          </p:txBody>
        </p:sp>
        <p:sp>
          <p:nvSpPr>
            <p:cNvPr id="20" name="Måne 63"/>
            <p:cNvSpPr/>
            <p:nvPr/>
          </p:nvSpPr>
          <p:spPr bwMode="auto">
            <a:xfrm rot="16552097">
              <a:off x="3793594" y="5095853"/>
              <a:ext cx="450073" cy="991936"/>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u="sng">
                <a:solidFill>
                  <a:srgbClr val="FFFFFF"/>
                </a:solidFill>
                <a:latin typeface="Calibri" pitchFamily="-105" charset="0"/>
                <a:ea typeface="+mn-ea"/>
              </a:endParaRPr>
            </a:p>
          </p:txBody>
        </p:sp>
        <p:sp>
          <p:nvSpPr>
            <p:cNvPr id="8249" name="Ellipse 45"/>
            <p:cNvSpPr>
              <a:spLocks noChangeArrowheads="1"/>
            </p:cNvSpPr>
            <p:nvPr/>
          </p:nvSpPr>
          <p:spPr bwMode="auto">
            <a:xfrm>
              <a:off x="3678238" y="4843463"/>
              <a:ext cx="722312" cy="539750"/>
            </a:xfrm>
            <a:prstGeom prst="ellipse">
              <a:avLst/>
            </a:prstGeom>
            <a:gradFill rotWithShape="1">
              <a:gsLst>
                <a:gs pos="0">
                  <a:srgbClr val="FFFCF9">
                    <a:alpha val="76999"/>
                  </a:srgbClr>
                </a:gs>
                <a:gs pos="100000">
                  <a:srgbClr val="FFFFFF">
                    <a:alpha val="0"/>
                  </a:srgbClr>
                </a:gs>
              </a:gsLst>
              <a:lin ang="5400000"/>
            </a:gradFill>
            <a:ln w="9525">
              <a:noFill/>
              <a:round/>
              <a:headEnd/>
              <a:tailEnd/>
            </a:ln>
          </p:spPr>
          <p:txBody>
            <a:bodyPr anchor="ctr"/>
            <a:lstStyle/>
            <a:p>
              <a:pPr algn="ctr"/>
              <a:endParaRPr lang="da-DK" u="sng">
                <a:solidFill>
                  <a:srgbClr val="FFFFFF"/>
                </a:solidFill>
                <a:latin typeface="Calibri" pitchFamily="-105" charset="0"/>
              </a:endParaRPr>
            </a:p>
          </p:txBody>
        </p:sp>
      </p:grpSp>
      <p:grpSp>
        <p:nvGrpSpPr>
          <p:cNvPr id="8205" name="Group 105"/>
          <p:cNvGrpSpPr>
            <a:grpSpLocks/>
          </p:cNvGrpSpPr>
          <p:nvPr/>
        </p:nvGrpSpPr>
        <p:grpSpPr bwMode="auto">
          <a:xfrm rot="19765573" flipH="1">
            <a:off x="5964238" y="2011363"/>
            <a:ext cx="1528762" cy="1514475"/>
            <a:chOff x="5580063" y="2757488"/>
            <a:chExt cx="1031875" cy="1022350"/>
          </a:xfrm>
        </p:grpSpPr>
        <p:sp>
          <p:nvSpPr>
            <p:cNvPr id="23" name="Ellipse 44"/>
            <p:cNvSpPr/>
            <p:nvPr/>
          </p:nvSpPr>
          <p:spPr bwMode="auto">
            <a:xfrm rot="21052097">
              <a:off x="5590124" y="2757488"/>
              <a:ext cx="1021814" cy="1022350"/>
            </a:xfrm>
            <a:prstGeom prst="ellipse">
              <a:avLst/>
            </a:prstGeom>
            <a:gradFill flip="none" rotWithShape="1">
              <a:gsLst>
                <a:gs pos="0">
                  <a:schemeClr val="bg1">
                    <a:lumMod val="95000"/>
                  </a:schemeClr>
                </a:gs>
                <a:gs pos="100000">
                  <a:schemeClr val="bg1">
                    <a:lumMod val="65000"/>
                  </a:schemeClr>
                </a:gs>
              </a:gsLst>
              <a:path path="shape">
                <a:fillToRect l="50000" t="50000" r="50000" b="50000"/>
              </a:path>
              <a:tileRect/>
            </a:gradFill>
            <a:ln w="9525" cap="flat" cmpd="sng" algn="ctr">
              <a:solidFill>
                <a:schemeClr val="tx1">
                  <a:lumMod val="65000"/>
                  <a:lumOff val="35000"/>
                </a:scheme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u="sng">
                <a:solidFill>
                  <a:srgbClr val="FFFFFF"/>
                </a:solidFill>
                <a:latin typeface="Calibri" pitchFamily="-105" charset="0"/>
                <a:ea typeface="+mn-ea"/>
              </a:endParaRPr>
            </a:p>
          </p:txBody>
        </p:sp>
        <p:sp>
          <p:nvSpPr>
            <p:cNvPr id="24" name="Måne 63"/>
            <p:cNvSpPr/>
            <p:nvPr/>
          </p:nvSpPr>
          <p:spPr bwMode="auto">
            <a:xfrm rot="16552097">
              <a:off x="5850994" y="3038453"/>
              <a:ext cx="450073" cy="991936"/>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u="sng">
                <a:solidFill>
                  <a:srgbClr val="FFFFFF"/>
                </a:solidFill>
                <a:latin typeface="Calibri" pitchFamily="-105" charset="0"/>
                <a:ea typeface="+mn-ea"/>
              </a:endParaRPr>
            </a:p>
          </p:txBody>
        </p:sp>
        <p:sp>
          <p:nvSpPr>
            <p:cNvPr id="8242" name="Ellipse 45"/>
            <p:cNvSpPr>
              <a:spLocks noChangeArrowheads="1"/>
            </p:cNvSpPr>
            <p:nvPr/>
          </p:nvSpPr>
          <p:spPr bwMode="auto">
            <a:xfrm>
              <a:off x="5735638" y="2786063"/>
              <a:ext cx="722312" cy="539750"/>
            </a:xfrm>
            <a:prstGeom prst="ellipse">
              <a:avLst/>
            </a:prstGeom>
            <a:gradFill rotWithShape="1">
              <a:gsLst>
                <a:gs pos="0">
                  <a:srgbClr val="FFFCF9">
                    <a:alpha val="76999"/>
                  </a:srgbClr>
                </a:gs>
                <a:gs pos="100000">
                  <a:srgbClr val="FFFFFF">
                    <a:alpha val="0"/>
                  </a:srgbClr>
                </a:gs>
              </a:gsLst>
              <a:lin ang="5400000"/>
            </a:gradFill>
            <a:ln w="9525">
              <a:noFill/>
              <a:round/>
              <a:headEnd/>
              <a:tailEnd/>
            </a:ln>
          </p:spPr>
          <p:txBody>
            <a:bodyPr anchor="ctr"/>
            <a:lstStyle/>
            <a:p>
              <a:pPr algn="ctr"/>
              <a:endParaRPr lang="da-DK" u="sng">
                <a:solidFill>
                  <a:srgbClr val="FFFFFF"/>
                </a:solidFill>
                <a:latin typeface="Calibri" pitchFamily="-105" charset="0"/>
              </a:endParaRPr>
            </a:p>
          </p:txBody>
        </p:sp>
      </p:grpSp>
      <p:grpSp>
        <p:nvGrpSpPr>
          <p:cNvPr id="8206" name="Group 102"/>
          <p:cNvGrpSpPr>
            <a:grpSpLocks/>
          </p:cNvGrpSpPr>
          <p:nvPr/>
        </p:nvGrpSpPr>
        <p:grpSpPr bwMode="auto">
          <a:xfrm rot="19765573" flipH="1">
            <a:off x="3773488" y="487363"/>
            <a:ext cx="1528762" cy="1514475"/>
            <a:chOff x="3522663" y="690563"/>
            <a:chExt cx="1031875" cy="1022350"/>
          </a:xfrm>
        </p:grpSpPr>
        <p:sp>
          <p:nvSpPr>
            <p:cNvPr id="27" name="Ellipse 44"/>
            <p:cNvSpPr/>
            <p:nvPr/>
          </p:nvSpPr>
          <p:spPr bwMode="auto">
            <a:xfrm rot="21052097">
              <a:off x="3532724" y="690563"/>
              <a:ext cx="1021814" cy="1022350"/>
            </a:xfrm>
            <a:prstGeom prst="ellipse">
              <a:avLst/>
            </a:prstGeom>
            <a:gradFill flip="none" rotWithShape="1">
              <a:gsLst>
                <a:gs pos="0">
                  <a:schemeClr val="bg1">
                    <a:lumMod val="95000"/>
                  </a:schemeClr>
                </a:gs>
                <a:gs pos="100000">
                  <a:schemeClr val="bg1">
                    <a:lumMod val="65000"/>
                  </a:schemeClr>
                </a:gs>
              </a:gsLst>
              <a:path path="shape">
                <a:fillToRect l="50000" t="50000" r="50000" b="50000"/>
              </a:path>
              <a:tileRect/>
            </a:gradFill>
            <a:ln w="9525" cap="flat" cmpd="sng" algn="ctr">
              <a:solidFill>
                <a:schemeClr val="tx1">
                  <a:lumMod val="65000"/>
                  <a:lumOff val="35000"/>
                </a:scheme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u="sng">
                <a:solidFill>
                  <a:srgbClr val="FFFFFF"/>
                </a:solidFill>
                <a:latin typeface="Calibri" pitchFamily="-105" charset="0"/>
                <a:ea typeface="+mn-ea"/>
              </a:endParaRPr>
            </a:p>
          </p:txBody>
        </p:sp>
        <p:sp>
          <p:nvSpPr>
            <p:cNvPr id="28" name="Måne 63"/>
            <p:cNvSpPr/>
            <p:nvPr/>
          </p:nvSpPr>
          <p:spPr bwMode="auto">
            <a:xfrm rot="16552097">
              <a:off x="3793594" y="971528"/>
              <a:ext cx="450073" cy="991936"/>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u="sng">
                <a:solidFill>
                  <a:srgbClr val="FFFFFF"/>
                </a:solidFill>
                <a:latin typeface="Calibri" pitchFamily="-105" charset="0"/>
                <a:ea typeface="+mn-ea"/>
              </a:endParaRPr>
            </a:p>
          </p:txBody>
        </p:sp>
        <p:sp>
          <p:nvSpPr>
            <p:cNvPr id="8235" name="Ellipse 45"/>
            <p:cNvSpPr>
              <a:spLocks noChangeArrowheads="1"/>
            </p:cNvSpPr>
            <p:nvPr/>
          </p:nvSpPr>
          <p:spPr bwMode="auto">
            <a:xfrm>
              <a:off x="3687763" y="719138"/>
              <a:ext cx="722312" cy="539750"/>
            </a:xfrm>
            <a:prstGeom prst="ellipse">
              <a:avLst/>
            </a:prstGeom>
            <a:gradFill rotWithShape="1">
              <a:gsLst>
                <a:gs pos="0">
                  <a:srgbClr val="FFFCF9">
                    <a:alpha val="76999"/>
                  </a:srgbClr>
                </a:gs>
                <a:gs pos="100000">
                  <a:srgbClr val="FFFFFF">
                    <a:alpha val="0"/>
                  </a:srgbClr>
                </a:gs>
              </a:gsLst>
              <a:lin ang="5400000"/>
            </a:gradFill>
            <a:ln w="9525">
              <a:noFill/>
              <a:round/>
              <a:headEnd/>
              <a:tailEnd/>
            </a:ln>
          </p:spPr>
          <p:txBody>
            <a:bodyPr anchor="ctr"/>
            <a:lstStyle/>
            <a:p>
              <a:pPr algn="ctr"/>
              <a:endParaRPr lang="da-DK" u="sng">
                <a:solidFill>
                  <a:srgbClr val="FFFFFF"/>
                </a:solidFill>
                <a:latin typeface="Calibri" pitchFamily="-105" charset="0"/>
              </a:endParaRPr>
            </a:p>
          </p:txBody>
        </p:sp>
      </p:grpSp>
      <p:sp>
        <p:nvSpPr>
          <p:cNvPr id="8207" name="Rektangel 76"/>
          <p:cNvSpPr>
            <a:spLocks noChangeArrowheads="1"/>
          </p:cNvSpPr>
          <p:nvPr/>
        </p:nvSpPr>
        <p:spPr bwMode="auto">
          <a:xfrm>
            <a:off x="2249488" y="4678363"/>
            <a:ext cx="1447800" cy="1169987"/>
          </a:xfrm>
          <a:prstGeom prst="rect">
            <a:avLst/>
          </a:prstGeom>
          <a:noFill/>
          <a:ln w="9525">
            <a:noFill/>
            <a:miter lim="800000"/>
            <a:headEnd/>
            <a:tailEnd/>
          </a:ln>
        </p:spPr>
        <p:txBody>
          <a:bodyPr anchor="ctr">
            <a:spAutoFit/>
          </a:bodyPr>
          <a:lstStyle/>
          <a:p>
            <a:pPr algn="ctr" defTabSz="914400"/>
            <a:r>
              <a:rPr lang="en-US" sz="1600" b="1" noProof="1">
                <a:solidFill>
                  <a:srgbClr val="1E1C11"/>
                </a:solidFill>
                <a:latin typeface="Calibri" pitchFamily="-105" charset="0"/>
                <a:cs typeface="Arial" charset="0"/>
              </a:rPr>
              <a:t>Example text</a:t>
            </a:r>
          </a:p>
          <a:p>
            <a:pPr algn="ctr" defTabSz="914400"/>
            <a:r>
              <a:rPr lang="en-US" sz="1200" noProof="1">
                <a:latin typeface="Calibri" pitchFamily="-105" charset="0"/>
                <a:cs typeface="Arial" charset="0"/>
              </a:rPr>
              <a:t>Go ahead and replace it with your own text. </a:t>
            </a:r>
            <a:endParaRPr lang="da-DK" sz="1200">
              <a:latin typeface="Calibri" pitchFamily="-105" charset="0"/>
            </a:endParaRPr>
          </a:p>
          <a:p>
            <a:pPr algn="ctr" defTabSz="914400"/>
            <a:endParaRPr lang="da-DK">
              <a:solidFill>
                <a:srgbClr val="1E1C11"/>
              </a:solidFill>
              <a:latin typeface="Calibri" pitchFamily="-105" charset="0"/>
            </a:endParaRPr>
          </a:p>
        </p:txBody>
      </p:sp>
      <p:sp>
        <p:nvSpPr>
          <p:cNvPr id="35" name="Right Arrow 34"/>
          <p:cNvSpPr>
            <a:spLocks noChangeArrowheads="1"/>
          </p:cNvSpPr>
          <p:nvPr/>
        </p:nvSpPr>
        <p:spPr bwMode="auto">
          <a:xfrm rot="2490468">
            <a:off x="5270500" y="4287838"/>
            <a:ext cx="373063" cy="358775"/>
          </a:xfrm>
          <a:prstGeom prst="rightArrow">
            <a:avLst>
              <a:gd name="adj1" fmla="val 50000"/>
              <a:gd name="adj2" fmla="val 49998"/>
            </a:avLst>
          </a:prstGeom>
          <a:gradFill rotWithShape="1">
            <a:gsLst>
              <a:gs pos="0">
                <a:srgbClr val="7F7F7F"/>
              </a:gs>
              <a:gs pos="100000">
                <a:srgbClr val="262626"/>
              </a:gs>
            </a:gsLst>
            <a:lin ang="5400000"/>
          </a:gra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a:solidFill>
                <a:srgbClr val="FFFFFF"/>
              </a:solidFill>
              <a:latin typeface="+mn-lt"/>
              <a:cs typeface="ＭＳ Ｐゴシック" pitchFamily="-105" charset="-128"/>
            </a:endParaRPr>
          </a:p>
        </p:txBody>
      </p:sp>
      <p:sp>
        <p:nvSpPr>
          <p:cNvPr id="36" name="Right Arrow 35"/>
          <p:cNvSpPr>
            <a:spLocks noChangeArrowheads="1"/>
          </p:cNvSpPr>
          <p:nvPr/>
        </p:nvSpPr>
        <p:spPr bwMode="auto">
          <a:xfrm rot="-5400000">
            <a:off x="4358481" y="2064544"/>
            <a:ext cx="373063" cy="358775"/>
          </a:xfrm>
          <a:prstGeom prst="rightArrow">
            <a:avLst>
              <a:gd name="adj1" fmla="val 50000"/>
              <a:gd name="adj2" fmla="val 49998"/>
            </a:avLst>
          </a:prstGeom>
          <a:gradFill rotWithShape="1">
            <a:gsLst>
              <a:gs pos="0">
                <a:srgbClr val="7F7F7F"/>
              </a:gs>
              <a:gs pos="100000">
                <a:srgbClr val="262626"/>
              </a:gs>
            </a:gsLst>
            <a:lin ang="5400000"/>
          </a:gra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a:solidFill>
                <a:srgbClr val="FFFFFF"/>
              </a:solidFill>
              <a:latin typeface="+mn-lt"/>
              <a:cs typeface="ＭＳ Ｐゴシック" pitchFamily="-105" charset="-128"/>
            </a:endParaRPr>
          </a:p>
        </p:txBody>
      </p:sp>
      <p:sp>
        <p:nvSpPr>
          <p:cNvPr id="37" name="Right Arrow 36"/>
          <p:cNvSpPr>
            <a:spLocks noChangeArrowheads="1"/>
          </p:cNvSpPr>
          <p:nvPr/>
        </p:nvSpPr>
        <p:spPr bwMode="auto">
          <a:xfrm rot="-1616789">
            <a:off x="5586413" y="2865438"/>
            <a:ext cx="373062" cy="358775"/>
          </a:xfrm>
          <a:prstGeom prst="rightArrow">
            <a:avLst>
              <a:gd name="adj1" fmla="val 50000"/>
              <a:gd name="adj2" fmla="val 49998"/>
            </a:avLst>
          </a:prstGeom>
          <a:gradFill rotWithShape="1">
            <a:gsLst>
              <a:gs pos="0">
                <a:srgbClr val="7F7F7F"/>
              </a:gs>
              <a:gs pos="100000">
                <a:srgbClr val="262626"/>
              </a:gs>
            </a:gsLst>
            <a:lin ang="5400000"/>
          </a:gra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a:solidFill>
                <a:srgbClr val="FFFFFF"/>
              </a:solidFill>
              <a:latin typeface="+mn-lt"/>
              <a:cs typeface="ＭＳ Ｐゴシック" pitchFamily="-105" charset="-128"/>
            </a:endParaRPr>
          </a:p>
        </p:txBody>
      </p:sp>
      <p:sp>
        <p:nvSpPr>
          <p:cNvPr id="38" name="Right Arrow 37"/>
          <p:cNvSpPr>
            <a:spLocks noChangeArrowheads="1"/>
          </p:cNvSpPr>
          <p:nvPr/>
        </p:nvSpPr>
        <p:spPr bwMode="auto">
          <a:xfrm rot="-9047682">
            <a:off x="3221038" y="2811463"/>
            <a:ext cx="373062" cy="358775"/>
          </a:xfrm>
          <a:prstGeom prst="rightArrow">
            <a:avLst>
              <a:gd name="adj1" fmla="val 50000"/>
              <a:gd name="adj2" fmla="val 49998"/>
            </a:avLst>
          </a:prstGeom>
          <a:gradFill rotWithShape="1">
            <a:gsLst>
              <a:gs pos="0">
                <a:srgbClr val="7F7F7F"/>
              </a:gs>
              <a:gs pos="100000">
                <a:srgbClr val="262626"/>
              </a:gs>
            </a:gsLst>
            <a:lin ang="5400000"/>
          </a:gra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a:solidFill>
                <a:srgbClr val="FFFFFF"/>
              </a:solidFill>
              <a:latin typeface="+mn-lt"/>
              <a:cs typeface="ＭＳ Ｐゴシック" pitchFamily="-105" charset="-128"/>
            </a:endParaRPr>
          </a:p>
        </p:txBody>
      </p:sp>
      <p:sp>
        <p:nvSpPr>
          <p:cNvPr id="39" name="Right Arrow 38"/>
          <p:cNvSpPr>
            <a:spLocks noChangeArrowheads="1"/>
          </p:cNvSpPr>
          <p:nvPr/>
        </p:nvSpPr>
        <p:spPr bwMode="auto">
          <a:xfrm rot="19109532" flipH="1">
            <a:off x="3500438" y="4244975"/>
            <a:ext cx="373062" cy="358775"/>
          </a:xfrm>
          <a:prstGeom prst="rightArrow">
            <a:avLst>
              <a:gd name="adj1" fmla="val 50000"/>
              <a:gd name="adj2" fmla="val 49998"/>
            </a:avLst>
          </a:prstGeom>
          <a:gradFill rotWithShape="1">
            <a:gsLst>
              <a:gs pos="0">
                <a:srgbClr val="7F7F7F"/>
              </a:gs>
              <a:gs pos="100000">
                <a:srgbClr val="262626"/>
              </a:gs>
            </a:gsLst>
            <a:lin ang="5400000"/>
          </a:gra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a:solidFill>
                <a:srgbClr val="FFFFFF"/>
              </a:solidFill>
              <a:latin typeface="+mn-lt"/>
              <a:cs typeface="ＭＳ Ｐゴシック" pitchFamily="-105" charset="-128"/>
            </a:endParaRPr>
          </a:p>
        </p:txBody>
      </p:sp>
      <p:sp>
        <p:nvSpPr>
          <p:cNvPr id="40" name="Ellipse 59"/>
          <p:cNvSpPr/>
          <p:nvPr/>
        </p:nvSpPr>
        <p:spPr bwMode="auto">
          <a:xfrm>
            <a:off x="5153136" y="5708981"/>
            <a:ext cx="2017573" cy="407865"/>
          </a:xfrm>
          <a:prstGeom prst="ellipse">
            <a:avLst/>
          </a:prstGeom>
          <a:gradFill flip="none" rotWithShape="1">
            <a:gsLst>
              <a:gs pos="24000">
                <a:sysClr val="windowText" lastClr="000000">
                  <a:alpha val="22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a:solidFill>
                <a:srgbClr val="FFFFFF"/>
              </a:solidFill>
              <a:latin typeface="Calibri" pitchFamily="-105" charset="0"/>
              <a:ea typeface="+mn-ea"/>
            </a:endParaRPr>
          </a:p>
        </p:txBody>
      </p:sp>
      <p:sp>
        <p:nvSpPr>
          <p:cNvPr id="8216" name="Rektangel 76"/>
          <p:cNvSpPr>
            <a:spLocks noChangeArrowheads="1"/>
          </p:cNvSpPr>
          <p:nvPr/>
        </p:nvSpPr>
        <p:spPr bwMode="auto">
          <a:xfrm>
            <a:off x="1677988" y="2222500"/>
            <a:ext cx="1447800" cy="1168400"/>
          </a:xfrm>
          <a:prstGeom prst="rect">
            <a:avLst/>
          </a:prstGeom>
          <a:noFill/>
          <a:ln w="9525">
            <a:noFill/>
            <a:miter lim="800000"/>
            <a:headEnd/>
            <a:tailEnd/>
          </a:ln>
        </p:spPr>
        <p:txBody>
          <a:bodyPr anchor="ctr">
            <a:spAutoFit/>
          </a:bodyPr>
          <a:lstStyle/>
          <a:p>
            <a:pPr algn="ctr" defTabSz="914400"/>
            <a:r>
              <a:rPr lang="en-US" sz="1600" b="1" noProof="1">
                <a:solidFill>
                  <a:srgbClr val="1E1C11"/>
                </a:solidFill>
                <a:latin typeface="Calibri" pitchFamily="-105" charset="0"/>
                <a:cs typeface="Arial" charset="0"/>
              </a:rPr>
              <a:t>Example text</a:t>
            </a:r>
          </a:p>
          <a:p>
            <a:pPr algn="ctr" defTabSz="914400"/>
            <a:r>
              <a:rPr lang="en-US" sz="1200" noProof="1">
                <a:latin typeface="Calibri" pitchFamily="-105" charset="0"/>
                <a:cs typeface="Arial" charset="0"/>
              </a:rPr>
              <a:t>Go ahead and replace it with your own text.</a:t>
            </a:r>
            <a:endParaRPr lang="da-DK" sz="1200">
              <a:latin typeface="Calibri" pitchFamily="-105" charset="0"/>
            </a:endParaRPr>
          </a:p>
          <a:p>
            <a:pPr algn="ctr" defTabSz="914400"/>
            <a:endParaRPr lang="da-DK">
              <a:solidFill>
                <a:srgbClr val="1E1C11"/>
              </a:solidFill>
              <a:latin typeface="Calibri" pitchFamily="-105" charset="0"/>
            </a:endParaRPr>
          </a:p>
        </p:txBody>
      </p:sp>
      <p:sp>
        <p:nvSpPr>
          <p:cNvPr id="8217" name="Rektangel 76"/>
          <p:cNvSpPr>
            <a:spLocks noChangeArrowheads="1"/>
          </p:cNvSpPr>
          <p:nvPr/>
        </p:nvSpPr>
        <p:spPr bwMode="auto">
          <a:xfrm>
            <a:off x="3810000" y="771525"/>
            <a:ext cx="1447800" cy="1169988"/>
          </a:xfrm>
          <a:prstGeom prst="rect">
            <a:avLst/>
          </a:prstGeom>
          <a:noFill/>
          <a:ln w="9525">
            <a:noFill/>
            <a:miter lim="800000"/>
            <a:headEnd/>
            <a:tailEnd/>
          </a:ln>
        </p:spPr>
        <p:txBody>
          <a:bodyPr anchor="ctr">
            <a:spAutoFit/>
          </a:bodyPr>
          <a:lstStyle/>
          <a:p>
            <a:pPr algn="ctr" defTabSz="914400"/>
            <a:r>
              <a:rPr lang="en-US" sz="1600" b="1" noProof="1">
                <a:solidFill>
                  <a:srgbClr val="1E1C11"/>
                </a:solidFill>
                <a:latin typeface="Calibri" pitchFamily="-105" charset="0"/>
                <a:cs typeface="Arial" charset="0"/>
              </a:rPr>
              <a:t>Example text</a:t>
            </a:r>
          </a:p>
          <a:p>
            <a:pPr algn="ctr" defTabSz="914400"/>
            <a:r>
              <a:rPr lang="en-US" sz="1200" noProof="1">
                <a:latin typeface="Calibri" pitchFamily="-105" charset="0"/>
                <a:cs typeface="Arial" charset="0"/>
              </a:rPr>
              <a:t>Go ahead and replace it with your own text. </a:t>
            </a:r>
            <a:endParaRPr lang="da-DK" sz="1200">
              <a:latin typeface="Calibri" pitchFamily="-105" charset="0"/>
            </a:endParaRPr>
          </a:p>
          <a:p>
            <a:pPr algn="ctr" defTabSz="914400"/>
            <a:endParaRPr lang="da-DK">
              <a:solidFill>
                <a:srgbClr val="1E1C11"/>
              </a:solidFill>
              <a:latin typeface="Calibri" pitchFamily="-105" charset="0"/>
            </a:endParaRPr>
          </a:p>
        </p:txBody>
      </p:sp>
      <p:sp>
        <p:nvSpPr>
          <p:cNvPr id="8218" name="Rektangel 76"/>
          <p:cNvSpPr>
            <a:spLocks noChangeArrowheads="1"/>
          </p:cNvSpPr>
          <p:nvPr/>
        </p:nvSpPr>
        <p:spPr bwMode="auto">
          <a:xfrm>
            <a:off x="5994400" y="2292350"/>
            <a:ext cx="1447800" cy="1168400"/>
          </a:xfrm>
          <a:prstGeom prst="rect">
            <a:avLst/>
          </a:prstGeom>
          <a:noFill/>
          <a:ln w="9525">
            <a:noFill/>
            <a:miter lim="800000"/>
            <a:headEnd/>
            <a:tailEnd/>
          </a:ln>
        </p:spPr>
        <p:txBody>
          <a:bodyPr anchor="ctr">
            <a:spAutoFit/>
          </a:bodyPr>
          <a:lstStyle/>
          <a:p>
            <a:pPr algn="ctr" defTabSz="914400"/>
            <a:r>
              <a:rPr lang="en-US" sz="1600" b="1" noProof="1">
                <a:solidFill>
                  <a:srgbClr val="1E1C11"/>
                </a:solidFill>
                <a:latin typeface="Calibri" pitchFamily="-105" charset="0"/>
                <a:cs typeface="Arial" charset="0"/>
              </a:rPr>
              <a:t>Example text</a:t>
            </a:r>
          </a:p>
          <a:p>
            <a:pPr algn="ctr" defTabSz="914400"/>
            <a:r>
              <a:rPr lang="en-US" sz="1200" noProof="1">
                <a:latin typeface="Calibri" pitchFamily="-105" charset="0"/>
                <a:cs typeface="Arial" charset="0"/>
              </a:rPr>
              <a:t>Go ahead and replace it with your own text. </a:t>
            </a:r>
            <a:endParaRPr lang="da-DK" sz="1200">
              <a:latin typeface="Calibri" pitchFamily="-105" charset="0"/>
            </a:endParaRPr>
          </a:p>
          <a:p>
            <a:pPr algn="ctr" defTabSz="914400"/>
            <a:endParaRPr lang="da-DK">
              <a:solidFill>
                <a:srgbClr val="1E1C11"/>
              </a:solidFill>
              <a:latin typeface="Calibri" pitchFamily="-105" charset="0"/>
            </a:endParaRPr>
          </a:p>
        </p:txBody>
      </p:sp>
      <p:sp>
        <p:nvSpPr>
          <p:cNvPr id="8219" name="Rektangel 76"/>
          <p:cNvSpPr>
            <a:spLocks noChangeArrowheads="1"/>
          </p:cNvSpPr>
          <p:nvPr/>
        </p:nvSpPr>
        <p:spPr bwMode="auto">
          <a:xfrm>
            <a:off x="5467350" y="4678363"/>
            <a:ext cx="1447800" cy="1169987"/>
          </a:xfrm>
          <a:prstGeom prst="rect">
            <a:avLst/>
          </a:prstGeom>
          <a:noFill/>
          <a:ln w="9525">
            <a:noFill/>
            <a:miter lim="800000"/>
            <a:headEnd/>
            <a:tailEnd/>
          </a:ln>
        </p:spPr>
        <p:txBody>
          <a:bodyPr anchor="ctr">
            <a:spAutoFit/>
          </a:bodyPr>
          <a:lstStyle/>
          <a:p>
            <a:pPr algn="ctr" defTabSz="914400"/>
            <a:r>
              <a:rPr lang="en-US" sz="1600" b="1" noProof="1">
                <a:solidFill>
                  <a:srgbClr val="1E1C11"/>
                </a:solidFill>
                <a:latin typeface="Calibri" pitchFamily="-105" charset="0"/>
                <a:cs typeface="Arial" charset="0"/>
              </a:rPr>
              <a:t>Example text</a:t>
            </a:r>
          </a:p>
          <a:p>
            <a:pPr algn="ctr" defTabSz="914400"/>
            <a:r>
              <a:rPr lang="en-US" sz="1200" noProof="1">
                <a:latin typeface="Calibri" pitchFamily="-105" charset="0"/>
                <a:cs typeface="Arial" charset="0"/>
              </a:rPr>
              <a:t>Go ahead and replace it with your own text. </a:t>
            </a:r>
            <a:endParaRPr lang="da-DK" sz="1200">
              <a:latin typeface="Calibri" pitchFamily="-105" charset="0"/>
            </a:endParaRPr>
          </a:p>
          <a:p>
            <a:pPr algn="ctr" defTabSz="914400"/>
            <a:endParaRPr lang="da-DK">
              <a:solidFill>
                <a:srgbClr val="1E1C11"/>
              </a:solidFill>
              <a:latin typeface="Calibri" pitchFamily="-105" charset="0"/>
            </a:endParaRPr>
          </a:p>
        </p:txBody>
      </p:sp>
      <p:sp>
        <p:nvSpPr>
          <p:cNvPr id="8220" name="TextBox 45"/>
          <p:cNvSpPr txBox="1">
            <a:spLocks noChangeArrowheads="1"/>
          </p:cNvSpPr>
          <p:nvPr/>
        </p:nvSpPr>
        <p:spPr bwMode="auto">
          <a:xfrm>
            <a:off x="357188" y="203200"/>
            <a:ext cx="1722437"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GB">
                <a:latin typeface="Calibri" pitchFamily="-105" charset="0"/>
              </a:rPr>
              <a:t>Highlights</a:t>
            </a:r>
            <a:endParaRPr lang="en-US">
              <a:latin typeface="Calibri" pitchFamily="-105" charset="0"/>
            </a:endParaRPr>
          </a:p>
        </p:txBody>
      </p:sp>
      <p:grpSp>
        <p:nvGrpSpPr>
          <p:cNvPr id="8221" name="Gruppe 91"/>
          <p:cNvGrpSpPr>
            <a:grpSpLocks/>
          </p:cNvGrpSpPr>
          <p:nvPr/>
        </p:nvGrpSpPr>
        <p:grpSpPr bwMode="auto">
          <a:xfrm>
            <a:off x="117475" y="565150"/>
            <a:ext cx="244475" cy="241300"/>
            <a:chOff x="1071835" y="2920232"/>
            <a:chExt cx="1427572" cy="1413777"/>
          </a:xfrm>
        </p:grpSpPr>
        <p:sp>
          <p:nvSpPr>
            <p:cNvPr id="52"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53"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54"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4"/>
          <p:cNvSpPr txBox="1">
            <a:spLocks noChangeArrowheads="1"/>
          </p:cNvSpPr>
          <p:nvPr/>
        </p:nvSpPr>
        <p:spPr bwMode="auto">
          <a:xfrm>
            <a:off x="357188" y="203200"/>
            <a:ext cx="2208212"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GB">
                <a:latin typeface="Calibri" pitchFamily="-105" charset="0"/>
              </a:rPr>
              <a:t>Company Description</a:t>
            </a:r>
            <a:endParaRPr lang="en-US">
              <a:latin typeface="Calibri" pitchFamily="-105" charset="0"/>
            </a:endParaRPr>
          </a:p>
        </p:txBody>
      </p:sp>
      <p:sp>
        <p:nvSpPr>
          <p:cNvPr id="6" name="Rectangle 5"/>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ktangel med afrundet, diagonalt hjørne 23"/>
          <p:cNvSpPr/>
          <p:nvPr/>
        </p:nvSpPr>
        <p:spPr>
          <a:xfrm>
            <a:off x="1841477" y="1171575"/>
            <a:ext cx="3195320" cy="4733924"/>
          </a:xfrm>
          <a:prstGeom prst="round2DiagRect">
            <a:avLst>
              <a:gd name="adj1" fmla="val 20046"/>
              <a:gd name="adj2" fmla="val 0"/>
            </a:avLst>
          </a:prstGeom>
          <a:solidFill>
            <a:schemeClr val="bg1"/>
          </a:solidFill>
          <a:ln w="57150" cap="flat" cmpd="sng" algn="ctr">
            <a:gradFill flip="none" rotWithShape="1">
              <a:gsLst>
                <a:gs pos="0">
                  <a:srgbClr val="0070C0"/>
                </a:gs>
                <a:gs pos="100000">
                  <a:srgbClr val="3FCDFF"/>
                </a:gs>
              </a:gsLst>
              <a:lin ang="13500000" scaled="1"/>
              <a:tileRect/>
            </a:gradFill>
            <a:prstDash val="solid"/>
          </a:ln>
          <a:effectLst>
            <a:outerShdw blurRad="50800" dist="38100" dir="2700000" algn="tl" rotWithShape="0">
              <a:prstClr val="black">
                <a:alpha val="40000"/>
              </a:prstClr>
            </a:outerShdw>
          </a:effectLst>
        </p:spPr>
        <p:txBody>
          <a:bodyPr anchor="ctr"/>
          <a:lstStyle/>
          <a:p>
            <a:pPr defTabSz="801688" fontAlgn="auto">
              <a:spcBef>
                <a:spcPct val="20000"/>
              </a:spcBef>
              <a:spcAft>
                <a:spcPts val="0"/>
              </a:spcAft>
              <a:defRPr/>
            </a:pPr>
            <a:r>
              <a:rPr lang="da-DK" sz="1400" b="1" noProof="1">
                <a:latin typeface="+mn-lt"/>
                <a:ea typeface="Arial" pitchFamily="-105" charset="0"/>
                <a:cs typeface="Arial" pitchFamily="-105" charset="0"/>
              </a:rPr>
              <a:t>Start-up Plan / Company History</a:t>
            </a:r>
          </a:p>
          <a:p>
            <a:pPr defTabSz="801688" fontAlgn="auto">
              <a:spcBef>
                <a:spcPct val="20000"/>
              </a:spcBef>
              <a:spcAft>
                <a:spcPts val="0"/>
              </a:spcAft>
              <a:defRPr/>
            </a:pPr>
            <a:endParaRPr sz="1400" b="1" noProof="1">
              <a:latin typeface="+mn-lt"/>
              <a:ea typeface="Arial" pitchFamily="-105" charset="0"/>
              <a:cs typeface="Arial" pitchFamily="-105" charset="0"/>
            </a:endParaRPr>
          </a:p>
          <a:p>
            <a:pPr defTabSz="801688" fontAlgn="auto">
              <a:spcBef>
                <a:spcPct val="20000"/>
              </a:spcBef>
              <a:spcAft>
                <a:spcPts val="0"/>
              </a:spcAft>
              <a:buFont typeface="Arial" pitchFamily="-105" charset="0"/>
              <a:buChar char="•"/>
              <a:defRPr/>
            </a:pPr>
            <a:r>
              <a:rPr sz="1400" noProof="1">
                <a:latin typeface="+mn-lt"/>
                <a:ea typeface="Arial" pitchFamily="-105" charset="0"/>
                <a:cs typeface="Arial" pitchFamily="-105" charset="0"/>
              </a:rPr>
              <a:t>This is an example text. Go ahead an replace it with your own text. This is an example text.</a:t>
            </a:r>
          </a:p>
          <a:p>
            <a:pPr defTabSz="801688" fontAlgn="auto">
              <a:spcBef>
                <a:spcPct val="20000"/>
              </a:spcBef>
              <a:spcAft>
                <a:spcPts val="0"/>
              </a:spcAft>
              <a:buFont typeface="Arial" pitchFamily="-105" charset="0"/>
              <a:buChar char="•"/>
              <a:defRPr/>
            </a:pPr>
            <a:r>
              <a:rPr sz="1400" noProof="1">
                <a:latin typeface="+mn-lt"/>
                <a:ea typeface="Arial" pitchFamily="-105" charset="0"/>
                <a:cs typeface="Arial" pitchFamily="-105" charset="0"/>
              </a:rPr>
              <a:t>Go ahead an replace it with your own text. This is an example text.</a:t>
            </a:r>
          </a:p>
          <a:p>
            <a:pPr defTabSz="801688" fontAlgn="auto">
              <a:spcBef>
                <a:spcPct val="20000"/>
              </a:spcBef>
              <a:spcAft>
                <a:spcPts val="0"/>
              </a:spcAft>
              <a:buFont typeface="Arial" pitchFamily="-105" charset="0"/>
              <a:buChar char="•"/>
              <a:defRPr/>
            </a:pPr>
            <a:r>
              <a:rPr sz="1400" noProof="1">
                <a:latin typeface="+mn-lt"/>
                <a:ea typeface="Arial" pitchFamily="-105" charset="0"/>
                <a:cs typeface="Arial" pitchFamily="-105" charset="0"/>
              </a:rPr>
              <a:t>Go ahead an replace it with your own text. This is an example text.</a:t>
            </a:r>
          </a:p>
          <a:p>
            <a:pPr defTabSz="801688" fontAlgn="auto">
              <a:spcBef>
                <a:spcPct val="20000"/>
              </a:spcBef>
              <a:spcAft>
                <a:spcPts val="0"/>
              </a:spcAft>
              <a:buFont typeface="Arial" pitchFamily="-105" charset="0"/>
              <a:buChar char="•"/>
              <a:defRPr/>
            </a:pPr>
            <a:r>
              <a:rPr sz="1400" noProof="1">
                <a:latin typeface="+mn-lt"/>
                <a:ea typeface="Arial" pitchFamily="-105" charset="0"/>
                <a:cs typeface="Arial" pitchFamily="-105" charset="0"/>
              </a:rPr>
              <a:t>Go ahead an replace it with your own text. This is an example text.</a:t>
            </a:r>
          </a:p>
        </p:txBody>
      </p:sp>
      <p:grpSp>
        <p:nvGrpSpPr>
          <p:cNvPr id="9225" name="Gruppe 383"/>
          <p:cNvGrpSpPr>
            <a:grpSpLocks/>
          </p:cNvGrpSpPr>
          <p:nvPr/>
        </p:nvGrpSpPr>
        <p:grpSpPr bwMode="auto">
          <a:xfrm>
            <a:off x="561975" y="2636838"/>
            <a:ext cx="1062038" cy="3106737"/>
            <a:chOff x="12787370" y="3362337"/>
            <a:chExt cx="2391678" cy="6991325"/>
          </a:xfrm>
        </p:grpSpPr>
        <p:grpSp>
          <p:nvGrpSpPr>
            <p:cNvPr id="9240" name="Gruppe 1605"/>
            <p:cNvGrpSpPr>
              <a:grpSpLocks/>
            </p:cNvGrpSpPr>
            <p:nvPr/>
          </p:nvGrpSpPr>
          <p:grpSpPr bwMode="auto">
            <a:xfrm>
              <a:off x="12787344" y="3362329"/>
              <a:ext cx="2391686" cy="6991331"/>
              <a:chOff x="-9513450" y="-8286896"/>
              <a:chExt cx="3613576" cy="10563320"/>
            </a:xfrm>
          </p:grpSpPr>
          <p:sp>
            <p:nvSpPr>
              <p:cNvPr id="9242" name="Freeform 1502"/>
              <p:cNvSpPr>
                <a:spLocks/>
              </p:cNvSpPr>
              <p:nvPr/>
            </p:nvSpPr>
            <p:spPr bwMode="auto">
              <a:xfrm>
                <a:off x="-6229365" y="-6289744"/>
                <a:ext cx="102629" cy="59377"/>
              </a:xfrm>
              <a:custGeom>
                <a:avLst/>
                <a:gdLst>
                  <a:gd name="T0" fmla="*/ 0 w 27"/>
                  <a:gd name="T1" fmla="*/ 151492979 h 16"/>
                  <a:gd name="T2" fmla="*/ 0 w 27"/>
                  <a:gd name="T3" fmla="*/ 151492979 h 16"/>
                  <a:gd name="T4" fmla="*/ 72239422 w 27"/>
                  <a:gd name="T5" fmla="*/ 68858761 h 16"/>
                  <a:gd name="T6" fmla="*/ 72239422 w 27"/>
                  <a:gd name="T7" fmla="*/ 0 h 16"/>
                  <a:gd name="T8" fmla="*/ 72239422 w 27"/>
                  <a:gd name="T9" fmla="*/ 0 h 16"/>
                  <a:gd name="T10" fmla="*/ 158930524 w 27"/>
                  <a:gd name="T11" fmla="*/ 68858761 h 16"/>
                  <a:gd name="T12" fmla="*/ 317861047 w 27"/>
                  <a:gd name="T13" fmla="*/ 151492979 h 16"/>
                  <a:gd name="T14" fmla="*/ 390100440 w 27"/>
                  <a:gd name="T15" fmla="*/ 151492979 h 16"/>
                  <a:gd name="T16" fmla="*/ 317861047 w 27"/>
                  <a:gd name="T17" fmla="*/ 220351711 h 16"/>
                  <a:gd name="T18" fmla="*/ 317861047 w 27"/>
                  <a:gd name="T19" fmla="*/ 220351711 h 16"/>
                  <a:gd name="T20" fmla="*/ 317861047 w 27"/>
                  <a:gd name="T21" fmla="*/ 151492979 h 16"/>
                  <a:gd name="T22" fmla="*/ 231169916 w 27"/>
                  <a:gd name="T23" fmla="*/ 151492979 h 16"/>
                  <a:gd name="T24" fmla="*/ 0 w 27"/>
                  <a:gd name="T25" fmla="*/ 151492979 h 16"/>
                  <a:gd name="T26" fmla="*/ 0 w 27"/>
                  <a:gd name="T27" fmla="*/ 151492979 h 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
                  <a:gd name="T43" fmla="*/ 0 h 16"/>
                  <a:gd name="T44" fmla="*/ 27 w 27"/>
                  <a:gd name="T45" fmla="*/ 16 h 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 h="16">
                    <a:moveTo>
                      <a:pt x="0" y="11"/>
                    </a:moveTo>
                    <a:lnTo>
                      <a:pt x="0" y="11"/>
                    </a:lnTo>
                    <a:lnTo>
                      <a:pt x="5" y="5"/>
                    </a:lnTo>
                    <a:lnTo>
                      <a:pt x="5" y="0"/>
                    </a:lnTo>
                    <a:lnTo>
                      <a:pt x="11" y="5"/>
                    </a:lnTo>
                    <a:lnTo>
                      <a:pt x="22" y="11"/>
                    </a:lnTo>
                    <a:lnTo>
                      <a:pt x="27" y="11"/>
                    </a:lnTo>
                    <a:lnTo>
                      <a:pt x="22" y="16"/>
                    </a:lnTo>
                    <a:lnTo>
                      <a:pt x="22" y="11"/>
                    </a:lnTo>
                    <a:lnTo>
                      <a:pt x="16" y="11"/>
                    </a:lnTo>
                    <a:lnTo>
                      <a:pt x="0"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43" name="Freeform 1503"/>
              <p:cNvSpPr>
                <a:spLocks/>
              </p:cNvSpPr>
              <p:nvPr/>
            </p:nvSpPr>
            <p:spPr bwMode="auto">
              <a:xfrm>
                <a:off x="-6369802" y="-6289744"/>
                <a:ext cx="59418" cy="59377"/>
              </a:xfrm>
              <a:custGeom>
                <a:avLst/>
                <a:gdLst>
                  <a:gd name="T0" fmla="*/ 68954585 w 16"/>
                  <a:gd name="T1" fmla="*/ 0 h 16"/>
                  <a:gd name="T2" fmla="*/ 68954585 w 16"/>
                  <a:gd name="T3" fmla="*/ 0 h 16"/>
                  <a:gd name="T4" fmla="*/ 68954585 w 16"/>
                  <a:gd name="T5" fmla="*/ 68858761 h 16"/>
                  <a:gd name="T6" fmla="*/ 68954585 w 16"/>
                  <a:gd name="T7" fmla="*/ 68858761 h 16"/>
                  <a:gd name="T8" fmla="*/ 220656123 w 16"/>
                  <a:gd name="T9" fmla="*/ 0 h 16"/>
                  <a:gd name="T10" fmla="*/ 220656123 w 16"/>
                  <a:gd name="T11" fmla="*/ 0 h 16"/>
                  <a:gd name="T12" fmla="*/ 220656123 w 16"/>
                  <a:gd name="T13" fmla="*/ 151492979 h 16"/>
                  <a:gd name="T14" fmla="*/ 220656123 w 16"/>
                  <a:gd name="T15" fmla="*/ 151492979 h 16"/>
                  <a:gd name="T16" fmla="*/ 68954585 w 16"/>
                  <a:gd name="T17" fmla="*/ 220351711 h 16"/>
                  <a:gd name="T18" fmla="*/ 0 w 16"/>
                  <a:gd name="T19" fmla="*/ 151492979 h 16"/>
                  <a:gd name="T20" fmla="*/ 0 w 16"/>
                  <a:gd name="T21" fmla="*/ 68858761 h 16"/>
                  <a:gd name="T22" fmla="*/ 68954585 w 16"/>
                  <a:gd name="T23" fmla="*/ 0 h 16"/>
                  <a:gd name="T24" fmla="*/ 68954585 w 16"/>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6"/>
                  <a:gd name="T41" fmla="*/ 16 w 16"/>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6">
                    <a:moveTo>
                      <a:pt x="5" y="0"/>
                    </a:moveTo>
                    <a:lnTo>
                      <a:pt x="5" y="0"/>
                    </a:lnTo>
                    <a:lnTo>
                      <a:pt x="5" y="5"/>
                    </a:lnTo>
                    <a:lnTo>
                      <a:pt x="16" y="0"/>
                    </a:lnTo>
                    <a:lnTo>
                      <a:pt x="16" y="11"/>
                    </a:lnTo>
                    <a:lnTo>
                      <a:pt x="5" y="16"/>
                    </a:lnTo>
                    <a:lnTo>
                      <a:pt x="0" y="11"/>
                    </a:lnTo>
                    <a:lnTo>
                      <a:pt x="0" y="5"/>
                    </a:lnTo>
                    <a:lnTo>
                      <a:pt x="5"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44" name="Freeform 1504"/>
              <p:cNvSpPr>
                <a:spLocks/>
              </p:cNvSpPr>
              <p:nvPr/>
            </p:nvSpPr>
            <p:spPr bwMode="auto">
              <a:xfrm>
                <a:off x="-6391408" y="-6230367"/>
                <a:ext cx="102629" cy="59373"/>
              </a:xfrm>
              <a:custGeom>
                <a:avLst/>
                <a:gdLst>
                  <a:gd name="T0" fmla="*/ 295560558 w 28"/>
                  <a:gd name="T1" fmla="*/ 220322023 h 16"/>
                  <a:gd name="T2" fmla="*/ 295560558 w 28"/>
                  <a:gd name="T3" fmla="*/ 220322023 h 16"/>
                  <a:gd name="T4" fmla="*/ 228386173 w 28"/>
                  <a:gd name="T5" fmla="*/ 151471641 h 16"/>
                  <a:gd name="T6" fmla="*/ 0 w 28"/>
                  <a:gd name="T7" fmla="*/ 151471641 h 16"/>
                  <a:gd name="T8" fmla="*/ 0 w 28"/>
                  <a:gd name="T9" fmla="*/ 151471641 h 16"/>
                  <a:gd name="T10" fmla="*/ 0 w 28"/>
                  <a:gd name="T11" fmla="*/ 82621230 h 16"/>
                  <a:gd name="T12" fmla="*/ 0 w 28"/>
                  <a:gd name="T13" fmla="*/ 0 h 16"/>
                  <a:gd name="T14" fmla="*/ 0 w 28"/>
                  <a:gd name="T15" fmla="*/ 0 h 16"/>
                  <a:gd name="T16" fmla="*/ 0 w 28"/>
                  <a:gd name="T17" fmla="*/ 151471641 h 16"/>
                  <a:gd name="T18" fmla="*/ 0 w 28"/>
                  <a:gd name="T19" fmla="*/ 151471641 h 16"/>
                  <a:gd name="T20" fmla="*/ 80607756 w 28"/>
                  <a:gd name="T21" fmla="*/ 82621230 h 16"/>
                  <a:gd name="T22" fmla="*/ 228386173 w 28"/>
                  <a:gd name="T23" fmla="*/ 82621230 h 16"/>
                  <a:gd name="T24" fmla="*/ 376168285 w 28"/>
                  <a:gd name="T25" fmla="*/ 82621230 h 16"/>
                  <a:gd name="T26" fmla="*/ 376168285 w 28"/>
                  <a:gd name="T27" fmla="*/ 82621230 h 16"/>
                  <a:gd name="T28" fmla="*/ 376168285 w 28"/>
                  <a:gd name="T29" fmla="*/ 151471641 h 16"/>
                  <a:gd name="T30" fmla="*/ 376168285 w 28"/>
                  <a:gd name="T31" fmla="*/ 151471641 h 16"/>
                  <a:gd name="T32" fmla="*/ 376168285 w 28"/>
                  <a:gd name="T33" fmla="*/ 220322023 h 16"/>
                  <a:gd name="T34" fmla="*/ 295560558 w 28"/>
                  <a:gd name="T35" fmla="*/ 220322023 h 16"/>
                  <a:gd name="T36" fmla="*/ 295560558 w 28"/>
                  <a:gd name="T37" fmla="*/ 220322023 h 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16"/>
                  <a:gd name="T59" fmla="*/ 28 w 28"/>
                  <a:gd name="T60" fmla="*/ 16 h 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16">
                    <a:moveTo>
                      <a:pt x="22" y="16"/>
                    </a:moveTo>
                    <a:lnTo>
                      <a:pt x="22" y="16"/>
                    </a:lnTo>
                    <a:lnTo>
                      <a:pt x="17" y="11"/>
                    </a:lnTo>
                    <a:lnTo>
                      <a:pt x="0" y="11"/>
                    </a:lnTo>
                    <a:lnTo>
                      <a:pt x="0" y="6"/>
                    </a:lnTo>
                    <a:lnTo>
                      <a:pt x="0" y="0"/>
                    </a:lnTo>
                    <a:lnTo>
                      <a:pt x="0" y="11"/>
                    </a:lnTo>
                    <a:lnTo>
                      <a:pt x="6" y="6"/>
                    </a:lnTo>
                    <a:lnTo>
                      <a:pt x="17" y="6"/>
                    </a:lnTo>
                    <a:lnTo>
                      <a:pt x="28" y="6"/>
                    </a:lnTo>
                    <a:lnTo>
                      <a:pt x="28" y="11"/>
                    </a:lnTo>
                    <a:lnTo>
                      <a:pt x="28" y="16"/>
                    </a:lnTo>
                    <a:lnTo>
                      <a:pt x="22" y="16"/>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45" name="Freeform 1505"/>
              <p:cNvSpPr>
                <a:spLocks/>
              </p:cNvSpPr>
              <p:nvPr/>
            </p:nvSpPr>
            <p:spPr bwMode="auto">
              <a:xfrm>
                <a:off x="-6250970" y="-6149403"/>
                <a:ext cx="145841" cy="43182"/>
              </a:xfrm>
              <a:custGeom>
                <a:avLst/>
                <a:gdLst>
                  <a:gd name="T0" fmla="*/ 0 w 39"/>
                  <a:gd name="T1" fmla="*/ 0 h 11"/>
                  <a:gd name="T2" fmla="*/ 0 w 39"/>
                  <a:gd name="T3" fmla="*/ 0 h 11"/>
                  <a:gd name="T4" fmla="*/ 237728274 w 39"/>
                  <a:gd name="T5" fmla="*/ 0 h 11"/>
                  <a:gd name="T6" fmla="*/ 391549393 w 39"/>
                  <a:gd name="T7" fmla="*/ 0 h 11"/>
                  <a:gd name="T8" fmla="*/ 545374310 w 39"/>
                  <a:gd name="T9" fmla="*/ 169516832 h 11"/>
                  <a:gd name="T10" fmla="*/ 545374310 w 39"/>
                  <a:gd name="T11" fmla="*/ 169516832 h 11"/>
                  <a:gd name="T12" fmla="*/ 153824858 w 39"/>
                  <a:gd name="T13" fmla="*/ 77052394 h 11"/>
                  <a:gd name="T14" fmla="*/ 83903446 w 39"/>
                  <a:gd name="T15" fmla="*/ 77052394 h 11"/>
                  <a:gd name="T16" fmla="*/ 0 w 39"/>
                  <a:gd name="T17" fmla="*/ 0 h 11"/>
                  <a:gd name="T18" fmla="*/ 0 w 39"/>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11"/>
                  <a:gd name="T32" fmla="*/ 39 w 39"/>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11">
                    <a:moveTo>
                      <a:pt x="0" y="0"/>
                    </a:moveTo>
                    <a:lnTo>
                      <a:pt x="0" y="0"/>
                    </a:lnTo>
                    <a:lnTo>
                      <a:pt x="17" y="0"/>
                    </a:lnTo>
                    <a:lnTo>
                      <a:pt x="28" y="0"/>
                    </a:lnTo>
                    <a:lnTo>
                      <a:pt x="39" y="11"/>
                    </a:lnTo>
                    <a:lnTo>
                      <a:pt x="11" y="5"/>
                    </a:lnTo>
                    <a:lnTo>
                      <a:pt x="6" y="5"/>
                    </a:lnTo>
                    <a:lnTo>
                      <a:pt x="0"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46" name="Freeform 1506"/>
              <p:cNvSpPr>
                <a:spLocks/>
              </p:cNvSpPr>
              <p:nvPr/>
            </p:nvSpPr>
            <p:spPr bwMode="auto">
              <a:xfrm>
                <a:off x="-6391408" y="-6170994"/>
                <a:ext cx="102629" cy="64773"/>
              </a:xfrm>
              <a:custGeom>
                <a:avLst/>
                <a:gdLst>
                  <a:gd name="T0" fmla="*/ 295560558 w 28"/>
                  <a:gd name="T1" fmla="*/ 246796509 h 17"/>
                  <a:gd name="T2" fmla="*/ 295560558 w 28"/>
                  <a:gd name="T3" fmla="*/ 246796509 h 17"/>
                  <a:gd name="T4" fmla="*/ 295560558 w 28"/>
                  <a:gd name="T5" fmla="*/ 159692104 h 17"/>
                  <a:gd name="T6" fmla="*/ 147782112 w 28"/>
                  <a:gd name="T7" fmla="*/ 159692104 h 17"/>
                  <a:gd name="T8" fmla="*/ 0 w 28"/>
                  <a:gd name="T9" fmla="*/ 159692104 h 17"/>
                  <a:gd name="T10" fmla="*/ 0 w 28"/>
                  <a:gd name="T11" fmla="*/ 159692104 h 17"/>
                  <a:gd name="T12" fmla="*/ 0 w 28"/>
                  <a:gd name="T13" fmla="*/ 87104435 h 17"/>
                  <a:gd name="T14" fmla="*/ 147782112 w 28"/>
                  <a:gd name="T15" fmla="*/ 0 h 17"/>
                  <a:gd name="T16" fmla="*/ 376168285 w 28"/>
                  <a:gd name="T17" fmla="*/ 87104435 h 17"/>
                  <a:gd name="T18" fmla="*/ 376168285 w 28"/>
                  <a:gd name="T19" fmla="*/ 87104435 h 17"/>
                  <a:gd name="T20" fmla="*/ 376168285 w 28"/>
                  <a:gd name="T21" fmla="*/ 159692104 h 17"/>
                  <a:gd name="T22" fmla="*/ 376168285 w 28"/>
                  <a:gd name="T23" fmla="*/ 159692104 h 17"/>
                  <a:gd name="T24" fmla="*/ 376168285 w 28"/>
                  <a:gd name="T25" fmla="*/ 159692104 h 17"/>
                  <a:gd name="T26" fmla="*/ 295560558 w 28"/>
                  <a:gd name="T27" fmla="*/ 246796509 h 17"/>
                  <a:gd name="T28" fmla="*/ 295560558 w 28"/>
                  <a:gd name="T29" fmla="*/ 246796509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7"/>
                  <a:gd name="T47" fmla="*/ 28 w 28"/>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7">
                    <a:moveTo>
                      <a:pt x="22" y="17"/>
                    </a:moveTo>
                    <a:lnTo>
                      <a:pt x="22" y="17"/>
                    </a:lnTo>
                    <a:lnTo>
                      <a:pt x="22" y="11"/>
                    </a:lnTo>
                    <a:lnTo>
                      <a:pt x="11" y="11"/>
                    </a:lnTo>
                    <a:lnTo>
                      <a:pt x="0" y="11"/>
                    </a:lnTo>
                    <a:lnTo>
                      <a:pt x="0" y="6"/>
                    </a:lnTo>
                    <a:lnTo>
                      <a:pt x="11" y="0"/>
                    </a:lnTo>
                    <a:lnTo>
                      <a:pt x="28" y="6"/>
                    </a:lnTo>
                    <a:lnTo>
                      <a:pt x="28" y="11"/>
                    </a:lnTo>
                    <a:lnTo>
                      <a:pt x="22" y="17"/>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47" name="Freeform 1507"/>
              <p:cNvSpPr>
                <a:spLocks/>
              </p:cNvSpPr>
              <p:nvPr/>
            </p:nvSpPr>
            <p:spPr bwMode="auto">
              <a:xfrm>
                <a:off x="-6229365" y="-6106222"/>
                <a:ext cx="124235" cy="37786"/>
              </a:xfrm>
              <a:custGeom>
                <a:avLst/>
                <a:gdLst>
                  <a:gd name="T0" fmla="*/ 382670094 w 33"/>
                  <a:gd name="T1" fmla="*/ 129798354 h 11"/>
                  <a:gd name="T2" fmla="*/ 382670094 w 33"/>
                  <a:gd name="T3" fmla="*/ 129798354 h 11"/>
                  <a:gd name="T4" fmla="*/ 226766476 w 33"/>
                  <a:gd name="T5" fmla="*/ 129798354 h 11"/>
                  <a:gd name="T6" fmla="*/ 0 w 33"/>
                  <a:gd name="T7" fmla="*/ 129798354 h 11"/>
                  <a:gd name="T8" fmla="*/ 0 w 33"/>
                  <a:gd name="T9" fmla="*/ 129798354 h 11"/>
                  <a:gd name="T10" fmla="*/ 0 w 33"/>
                  <a:gd name="T11" fmla="*/ 58997693 h 11"/>
                  <a:gd name="T12" fmla="*/ 0 w 33"/>
                  <a:gd name="T13" fmla="*/ 58997693 h 11"/>
                  <a:gd name="T14" fmla="*/ 70862888 w 33"/>
                  <a:gd name="T15" fmla="*/ 0 h 11"/>
                  <a:gd name="T16" fmla="*/ 70862888 w 33"/>
                  <a:gd name="T17" fmla="*/ 0 h 11"/>
                  <a:gd name="T18" fmla="*/ 70862888 w 33"/>
                  <a:gd name="T19" fmla="*/ 0 h 11"/>
                  <a:gd name="T20" fmla="*/ 155903618 w 33"/>
                  <a:gd name="T21" fmla="*/ 58997693 h 11"/>
                  <a:gd name="T22" fmla="*/ 311803471 w 33"/>
                  <a:gd name="T23" fmla="*/ 58997693 h 11"/>
                  <a:gd name="T24" fmla="*/ 467707029 w 33"/>
                  <a:gd name="T25" fmla="*/ 58997693 h 11"/>
                  <a:gd name="T26" fmla="*/ 382670094 w 33"/>
                  <a:gd name="T27" fmla="*/ 129798354 h 11"/>
                  <a:gd name="T28" fmla="*/ 382670094 w 33"/>
                  <a:gd name="T29" fmla="*/ 129798354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1"/>
                  <a:gd name="T47" fmla="*/ 33 w 33"/>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1">
                    <a:moveTo>
                      <a:pt x="27" y="11"/>
                    </a:moveTo>
                    <a:lnTo>
                      <a:pt x="27" y="11"/>
                    </a:lnTo>
                    <a:lnTo>
                      <a:pt x="16" y="11"/>
                    </a:lnTo>
                    <a:lnTo>
                      <a:pt x="0" y="11"/>
                    </a:lnTo>
                    <a:lnTo>
                      <a:pt x="0" y="5"/>
                    </a:lnTo>
                    <a:lnTo>
                      <a:pt x="5" y="0"/>
                    </a:lnTo>
                    <a:lnTo>
                      <a:pt x="11" y="5"/>
                    </a:lnTo>
                    <a:lnTo>
                      <a:pt x="22" y="5"/>
                    </a:lnTo>
                    <a:lnTo>
                      <a:pt x="33" y="5"/>
                    </a:lnTo>
                    <a:lnTo>
                      <a:pt x="27"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48" name="Freeform 1508"/>
              <p:cNvSpPr>
                <a:spLocks/>
              </p:cNvSpPr>
              <p:nvPr/>
            </p:nvSpPr>
            <p:spPr bwMode="auto">
              <a:xfrm>
                <a:off x="-6391408" y="-6106222"/>
                <a:ext cx="124235" cy="37786"/>
              </a:xfrm>
              <a:custGeom>
                <a:avLst/>
                <a:gdLst>
                  <a:gd name="T0" fmla="*/ 0 w 33"/>
                  <a:gd name="T1" fmla="*/ 129798354 h 11"/>
                  <a:gd name="T2" fmla="*/ 0 w 33"/>
                  <a:gd name="T3" fmla="*/ 129798354 h 11"/>
                  <a:gd name="T4" fmla="*/ 0 w 33"/>
                  <a:gd name="T5" fmla="*/ 0 h 11"/>
                  <a:gd name="T6" fmla="*/ 155903618 w 33"/>
                  <a:gd name="T7" fmla="*/ 0 h 11"/>
                  <a:gd name="T8" fmla="*/ 467707029 w 33"/>
                  <a:gd name="T9" fmla="*/ 0 h 11"/>
                  <a:gd name="T10" fmla="*/ 467707029 w 33"/>
                  <a:gd name="T11" fmla="*/ 0 h 11"/>
                  <a:gd name="T12" fmla="*/ 467707029 w 33"/>
                  <a:gd name="T13" fmla="*/ 129798354 h 11"/>
                  <a:gd name="T14" fmla="*/ 311803471 w 33"/>
                  <a:gd name="T15" fmla="*/ 129798354 h 11"/>
                  <a:gd name="T16" fmla="*/ 155903618 w 33"/>
                  <a:gd name="T17" fmla="*/ 58997693 h 11"/>
                  <a:gd name="T18" fmla="*/ 0 w 33"/>
                  <a:gd name="T19" fmla="*/ 129798354 h 11"/>
                  <a:gd name="T20" fmla="*/ 0 w 33"/>
                  <a:gd name="T21" fmla="*/ 129798354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1"/>
                  <a:gd name="T35" fmla="*/ 33 w 33"/>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1">
                    <a:moveTo>
                      <a:pt x="0" y="11"/>
                    </a:moveTo>
                    <a:lnTo>
                      <a:pt x="0" y="11"/>
                    </a:lnTo>
                    <a:lnTo>
                      <a:pt x="0" y="0"/>
                    </a:lnTo>
                    <a:lnTo>
                      <a:pt x="11" y="0"/>
                    </a:lnTo>
                    <a:lnTo>
                      <a:pt x="33" y="0"/>
                    </a:lnTo>
                    <a:lnTo>
                      <a:pt x="33" y="11"/>
                    </a:lnTo>
                    <a:lnTo>
                      <a:pt x="22" y="11"/>
                    </a:lnTo>
                    <a:lnTo>
                      <a:pt x="11" y="5"/>
                    </a:lnTo>
                    <a:lnTo>
                      <a:pt x="0"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49" name="Freeform 1509"/>
              <p:cNvSpPr>
                <a:spLocks/>
              </p:cNvSpPr>
              <p:nvPr/>
            </p:nvSpPr>
            <p:spPr bwMode="auto">
              <a:xfrm>
                <a:off x="-6186153" y="-6046845"/>
                <a:ext cx="102629" cy="37782"/>
              </a:xfrm>
              <a:custGeom>
                <a:avLst/>
                <a:gdLst>
                  <a:gd name="T0" fmla="*/ 0 w 27"/>
                  <a:gd name="T1" fmla="*/ 70782862 h 11"/>
                  <a:gd name="T2" fmla="*/ 0 w 27"/>
                  <a:gd name="T3" fmla="*/ 70782862 h 11"/>
                  <a:gd name="T4" fmla="*/ 72239422 w 27"/>
                  <a:gd name="T5" fmla="*/ 0 h 11"/>
                  <a:gd name="T6" fmla="*/ 231169916 w 27"/>
                  <a:gd name="T7" fmla="*/ 0 h 11"/>
                  <a:gd name="T8" fmla="*/ 390100440 w 27"/>
                  <a:gd name="T9" fmla="*/ 70782862 h 11"/>
                  <a:gd name="T10" fmla="*/ 390100440 w 27"/>
                  <a:gd name="T11" fmla="*/ 70782862 h 11"/>
                  <a:gd name="T12" fmla="*/ 390100440 w 27"/>
                  <a:gd name="T13" fmla="*/ 129770874 h 11"/>
                  <a:gd name="T14" fmla="*/ 231169916 w 27"/>
                  <a:gd name="T15" fmla="*/ 129770874 h 11"/>
                  <a:gd name="T16" fmla="*/ 72239422 w 27"/>
                  <a:gd name="T17" fmla="*/ 129770874 h 11"/>
                  <a:gd name="T18" fmla="*/ 0 w 27"/>
                  <a:gd name="T19" fmla="*/ 70782862 h 11"/>
                  <a:gd name="T20" fmla="*/ 0 w 27"/>
                  <a:gd name="T21" fmla="*/ 70782862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1"/>
                  <a:gd name="T35" fmla="*/ 27 w 27"/>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1">
                    <a:moveTo>
                      <a:pt x="0" y="6"/>
                    </a:moveTo>
                    <a:lnTo>
                      <a:pt x="0" y="6"/>
                    </a:lnTo>
                    <a:lnTo>
                      <a:pt x="5" y="0"/>
                    </a:lnTo>
                    <a:lnTo>
                      <a:pt x="16" y="0"/>
                    </a:lnTo>
                    <a:lnTo>
                      <a:pt x="27" y="6"/>
                    </a:lnTo>
                    <a:lnTo>
                      <a:pt x="27" y="11"/>
                    </a:lnTo>
                    <a:lnTo>
                      <a:pt x="16" y="11"/>
                    </a:lnTo>
                    <a:lnTo>
                      <a:pt x="5" y="11"/>
                    </a:lnTo>
                    <a:lnTo>
                      <a:pt x="0" y="6"/>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50" name="Freeform 1510"/>
              <p:cNvSpPr>
                <a:spLocks/>
              </p:cNvSpPr>
              <p:nvPr/>
            </p:nvSpPr>
            <p:spPr bwMode="auto">
              <a:xfrm>
                <a:off x="-6391408" y="-6046845"/>
                <a:ext cx="124235" cy="37782"/>
              </a:xfrm>
              <a:custGeom>
                <a:avLst/>
                <a:gdLst>
                  <a:gd name="T0" fmla="*/ 467707029 w 33"/>
                  <a:gd name="T1" fmla="*/ 129770874 h 11"/>
                  <a:gd name="T2" fmla="*/ 467707029 w 33"/>
                  <a:gd name="T3" fmla="*/ 129770874 h 11"/>
                  <a:gd name="T4" fmla="*/ 396844171 w 33"/>
                  <a:gd name="T5" fmla="*/ 70782862 h 11"/>
                  <a:gd name="T6" fmla="*/ 240940553 w 33"/>
                  <a:gd name="T7" fmla="*/ 70782862 h 11"/>
                  <a:gd name="T8" fmla="*/ 0 w 33"/>
                  <a:gd name="T9" fmla="*/ 70782862 h 11"/>
                  <a:gd name="T10" fmla="*/ 0 w 33"/>
                  <a:gd name="T11" fmla="*/ 70782862 h 11"/>
                  <a:gd name="T12" fmla="*/ 0 w 33"/>
                  <a:gd name="T13" fmla="*/ 0 h 11"/>
                  <a:gd name="T14" fmla="*/ 155903618 w 33"/>
                  <a:gd name="T15" fmla="*/ 0 h 11"/>
                  <a:gd name="T16" fmla="*/ 467707029 w 33"/>
                  <a:gd name="T17" fmla="*/ 0 h 11"/>
                  <a:gd name="T18" fmla="*/ 467707029 w 33"/>
                  <a:gd name="T19" fmla="*/ 0 h 11"/>
                  <a:gd name="T20" fmla="*/ 467707029 w 33"/>
                  <a:gd name="T21" fmla="*/ 70782862 h 11"/>
                  <a:gd name="T22" fmla="*/ 467707029 w 33"/>
                  <a:gd name="T23" fmla="*/ 70782862 h 11"/>
                  <a:gd name="T24" fmla="*/ 467707029 w 33"/>
                  <a:gd name="T25" fmla="*/ 129770874 h 11"/>
                  <a:gd name="T26" fmla="*/ 467707029 w 33"/>
                  <a:gd name="T27" fmla="*/ 129770874 h 11"/>
                  <a:gd name="T28" fmla="*/ 467707029 w 33"/>
                  <a:gd name="T29" fmla="*/ 129770874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1"/>
                  <a:gd name="T47" fmla="*/ 33 w 33"/>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1">
                    <a:moveTo>
                      <a:pt x="33" y="11"/>
                    </a:moveTo>
                    <a:lnTo>
                      <a:pt x="33" y="11"/>
                    </a:lnTo>
                    <a:lnTo>
                      <a:pt x="28" y="6"/>
                    </a:lnTo>
                    <a:lnTo>
                      <a:pt x="17" y="6"/>
                    </a:lnTo>
                    <a:lnTo>
                      <a:pt x="0" y="6"/>
                    </a:lnTo>
                    <a:lnTo>
                      <a:pt x="0" y="0"/>
                    </a:lnTo>
                    <a:lnTo>
                      <a:pt x="11" y="0"/>
                    </a:lnTo>
                    <a:lnTo>
                      <a:pt x="33" y="0"/>
                    </a:lnTo>
                    <a:lnTo>
                      <a:pt x="33" y="6"/>
                    </a:lnTo>
                    <a:lnTo>
                      <a:pt x="33"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51" name="Freeform 1511"/>
              <p:cNvSpPr>
                <a:spLocks/>
              </p:cNvSpPr>
              <p:nvPr/>
            </p:nvSpPr>
            <p:spPr bwMode="auto">
              <a:xfrm>
                <a:off x="-6250970" y="-5982072"/>
                <a:ext cx="145841" cy="37782"/>
              </a:xfrm>
              <a:custGeom>
                <a:avLst/>
                <a:gdLst>
                  <a:gd name="T0" fmla="*/ 545374310 w 39"/>
                  <a:gd name="T1" fmla="*/ 0 h 11"/>
                  <a:gd name="T2" fmla="*/ 545374310 w 39"/>
                  <a:gd name="T3" fmla="*/ 0 h 11"/>
                  <a:gd name="T4" fmla="*/ 461470776 w 39"/>
                  <a:gd name="T5" fmla="*/ 58988013 h 11"/>
                  <a:gd name="T6" fmla="*/ 307645977 w 39"/>
                  <a:gd name="T7" fmla="*/ 58988013 h 11"/>
                  <a:gd name="T8" fmla="*/ 153824858 w 39"/>
                  <a:gd name="T9" fmla="*/ 58988013 h 11"/>
                  <a:gd name="T10" fmla="*/ 0 w 39"/>
                  <a:gd name="T11" fmla="*/ 129770874 h 11"/>
                  <a:gd name="T12" fmla="*/ 0 w 39"/>
                  <a:gd name="T13" fmla="*/ 129770874 h 11"/>
                  <a:gd name="T14" fmla="*/ 0 w 39"/>
                  <a:gd name="T15" fmla="*/ 0 h 11"/>
                  <a:gd name="T16" fmla="*/ 83903446 w 39"/>
                  <a:gd name="T17" fmla="*/ 0 h 11"/>
                  <a:gd name="T18" fmla="*/ 237728274 w 39"/>
                  <a:gd name="T19" fmla="*/ 0 h 11"/>
                  <a:gd name="T20" fmla="*/ 391549393 w 39"/>
                  <a:gd name="T21" fmla="*/ 0 h 11"/>
                  <a:gd name="T22" fmla="*/ 545374310 w 39"/>
                  <a:gd name="T23" fmla="*/ 0 h 11"/>
                  <a:gd name="T24" fmla="*/ 545374310 w 39"/>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11"/>
                  <a:gd name="T41" fmla="*/ 39 w 39"/>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11">
                    <a:moveTo>
                      <a:pt x="39" y="0"/>
                    </a:moveTo>
                    <a:lnTo>
                      <a:pt x="39" y="0"/>
                    </a:lnTo>
                    <a:lnTo>
                      <a:pt x="33" y="5"/>
                    </a:lnTo>
                    <a:lnTo>
                      <a:pt x="22" y="5"/>
                    </a:lnTo>
                    <a:lnTo>
                      <a:pt x="11" y="5"/>
                    </a:lnTo>
                    <a:lnTo>
                      <a:pt x="0" y="11"/>
                    </a:lnTo>
                    <a:lnTo>
                      <a:pt x="0" y="0"/>
                    </a:lnTo>
                    <a:lnTo>
                      <a:pt x="6" y="0"/>
                    </a:lnTo>
                    <a:lnTo>
                      <a:pt x="17" y="0"/>
                    </a:lnTo>
                    <a:lnTo>
                      <a:pt x="28" y="0"/>
                    </a:lnTo>
                    <a:lnTo>
                      <a:pt x="39"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52" name="Freeform 1512"/>
              <p:cNvSpPr>
                <a:spLocks/>
              </p:cNvSpPr>
              <p:nvPr/>
            </p:nvSpPr>
            <p:spPr bwMode="auto">
              <a:xfrm>
                <a:off x="-6391408" y="-5944290"/>
                <a:ext cx="124235" cy="43182"/>
              </a:xfrm>
              <a:custGeom>
                <a:avLst/>
                <a:gdLst>
                  <a:gd name="T0" fmla="*/ 0 w 33"/>
                  <a:gd name="T1" fmla="*/ 0 h 11"/>
                  <a:gd name="T2" fmla="*/ 0 w 33"/>
                  <a:gd name="T3" fmla="*/ 0 h 11"/>
                  <a:gd name="T4" fmla="*/ 85036965 w 33"/>
                  <a:gd name="T5" fmla="*/ 0 h 11"/>
                  <a:gd name="T6" fmla="*/ 311803471 w 33"/>
                  <a:gd name="T7" fmla="*/ 0 h 11"/>
                  <a:gd name="T8" fmla="*/ 467707029 w 33"/>
                  <a:gd name="T9" fmla="*/ 77052394 h 11"/>
                  <a:gd name="T10" fmla="*/ 467707029 w 33"/>
                  <a:gd name="T11" fmla="*/ 77052394 h 11"/>
                  <a:gd name="T12" fmla="*/ 467707029 w 33"/>
                  <a:gd name="T13" fmla="*/ 169516832 h 11"/>
                  <a:gd name="T14" fmla="*/ 467707029 w 33"/>
                  <a:gd name="T15" fmla="*/ 169516832 h 11"/>
                  <a:gd name="T16" fmla="*/ 396844171 w 33"/>
                  <a:gd name="T17" fmla="*/ 77052394 h 11"/>
                  <a:gd name="T18" fmla="*/ 240940553 w 33"/>
                  <a:gd name="T19" fmla="*/ 169516832 h 11"/>
                  <a:gd name="T20" fmla="*/ 85036965 w 33"/>
                  <a:gd name="T21" fmla="*/ 169516832 h 11"/>
                  <a:gd name="T22" fmla="*/ 0 w 33"/>
                  <a:gd name="T23" fmla="*/ 77052394 h 11"/>
                  <a:gd name="T24" fmla="*/ 0 w 33"/>
                  <a:gd name="T25" fmla="*/ 0 h 11"/>
                  <a:gd name="T26" fmla="*/ 0 w 33"/>
                  <a:gd name="T27" fmla="*/ 0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11"/>
                  <a:gd name="T44" fmla="*/ 33 w 33"/>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11">
                    <a:moveTo>
                      <a:pt x="0" y="0"/>
                    </a:moveTo>
                    <a:lnTo>
                      <a:pt x="0" y="0"/>
                    </a:lnTo>
                    <a:lnTo>
                      <a:pt x="6" y="0"/>
                    </a:lnTo>
                    <a:lnTo>
                      <a:pt x="22" y="0"/>
                    </a:lnTo>
                    <a:lnTo>
                      <a:pt x="33" y="5"/>
                    </a:lnTo>
                    <a:lnTo>
                      <a:pt x="33" y="11"/>
                    </a:lnTo>
                    <a:lnTo>
                      <a:pt x="28" y="5"/>
                    </a:lnTo>
                    <a:lnTo>
                      <a:pt x="17" y="11"/>
                    </a:lnTo>
                    <a:lnTo>
                      <a:pt x="6" y="11"/>
                    </a:lnTo>
                    <a:lnTo>
                      <a:pt x="0" y="5"/>
                    </a:lnTo>
                    <a:lnTo>
                      <a:pt x="0"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53" name="Freeform 1513"/>
              <p:cNvSpPr>
                <a:spLocks/>
              </p:cNvSpPr>
              <p:nvPr/>
            </p:nvSpPr>
            <p:spPr bwMode="auto">
              <a:xfrm>
                <a:off x="-6250970" y="-5944290"/>
                <a:ext cx="108029" cy="43182"/>
              </a:xfrm>
              <a:custGeom>
                <a:avLst/>
                <a:gdLst>
                  <a:gd name="T0" fmla="*/ 416795180 w 28"/>
                  <a:gd name="T1" fmla="*/ 0 h 11"/>
                  <a:gd name="T2" fmla="*/ 416795180 w 28"/>
                  <a:gd name="T3" fmla="*/ 0 h 11"/>
                  <a:gd name="T4" fmla="*/ 416795180 w 28"/>
                  <a:gd name="T5" fmla="*/ 169516832 h 11"/>
                  <a:gd name="T6" fmla="*/ 416795180 w 28"/>
                  <a:gd name="T7" fmla="*/ 169516832 h 11"/>
                  <a:gd name="T8" fmla="*/ 163741114 w 28"/>
                  <a:gd name="T9" fmla="*/ 169516832 h 11"/>
                  <a:gd name="T10" fmla="*/ 0 w 28"/>
                  <a:gd name="T11" fmla="*/ 169516832 h 11"/>
                  <a:gd name="T12" fmla="*/ 0 w 28"/>
                  <a:gd name="T13" fmla="*/ 169516832 h 11"/>
                  <a:gd name="T14" fmla="*/ 0 w 28"/>
                  <a:gd name="T15" fmla="*/ 0 h 11"/>
                  <a:gd name="T16" fmla="*/ 163741114 w 28"/>
                  <a:gd name="T17" fmla="*/ 0 h 11"/>
                  <a:gd name="T18" fmla="*/ 416795180 w 28"/>
                  <a:gd name="T19" fmla="*/ 0 h 11"/>
                  <a:gd name="T20" fmla="*/ 416795180 w 28"/>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1"/>
                  <a:gd name="T35" fmla="*/ 28 w 28"/>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1">
                    <a:moveTo>
                      <a:pt x="28" y="0"/>
                    </a:moveTo>
                    <a:lnTo>
                      <a:pt x="28" y="0"/>
                    </a:lnTo>
                    <a:lnTo>
                      <a:pt x="28" y="11"/>
                    </a:lnTo>
                    <a:lnTo>
                      <a:pt x="11" y="11"/>
                    </a:lnTo>
                    <a:lnTo>
                      <a:pt x="0" y="11"/>
                    </a:lnTo>
                    <a:lnTo>
                      <a:pt x="0" y="0"/>
                    </a:lnTo>
                    <a:lnTo>
                      <a:pt x="11" y="0"/>
                    </a:lnTo>
                    <a:lnTo>
                      <a:pt x="28"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54" name="Freeform 1514"/>
              <p:cNvSpPr>
                <a:spLocks/>
              </p:cNvSpPr>
              <p:nvPr/>
            </p:nvSpPr>
            <p:spPr bwMode="auto">
              <a:xfrm>
                <a:off x="-6434620" y="-5884914"/>
                <a:ext cx="145841" cy="26987"/>
              </a:xfrm>
              <a:custGeom>
                <a:avLst/>
                <a:gdLst>
                  <a:gd name="T0" fmla="*/ 461470776 w 39"/>
                  <a:gd name="T1" fmla="*/ 121383025 h 6"/>
                  <a:gd name="T2" fmla="*/ 461470776 w 39"/>
                  <a:gd name="T3" fmla="*/ 121383025 h 6"/>
                  <a:gd name="T4" fmla="*/ 391549393 w 39"/>
                  <a:gd name="T5" fmla="*/ 121383025 h 6"/>
                  <a:gd name="T6" fmla="*/ 237728274 w 39"/>
                  <a:gd name="T7" fmla="*/ 121383025 h 6"/>
                  <a:gd name="T8" fmla="*/ 83903446 w 39"/>
                  <a:gd name="T9" fmla="*/ 121383025 h 6"/>
                  <a:gd name="T10" fmla="*/ 0 w 39"/>
                  <a:gd name="T11" fmla="*/ 0 h 6"/>
                  <a:gd name="T12" fmla="*/ 0 w 39"/>
                  <a:gd name="T13" fmla="*/ 0 h 6"/>
                  <a:gd name="T14" fmla="*/ 83903446 w 39"/>
                  <a:gd name="T15" fmla="*/ 0 h 6"/>
                  <a:gd name="T16" fmla="*/ 307645977 w 39"/>
                  <a:gd name="T17" fmla="*/ 0 h 6"/>
                  <a:gd name="T18" fmla="*/ 461470776 w 39"/>
                  <a:gd name="T19" fmla="*/ 0 h 6"/>
                  <a:gd name="T20" fmla="*/ 545374310 w 39"/>
                  <a:gd name="T21" fmla="*/ 121383025 h 6"/>
                  <a:gd name="T22" fmla="*/ 461470776 w 39"/>
                  <a:gd name="T23" fmla="*/ 121383025 h 6"/>
                  <a:gd name="T24" fmla="*/ 461470776 w 39"/>
                  <a:gd name="T25" fmla="*/ 121383025 h 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6"/>
                  <a:gd name="T41" fmla="*/ 39 w 39"/>
                  <a:gd name="T42" fmla="*/ 6 h 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6">
                    <a:moveTo>
                      <a:pt x="33" y="6"/>
                    </a:moveTo>
                    <a:lnTo>
                      <a:pt x="33" y="6"/>
                    </a:lnTo>
                    <a:lnTo>
                      <a:pt x="28" y="6"/>
                    </a:lnTo>
                    <a:lnTo>
                      <a:pt x="17" y="6"/>
                    </a:lnTo>
                    <a:lnTo>
                      <a:pt x="6" y="6"/>
                    </a:lnTo>
                    <a:lnTo>
                      <a:pt x="0" y="0"/>
                    </a:lnTo>
                    <a:lnTo>
                      <a:pt x="6" y="0"/>
                    </a:lnTo>
                    <a:lnTo>
                      <a:pt x="22" y="0"/>
                    </a:lnTo>
                    <a:lnTo>
                      <a:pt x="33" y="0"/>
                    </a:lnTo>
                    <a:lnTo>
                      <a:pt x="39" y="6"/>
                    </a:lnTo>
                    <a:lnTo>
                      <a:pt x="33" y="6"/>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55" name="Freeform 1515"/>
              <p:cNvSpPr>
                <a:spLocks/>
              </p:cNvSpPr>
              <p:nvPr/>
            </p:nvSpPr>
            <p:spPr bwMode="auto">
              <a:xfrm>
                <a:off x="-6229365" y="-5884914"/>
                <a:ext cx="124235" cy="43182"/>
              </a:xfrm>
              <a:custGeom>
                <a:avLst/>
                <a:gdLst>
                  <a:gd name="T0" fmla="*/ 0 w 33"/>
                  <a:gd name="T1" fmla="*/ 92464438 h 11"/>
                  <a:gd name="T2" fmla="*/ 0 w 33"/>
                  <a:gd name="T3" fmla="*/ 92464438 h 11"/>
                  <a:gd name="T4" fmla="*/ 0 w 33"/>
                  <a:gd name="T5" fmla="*/ 92464438 h 11"/>
                  <a:gd name="T6" fmla="*/ 70862888 w 33"/>
                  <a:gd name="T7" fmla="*/ 0 h 11"/>
                  <a:gd name="T8" fmla="*/ 226766476 w 33"/>
                  <a:gd name="T9" fmla="*/ 0 h 11"/>
                  <a:gd name="T10" fmla="*/ 382670094 w 33"/>
                  <a:gd name="T11" fmla="*/ 0 h 11"/>
                  <a:gd name="T12" fmla="*/ 467707029 w 33"/>
                  <a:gd name="T13" fmla="*/ 92464438 h 11"/>
                  <a:gd name="T14" fmla="*/ 467707029 w 33"/>
                  <a:gd name="T15" fmla="*/ 92464438 h 11"/>
                  <a:gd name="T16" fmla="*/ 467707029 w 33"/>
                  <a:gd name="T17" fmla="*/ 92464438 h 11"/>
                  <a:gd name="T18" fmla="*/ 382670094 w 33"/>
                  <a:gd name="T19" fmla="*/ 169516832 h 11"/>
                  <a:gd name="T20" fmla="*/ 226766476 w 33"/>
                  <a:gd name="T21" fmla="*/ 92464438 h 11"/>
                  <a:gd name="T22" fmla="*/ 155903618 w 33"/>
                  <a:gd name="T23" fmla="*/ 92464438 h 11"/>
                  <a:gd name="T24" fmla="*/ 0 w 33"/>
                  <a:gd name="T25" fmla="*/ 92464438 h 11"/>
                  <a:gd name="T26" fmla="*/ 0 w 33"/>
                  <a:gd name="T27" fmla="*/ 92464438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11"/>
                  <a:gd name="T44" fmla="*/ 33 w 33"/>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11">
                    <a:moveTo>
                      <a:pt x="0" y="6"/>
                    </a:moveTo>
                    <a:lnTo>
                      <a:pt x="0" y="6"/>
                    </a:lnTo>
                    <a:lnTo>
                      <a:pt x="5" y="0"/>
                    </a:lnTo>
                    <a:lnTo>
                      <a:pt x="16" y="0"/>
                    </a:lnTo>
                    <a:lnTo>
                      <a:pt x="27" y="0"/>
                    </a:lnTo>
                    <a:lnTo>
                      <a:pt x="33" y="6"/>
                    </a:lnTo>
                    <a:lnTo>
                      <a:pt x="27" y="11"/>
                    </a:lnTo>
                    <a:lnTo>
                      <a:pt x="16" y="6"/>
                    </a:lnTo>
                    <a:lnTo>
                      <a:pt x="11" y="6"/>
                    </a:lnTo>
                    <a:lnTo>
                      <a:pt x="0" y="6"/>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56" name="Freeform 1516"/>
              <p:cNvSpPr>
                <a:spLocks/>
              </p:cNvSpPr>
              <p:nvPr/>
            </p:nvSpPr>
            <p:spPr bwMode="auto">
              <a:xfrm>
                <a:off x="-6250970" y="-5820141"/>
                <a:ext cx="210659" cy="21591"/>
              </a:xfrm>
              <a:custGeom>
                <a:avLst/>
                <a:gdLst>
                  <a:gd name="T0" fmla="*/ 806858457 w 55"/>
                  <a:gd name="T1" fmla="*/ 77695217 h 6"/>
                  <a:gd name="T2" fmla="*/ 806858457 w 55"/>
                  <a:gd name="T3" fmla="*/ 77695217 h 6"/>
                  <a:gd name="T4" fmla="*/ 410765905 w 55"/>
                  <a:gd name="T5" fmla="*/ 77695217 h 6"/>
                  <a:gd name="T6" fmla="*/ 161372469 w 55"/>
                  <a:gd name="T7" fmla="*/ 77695217 h 6"/>
                  <a:gd name="T8" fmla="*/ 0 w 55"/>
                  <a:gd name="T9" fmla="*/ 0 h 6"/>
                  <a:gd name="T10" fmla="*/ 0 w 55"/>
                  <a:gd name="T11" fmla="*/ 0 h 6"/>
                  <a:gd name="T12" fmla="*/ 410765905 w 55"/>
                  <a:gd name="T13" fmla="*/ 0 h 6"/>
                  <a:gd name="T14" fmla="*/ 645486047 w 55"/>
                  <a:gd name="T15" fmla="*/ 0 h 6"/>
                  <a:gd name="T16" fmla="*/ 733507014 w 55"/>
                  <a:gd name="T17" fmla="*/ 0 h 6"/>
                  <a:gd name="T18" fmla="*/ 806858457 w 55"/>
                  <a:gd name="T19" fmla="*/ 77695217 h 6"/>
                  <a:gd name="T20" fmla="*/ 806858457 w 55"/>
                  <a:gd name="T21" fmla="*/ 77695217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6"/>
                  <a:gd name="T35" fmla="*/ 55 w 55"/>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6">
                    <a:moveTo>
                      <a:pt x="55" y="6"/>
                    </a:moveTo>
                    <a:lnTo>
                      <a:pt x="55" y="6"/>
                    </a:lnTo>
                    <a:lnTo>
                      <a:pt x="28" y="6"/>
                    </a:lnTo>
                    <a:lnTo>
                      <a:pt x="11" y="6"/>
                    </a:lnTo>
                    <a:lnTo>
                      <a:pt x="0" y="0"/>
                    </a:lnTo>
                    <a:lnTo>
                      <a:pt x="28" y="0"/>
                    </a:lnTo>
                    <a:lnTo>
                      <a:pt x="44" y="0"/>
                    </a:lnTo>
                    <a:lnTo>
                      <a:pt x="50" y="0"/>
                    </a:lnTo>
                    <a:lnTo>
                      <a:pt x="55" y="6"/>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57" name="Freeform 1517"/>
              <p:cNvSpPr>
                <a:spLocks/>
              </p:cNvSpPr>
              <p:nvPr/>
            </p:nvSpPr>
            <p:spPr bwMode="auto">
              <a:xfrm>
                <a:off x="-6391408" y="-5841732"/>
                <a:ext cx="124235" cy="43182"/>
              </a:xfrm>
              <a:custGeom>
                <a:avLst/>
                <a:gdLst>
                  <a:gd name="T0" fmla="*/ 0 w 33"/>
                  <a:gd name="T1" fmla="*/ 77052394 h 11"/>
                  <a:gd name="T2" fmla="*/ 0 w 33"/>
                  <a:gd name="T3" fmla="*/ 77052394 h 11"/>
                  <a:gd name="T4" fmla="*/ 155903618 w 33"/>
                  <a:gd name="T5" fmla="*/ 0 h 11"/>
                  <a:gd name="T6" fmla="*/ 240940553 w 33"/>
                  <a:gd name="T7" fmla="*/ 0 h 11"/>
                  <a:gd name="T8" fmla="*/ 396844171 w 33"/>
                  <a:gd name="T9" fmla="*/ 77052394 h 11"/>
                  <a:gd name="T10" fmla="*/ 467707029 w 33"/>
                  <a:gd name="T11" fmla="*/ 0 h 11"/>
                  <a:gd name="T12" fmla="*/ 467707029 w 33"/>
                  <a:gd name="T13" fmla="*/ 0 h 11"/>
                  <a:gd name="T14" fmla="*/ 467707029 w 33"/>
                  <a:gd name="T15" fmla="*/ 77052394 h 11"/>
                  <a:gd name="T16" fmla="*/ 467707029 w 33"/>
                  <a:gd name="T17" fmla="*/ 169516832 h 11"/>
                  <a:gd name="T18" fmla="*/ 240940553 w 33"/>
                  <a:gd name="T19" fmla="*/ 169516832 h 11"/>
                  <a:gd name="T20" fmla="*/ 85036965 w 33"/>
                  <a:gd name="T21" fmla="*/ 169516832 h 11"/>
                  <a:gd name="T22" fmla="*/ 0 w 33"/>
                  <a:gd name="T23" fmla="*/ 77052394 h 11"/>
                  <a:gd name="T24" fmla="*/ 0 w 33"/>
                  <a:gd name="T25" fmla="*/ 77052394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1"/>
                  <a:gd name="T41" fmla="*/ 33 w 33"/>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1">
                    <a:moveTo>
                      <a:pt x="0" y="5"/>
                    </a:moveTo>
                    <a:lnTo>
                      <a:pt x="0" y="5"/>
                    </a:lnTo>
                    <a:lnTo>
                      <a:pt x="11" y="0"/>
                    </a:lnTo>
                    <a:lnTo>
                      <a:pt x="17" y="0"/>
                    </a:lnTo>
                    <a:lnTo>
                      <a:pt x="28" y="5"/>
                    </a:lnTo>
                    <a:lnTo>
                      <a:pt x="33" y="0"/>
                    </a:lnTo>
                    <a:lnTo>
                      <a:pt x="33" y="5"/>
                    </a:lnTo>
                    <a:lnTo>
                      <a:pt x="33" y="11"/>
                    </a:lnTo>
                    <a:lnTo>
                      <a:pt x="17" y="11"/>
                    </a:lnTo>
                    <a:lnTo>
                      <a:pt x="6" y="11"/>
                    </a:lnTo>
                    <a:lnTo>
                      <a:pt x="0" y="5"/>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58" name="Freeform 1518"/>
              <p:cNvSpPr>
                <a:spLocks/>
              </p:cNvSpPr>
              <p:nvPr/>
            </p:nvSpPr>
            <p:spPr bwMode="auto">
              <a:xfrm>
                <a:off x="-6250970" y="-5782359"/>
                <a:ext cx="210659" cy="43182"/>
              </a:xfrm>
              <a:custGeom>
                <a:avLst/>
                <a:gdLst>
                  <a:gd name="T0" fmla="*/ 806858457 w 55"/>
                  <a:gd name="T1" fmla="*/ 169516832 h 11"/>
                  <a:gd name="T2" fmla="*/ 806858457 w 55"/>
                  <a:gd name="T3" fmla="*/ 169516832 h 11"/>
                  <a:gd name="T4" fmla="*/ 572134604 w 55"/>
                  <a:gd name="T5" fmla="*/ 169516832 h 11"/>
                  <a:gd name="T6" fmla="*/ 322744939 w 55"/>
                  <a:gd name="T7" fmla="*/ 169516832 h 11"/>
                  <a:gd name="T8" fmla="*/ 88020996 w 55"/>
                  <a:gd name="T9" fmla="*/ 169516832 h 11"/>
                  <a:gd name="T10" fmla="*/ 0 w 55"/>
                  <a:gd name="T11" fmla="*/ 92464438 h 11"/>
                  <a:gd name="T12" fmla="*/ 0 w 55"/>
                  <a:gd name="T13" fmla="*/ 92464438 h 11"/>
                  <a:gd name="T14" fmla="*/ 322744939 w 55"/>
                  <a:gd name="T15" fmla="*/ 0 h 11"/>
                  <a:gd name="T16" fmla="*/ 645486047 w 55"/>
                  <a:gd name="T17" fmla="*/ 92464438 h 11"/>
                  <a:gd name="T18" fmla="*/ 806858457 w 55"/>
                  <a:gd name="T19" fmla="*/ 169516832 h 11"/>
                  <a:gd name="T20" fmla="*/ 806858457 w 55"/>
                  <a:gd name="T21" fmla="*/ 169516832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11"/>
                  <a:gd name="T35" fmla="*/ 55 w 55"/>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11">
                    <a:moveTo>
                      <a:pt x="55" y="11"/>
                    </a:moveTo>
                    <a:lnTo>
                      <a:pt x="55" y="11"/>
                    </a:lnTo>
                    <a:lnTo>
                      <a:pt x="39" y="11"/>
                    </a:lnTo>
                    <a:lnTo>
                      <a:pt x="22" y="11"/>
                    </a:lnTo>
                    <a:lnTo>
                      <a:pt x="6" y="11"/>
                    </a:lnTo>
                    <a:lnTo>
                      <a:pt x="0" y="6"/>
                    </a:lnTo>
                    <a:lnTo>
                      <a:pt x="22" y="0"/>
                    </a:lnTo>
                    <a:lnTo>
                      <a:pt x="44" y="6"/>
                    </a:lnTo>
                    <a:lnTo>
                      <a:pt x="55"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59" name="Freeform 1519"/>
              <p:cNvSpPr>
                <a:spLocks/>
              </p:cNvSpPr>
              <p:nvPr/>
            </p:nvSpPr>
            <p:spPr bwMode="auto">
              <a:xfrm>
                <a:off x="-6391408" y="-5782359"/>
                <a:ext cx="102629" cy="43182"/>
              </a:xfrm>
              <a:custGeom>
                <a:avLst/>
                <a:gdLst>
                  <a:gd name="T0" fmla="*/ 376168285 w 28"/>
                  <a:gd name="T1" fmla="*/ 0 h 11"/>
                  <a:gd name="T2" fmla="*/ 376168285 w 28"/>
                  <a:gd name="T3" fmla="*/ 0 h 11"/>
                  <a:gd name="T4" fmla="*/ 376168285 w 28"/>
                  <a:gd name="T5" fmla="*/ 92464438 h 11"/>
                  <a:gd name="T6" fmla="*/ 376168285 w 28"/>
                  <a:gd name="T7" fmla="*/ 92464438 h 11"/>
                  <a:gd name="T8" fmla="*/ 376168285 w 28"/>
                  <a:gd name="T9" fmla="*/ 169516832 h 11"/>
                  <a:gd name="T10" fmla="*/ 295560558 w 28"/>
                  <a:gd name="T11" fmla="*/ 169516832 h 11"/>
                  <a:gd name="T12" fmla="*/ 295560558 w 28"/>
                  <a:gd name="T13" fmla="*/ 169516832 h 11"/>
                  <a:gd name="T14" fmla="*/ 295560558 w 28"/>
                  <a:gd name="T15" fmla="*/ 92464438 h 11"/>
                  <a:gd name="T16" fmla="*/ 147782112 w 28"/>
                  <a:gd name="T17" fmla="*/ 169516832 h 11"/>
                  <a:gd name="T18" fmla="*/ 80607756 w 28"/>
                  <a:gd name="T19" fmla="*/ 92464438 h 11"/>
                  <a:gd name="T20" fmla="*/ 0 w 28"/>
                  <a:gd name="T21" fmla="*/ 92464438 h 11"/>
                  <a:gd name="T22" fmla="*/ 0 w 28"/>
                  <a:gd name="T23" fmla="*/ 92464438 h 11"/>
                  <a:gd name="T24" fmla="*/ 0 w 28"/>
                  <a:gd name="T25" fmla="*/ 92464438 h 11"/>
                  <a:gd name="T26" fmla="*/ 0 w 28"/>
                  <a:gd name="T27" fmla="*/ 169516832 h 11"/>
                  <a:gd name="T28" fmla="*/ 0 w 28"/>
                  <a:gd name="T29" fmla="*/ 169516832 h 11"/>
                  <a:gd name="T30" fmla="*/ 0 w 28"/>
                  <a:gd name="T31" fmla="*/ 0 h 11"/>
                  <a:gd name="T32" fmla="*/ 0 w 28"/>
                  <a:gd name="T33" fmla="*/ 0 h 11"/>
                  <a:gd name="T34" fmla="*/ 228386173 w 28"/>
                  <a:gd name="T35" fmla="*/ 0 h 11"/>
                  <a:gd name="T36" fmla="*/ 295560558 w 28"/>
                  <a:gd name="T37" fmla="*/ 0 h 11"/>
                  <a:gd name="T38" fmla="*/ 376168285 w 28"/>
                  <a:gd name="T39" fmla="*/ 0 h 11"/>
                  <a:gd name="T40" fmla="*/ 376168285 w 28"/>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
                  <a:gd name="T64" fmla="*/ 0 h 11"/>
                  <a:gd name="T65" fmla="*/ 28 w 28"/>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 h="11">
                    <a:moveTo>
                      <a:pt x="28" y="0"/>
                    </a:moveTo>
                    <a:lnTo>
                      <a:pt x="28" y="0"/>
                    </a:lnTo>
                    <a:lnTo>
                      <a:pt x="28" y="6"/>
                    </a:lnTo>
                    <a:lnTo>
                      <a:pt x="28" y="11"/>
                    </a:lnTo>
                    <a:lnTo>
                      <a:pt x="22" y="11"/>
                    </a:lnTo>
                    <a:lnTo>
                      <a:pt x="22" y="6"/>
                    </a:lnTo>
                    <a:lnTo>
                      <a:pt x="11" y="11"/>
                    </a:lnTo>
                    <a:lnTo>
                      <a:pt x="6" y="6"/>
                    </a:lnTo>
                    <a:lnTo>
                      <a:pt x="0" y="6"/>
                    </a:lnTo>
                    <a:lnTo>
                      <a:pt x="0" y="11"/>
                    </a:lnTo>
                    <a:lnTo>
                      <a:pt x="0" y="0"/>
                    </a:lnTo>
                    <a:lnTo>
                      <a:pt x="17" y="0"/>
                    </a:lnTo>
                    <a:lnTo>
                      <a:pt x="22" y="0"/>
                    </a:lnTo>
                    <a:lnTo>
                      <a:pt x="28"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60" name="Freeform 1520"/>
              <p:cNvSpPr>
                <a:spLocks/>
              </p:cNvSpPr>
              <p:nvPr/>
            </p:nvSpPr>
            <p:spPr bwMode="auto">
              <a:xfrm>
                <a:off x="-6229365" y="-6208776"/>
                <a:ext cx="124235" cy="37782"/>
              </a:xfrm>
              <a:custGeom>
                <a:avLst/>
                <a:gdLst>
                  <a:gd name="T0" fmla="*/ 70862888 w 33"/>
                  <a:gd name="T1" fmla="*/ 0 h 10"/>
                  <a:gd name="T2" fmla="*/ 70862888 w 33"/>
                  <a:gd name="T3" fmla="*/ 0 h 10"/>
                  <a:gd name="T4" fmla="*/ 70862888 w 33"/>
                  <a:gd name="T5" fmla="*/ 0 h 10"/>
                  <a:gd name="T6" fmla="*/ 155903618 w 33"/>
                  <a:gd name="T7" fmla="*/ 71373978 h 10"/>
                  <a:gd name="T8" fmla="*/ 226766476 w 33"/>
                  <a:gd name="T9" fmla="*/ 0 h 10"/>
                  <a:gd name="T10" fmla="*/ 382670094 w 33"/>
                  <a:gd name="T11" fmla="*/ 0 h 10"/>
                  <a:gd name="T12" fmla="*/ 467707029 w 33"/>
                  <a:gd name="T13" fmla="*/ 71373978 h 10"/>
                  <a:gd name="T14" fmla="*/ 467707029 w 33"/>
                  <a:gd name="T15" fmla="*/ 142747957 h 10"/>
                  <a:gd name="T16" fmla="*/ 467707029 w 33"/>
                  <a:gd name="T17" fmla="*/ 142747957 h 10"/>
                  <a:gd name="T18" fmla="*/ 155903618 w 33"/>
                  <a:gd name="T19" fmla="*/ 142747957 h 10"/>
                  <a:gd name="T20" fmla="*/ 0 w 33"/>
                  <a:gd name="T21" fmla="*/ 71373978 h 10"/>
                  <a:gd name="T22" fmla="*/ 70862888 w 33"/>
                  <a:gd name="T23" fmla="*/ 0 h 10"/>
                  <a:gd name="T24" fmla="*/ 70862888 w 33"/>
                  <a:gd name="T25" fmla="*/ 0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0"/>
                  <a:gd name="T41" fmla="*/ 33 w 33"/>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0">
                    <a:moveTo>
                      <a:pt x="5" y="0"/>
                    </a:moveTo>
                    <a:lnTo>
                      <a:pt x="5" y="0"/>
                    </a:lnTo>
                    <a:lnTo>
                      <a:pt x="11" y="5"/>
                    </a:lnTo>
                    <a:lnTo>
                      <a:pt x="16" y="0"/>
                    </a:lnTo>
                    <a:lnTo>
                      <a:pt x="27" y="0"/>
                    </a:lnTo>
                    <a:lnTo>
                      <a:pt x="33" y="5"/>
                    </a:lnTo>
                    <a:lnTo>
                      <a:pt x="33" y="10"/>
                    </a:lnTo>
                    <a:lnTo>
                      <a:pt x="11" y="10"/>
                    </a:lnTo>
                    <a:lnTo>
                      <a:pt x="0" y="5"/>
                    </a:lnTo>
                    <a:lnTo>
                      <a:pt x="5"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61" name="Freeform 1521"/>
              <p:cNvSpPr>
                <a:spLocks/>
              </p:cNvSpPr>
              <p:nvPr/>
            </p:nvSpPr>
            <p:spPr bwMode="auto">
              <a:xfrm>
                <a:off x="-6229365" y="-6289744"/>
                <a:ext cx="102629" cy="59377"/>
              </a:xfrm>
              <a:custGeom>
                <a:avLst/>
                <a:gdLst>
                  <a:gd name="T0" fmla="*/ 0 w 27"/>
                  <a:gd name="T1" fmla="*/ 151492979 h 16"/>
                  <a:gd name="T2" fmla="*/ 0 w 27"/>
                  <a:gd name="T3" fmla="*/ 151492979 h 16"/>
                  <a:gd name="T4" fmla="*/ 72239422 w 27"/>
                  <a:gd name="T5" fmla="*/ 68858761 h 16"/>
                  <a:gd name="T6" fmla="*/ 72239422 w 27"/>
                  <a:gd name="T7" fmla="*/ 0 h 16"/>
                  <a:gd name="T8" fmla="*/ 72239422 w 27"/>
                  <a:gd name="T9" fmla="*/ 0 h 16"/>
                  <a:gd name="T10" fmla="*/ 158930524 w 27"/>
                  <a:gd name="T11" fmla="*/ 68858761 h 16"/>
                  <a:gd name="T12" fmla="*/ 317861047 w 27"/>
                  <a:gd name="T13" fmla="*/ 151492979 h 16"/>
                  <a:gd name="T14" fmla="*/ 390100440 w 27"/>
                  <a:gd name="T15" fmla="*/ 151492979 h 16"/>
                  <a:gd name="T16" fmla="*/ 317861047 w 27"/>
                  <a:gd name="T17" fmla="*/ 220351711 h 16"/>
                  <a:gd name="T18" fmla="*/ 317861047 w 27"/>
                  <a:gd name="T19" fmla="*/ 220351711 h 16"/>
                  <a:gd name="T20" fmla="*/ 317861047 w 27"/>
                  <a:gd name="T21" fmla="*/ 151492979 h 16"/>
                  <a:gd name="T22" fmla="*/ 231169916 w 27"/>
                  <a:gd name="T23" fmla="*/ 151492979 h 16"/>
                  <a:gd name="T24" fmla="*/ 0 w 27"/>
                  <a:gd name="T25" fmla="*/ 151492979 h 16"/>
                  <a:gd name="T26" fmla="*/ 0 w 27"/>
                  <a:gd name="T27" fmla="*/ 151492979 h 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
                  <a:gd name="T43" fmla="*/ 0 h 16"/>
                  <a:gd name="T44" fmla="*/ 27 w 27"/>
                  <a:gd name="T45" fmla="*/ 16 h 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 h="16">
                    <a:moveTo>
                      <a:pt x="0" y="11"/>
                    </a:moveTo>
                    <a:lnTo>
                      <a:pt x="0" y="11"/>
                    </a:lnTo>
                    <a:lnTo>
                      <a:pt x="5" y="5"/>
                    </a:lnTo>
                    <a:lnTo>
                      <a:pt x="5" y="0"/>
                    </a:lnTo>
                    <a:lnTo>
                      <a:pt x="11" y="5"/>
                    </a:lnTo>
                    <a:lnTo>
                      <a:pt x="22" y="11"/>
                    </a:lnTo>
                    <a:lnTo>
                      <a:pt x="27" y="11"/>
                    </a:lnTo>
                    <a:lnTo>
                      <a:pt x="22" y="16"/>
                    </a:lnTo>
                    <a:lnTo>
                      <a:pt x="22" y="11"/>
                    </a:lnTo>
                    <a:lnTo>
                      <a:pt x="16" y="11"/>
                    </a:lnTo>
                    <a:lnTo>
                      <a:pt x="0"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62" name="Freeform 1522"/>
              <p:cNvSpPr>
                <a:spLocks/>
              </p:cNvSpPr>
              <p:nvPr/>
            </p:nvSpPr>
            <p:spPr bwMode="auto">
              <a:xfrm>
                <a:off x="-6369802" y="-6289744"/>
                <a:ext cx="59418" cy="59377"/>
              </a:xfrm>
              <a:custGeom>
                <a:avLst/>
                <a:gdLst>
                  <a:gd name="T0" fmla="*/ 68954585 w 16"/>
                  <a:gd name="T1" fmla="*/ 0 h 16"/>
                  <a:gd name="T2" fmla="*/ 68954585 w 16"/>
                  <a:gd name="T3" fmla="*/ 0 h 16"/>
                  <a:gd name="T4" fmla="*/ 68954585 w 16"/>
                  <a:gd name="T5" fmla="*/ 68858761 h 16"/>
                  <a:gd name="T6" fmla="*/ 68954585 w 16"/>
                  <a:gd name="T7" fmla="*/ 68858761 h 16"/>
                  <a:gd name="T8" fmla="*/ 220656123 w 16"/>
                  <a:gd name="T9" fmla="*/ 0 h 16"/>
                  <a:gd name="T10" fmla="*/ 220656123 w 16"/>
                  <a:gd name="T11" fmla="*/ 0 h 16"/>
                  <a:gd name="T12" fmla="*/ 220656123 w 16"/>
                  <a:gd name="T13" fmla="*/ 151492979 h 16"/>
                  <a:gd name="T14" fmla="*/ 220656123 w 16"/>
                  <a:gd name="T15" fmla="*/ 151492979 h 16"/>
                  <a:gd name="T16" fmla="*/ 68954585 w 16"/>
                  <a:gd name="T17" fmla="*/ 220351711 h 16"/>
                  <a:gd name="T18" fmla="*/ 0 w 16"/>
                  <a:gd name="T19" fmla="*/ 151492979 h 16"/>
                  <a:gd name="T20" fmla="*/ 0 w 16"/>
                  <a:gd name="T21" fmla="*/ 68858761 h 16"/>
                  <a:gd name="T22" fmla="*/ 68954585 w 16"/>
                  <a:gd name="T23" fmla="*/ 0 h 16"/>
                  <a:gd name="T24" fmla="*/ 68954585 w 16"/>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6"/>
                  <a:gd name="T41" fmla="*/ 16 w 16"/>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6">
                    <a:moveTo>
                      <a:pt x="5" y="0"/>
                    </a:moveTo>
                    <a:lnTo>
                      <a:pt x="5" y="0"/>
                    </a:lnTo>
                    <a:lnTo>
                      <a:pt x="5" y="5"/>
                    </a:lnTo>
                    <a:lnTo>
                      <a:pt x="16" y="0"/>
                    </a:lnTo>
                    <a:lnTo>
                      <a:pt x="16" y="11"/>
                    </a:lnTo>
                    <a:lnTo>
                      <a:pt x="5" y="16"/>
                    </a:lnTo>
                    <a:lnTo>
                      <a:pt x="0" y="11"/>
                    </a:lnTo>
                    <a:lnTo>
                      <a:pt x="0" y="5"/>
                    </a:lnTo>
                    <a:lnTo>
                      <a:pt x="5"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63" name="Freeform 1523"/>
              <p:cNvSpPr>
                <a:spLocks/>
              </p:cNvSpPr>
              <p:nvPr/>
            </p:nvSpPr>
            <p:spPr bwMode="auto">
              <a:xfrm>
                <a:off x="-6391408" y="-6230367"/>
                <a:ext cx="102629" cy="59373"/>
              </a:xfrm>
              <a:custGeom>
                <a:avLst/>
                <a:gdLst>
                  <a:gd name="T0" fmla="*/ 295560558 w 28"/>
                  <a:gd name="T1" fmla="*/ 220322023 h 16"/>
                  <a:gd name="T2" fmla="*/ 295560558 w 28"/>
                  <a:gd name="T3" fmla="*/ 220322023 h 16"/>
                  <a:gd name="T4" fmla="*/ 228386173 w 28"/>
                  <a:gd name="T5" fmla="*/ 151471641 h 16"/>
                  <a:gd name="T6" fmla="*/ 0 w 28"/>
                  <a:gd name="T7" fmla="*/ 151471641 h 16"/>
                  <a:gd name="T8" fmla="*/ 0 w 28"/>
                  <a:gd name="T9" fmla="*/ 151471641 h 16"/>
                  <a:gd name="T10" fmla="*/ 0 w 28"/>
                  <a:gd name="T11" fmla="*/ 82621230 h 16"/>
                  <a:gd name="T12" fmla="*/ 0 w 28"/>
                  <a:gd name="T13" fmla="*/ 0 h 16"/>
                  <a:gd name="T14" fmla="*/ 0 w 28"/>
                  <a:gd name="T15" fmla="*/ 0 h 16"/>
                  <a:gd name="T16" fmla="*/ 0 w 28"/>
                  <a:gd name="T17" fmla="*/ 151471641 h 16"/>
                  <a:gd name="T18" fmla="*/ 0 w 28"/>
                  <a:gd name="T19" fmla="*/ 151471641 h 16"/>
                  <a:gd name="T20" fmla="*/ 80607756 w 28"/>
                  <a:gd name="T21" fmla="*/ 82621230 h 16"/>
                  <a:gd name="T22" fmla="*/ 228386173 w 28"/>
                  <a:gd name="T23" fmla="*/ 82621230 h 16"/>
                  <a:gd name="T24" fmla="*/ 376168285 w 28"/>
                  <a:gd name="T25" fmla="*/ 82621230 h 16"/>
                  <a:gd name="T26" fmla="*/ 376168285 w 28"/>
                  <a:gd name="T27" fmla="*/ 82621230 h 16"/>
                  <a:gd name="T28" fmla="*/ 376168285 w 28"/>
                  <a:gd name="T29" fmla="*/ 151471641 h 16"/>
                  <a:gd name="T30" fmla="*/ 376168285 w 28"/>
                  <a:gd name="T31" fmla="*/ 151471641 h 16"/>
                  <a:gd name="T32" fmla="*/ 376168285 w 28"/>
                  <a:gd name="T33" fmla="*/ 220322023 h 16"/>
                  <a:gd name="T34" fmla="*/ 295560558 w 28"/>
                  <a:gd name="T35" fmla="*/ 220322023 h 16"/>
                  <a:gd name="T36" fmla="*/ 295560558 w 28"/>
                  <a:gd name="T37" fmla="*/ 220322023 h 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16"/>
                  <a:gd name="T59" fmla="*/ 28 w 28"/>
                  <a:gd name="T60" fmla="*/ 16 h 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16">
                    <a:moveTo>
                      <a:pt x="22" y="16"/>
                    </a:moveTo>
                    <a:lnTo>
                      <a:pt x="22" y="16"/>
                    </a:lnTo>
                    <a:lnTo>
                      <a:pt x="17" y="11"/>
                    </a:lnTo>
                    <a:lnTo>
                      <a:pt x="0" y="11"/>
                    </a:lnTo>
                    <a:lnTo>
                      <a:pt x="0" y="6"/>
                    </a:lnTo>
                    <a:lnTo>
                      <a:pt x="0" y="0"/>
                    </a:lnTo>
                    <a:lnTo>
                      <a:pt x="0" y="11"/>
                    </a:lnTo>
                    <a:lnTo>
                      <a:pt x="6" y="6"/>
                    </a:lnTo>
                    <a:lnTo>
                      <a:pt x="17" y="6"/>
                    </a:lnTo>
                    <a:lnTo>
                      <a:pt x="28" y="6"/>
                    </a:lnTo>
                    <a:lnTo>
                      <a:pt x="28" y="11"/>
                    </a:lnTo>
                    <a:lnTo>
                      <a:pt x="28" y="16"/>
                    </a:lnTo>
                    <a:lnTo>
                      <a:pt x="22" y="16"/>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64" name="Freeform 1524"/>
              <p:cNvSpPr>
                <a:spLocks/>
              </p:cNvSpPr>
              <p:nvPr/>
            </p:nvSpPr>
            <p:spPr bwMode="auto">
              <a:xfrm>
                <a:off x="-6250970" y="-6149403"/>
                <a:ext cx="145841" cy="43182"/>
              </a:xfrm>
              <a:custGeom>
                <a:avLst/>
                <a:gdLst>
                  <a:gd name="T0" fmla="*/ 0 w 39"/>
                  <a:gd name="T1" fmla="*/ 0 h 11"/>
                  <a:gd name="T2" fmla="*/ 0 w 39"/>
                  <a:gd name="T3" fmla="*/ 0 h 11"/>
                  <a:gd name="T4" fmla="*/ 237728274 w 39"/>
                  <a:gd name="T5" fmla="*/ 0 h 11"/>
                  <a:gd name="T6" fmla="*/ 391549393 w 39"/>
                  <a:gd name="T7" fmla="*/ 0 h 11"/>
                  <a:gd name="T8" fmla="*/ 545374310 w 39"/>
                  <a:gd name="T9" fmla="*/ 169516832 h 11"/>
                  <a:gd name="T10" fmla="*/ 545374310 w 39"/>
                  <a:gd name="T11" fmla="*/ 169516832 h 11"/>
                  <a:gd name="T12" fmla="*/ 153824858 w 39"/>
                  <a:gd name="T13" fmla="*/ 77052394 h 11"/>
                  <a:gd name="T14" fmla="*/ 83903446 w 39"/>
                  <a:gd name="T15" fmla="*/ 77052394 h 11"/>
                  <a:gd name="T16" fmla="*/ 0 w 39"/>
                  <a:gd name="T17" fmla="*/ 0 h 11"/>
                  <a:gd name="T18" fmla="*/ 0 w 39"/>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11"/>
                  <a:gd name="T32" fmla="*/ 39 w 39"/>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11">
                    <a:moveTo>
                      <a:pt x="0" y="0"/>
                    </a:moveTo>
                    <a:lnTo>
                      <a:pt x="0" y="0"/>
                    </a:lnTo>
                    <a:lnTo>
                      <a:pt x="17" y="0"/>
                    </a:lnTo>
                    <a:lnTo>
                      <a:pt x="28" y="0"/>
                    </a:lnTo>
                    <a:lnTo>
                      <a:pt x="39" y="11"/>
                    </a:lnTo>
                    <a:lnTo>
                      <a:pt x="11" y="5"/>
                    </a:lnTo>
                    <a:lnTo>
                      <a:pt x="6" y="5"/>
                    </a:lnTo>
                    <a:lnTo>
                      <a:pt x="0"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65" name="Freeform 1525"/>
              <p:cNvSpPr>
                <a:spLocks/>
              </p:cNvSpPr>
              <p:nvPr/>
            </p:nvSpPr>
            <p:spPr bwMode="auto">
              <a:xfrm>
                <a:off x="-6391408" y="-6170994"/>
                <a:ext cx="102629" cy="64773"/>
              </a:xfrm>
              <a:custGeom>
                <a:avLst/>
                <a:gdLst>
                  <a:gd name="T0" fmla="*/ 295560558 w 28"/>
                  <a:gd name="T1" fmla="*/ 246796509 h 17"/>
                  <a:gd name="T2" fmla="*/ 295560558 w 28"/>
                  <a:gd name="T3" fmla="*/ 246796509 h 17"/>
                  <a:gd name="T4" fmla="*/ 295560558 w 28"/>
                  <a:gd name="T5" fmla="*/ 159692104 h 17"/>
                  <a:gd name="T6" fmla="*/ 147782112 w 28"/>
                  <a:gd name="T7" fmla="*/ 159692104 h 17"/>
                  <a:gd name="T8" fmla="*/ 0 w 28"/>
                  <a:gd name="T9" fmla="*/ 159692104 h 17"/>
                  <a:gd name="T10" fmla="*/ 0 w 28"/>
                  <a:gd name="T11" fmla="*/ 159692104 h 17"/>
                  <a:gd name="T12" fmla="*/ 0 w 28"/>
                  <a:gd name="T13" fmla="*/ 87104435 h 17"/>
                  <a:gd name="T14" fmla="*/ 147782112 w 28"/>
                  <a:gd name="T15" fmla="*/ 0 h 17"/>
                  <a:gd name="T16" fmla="*/ 376168285 w 28"/>
                  <a:gd name="T17" fmla="*/ 87104435 h 17"/>
                  <a:gd name="T18" fmla="*/ 376168285 w 28"/>
                  <a:gd name="T19" fmla="*/ 87104435 h 17"/>
                  <a:gd name="T20" fmla="*/ 376168285 w 28"/>
                  <a:gd name="T21" fmla="*/ 159692104 h 17"/>
                  <a:gd name="T22" fmla="*/ 376168285 w 28"/>
                  <a:gd name="T23" fmla="*/ 159692104 h 17"/>
                  <a:gd name="T24" fmla="*/ 376168285 w 28"/>
                  <a:gd name="T25" fmla="*/ 159692104 h 17"/>
                  <a:gd name="T26" fmla="*/ 295560558 w 28"/>
                  <a:gd name="T27" fmla="*/ 246796509 h 17"/>
                  <a:gd name="T28" fmla="*/ 295560558 w 28"/>
                  <a:gd name="T29" fmla="*/ 246796509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7"/>
                  <a:gd name="T47" fmla="*/ 28 w 28"/>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7">
                    <a:moveTo>
                      <a:pt x="22" y="17"/>
                    </a:moveTo>
                    <a:lnTo>
                      <a:pt x="22" y="17"/>
                    </a:lnTo>
                    <a:lnTo>
                      <a:pt x="22" y="11"/>
                    </a:lnTo>
                    <a:lnTo>
                      <a:pt x="11" y="11"/>
                    </a:lnTo>
                    <a:lnTo>
                      <a:pt x="0" y="11"/>
                    </a:lnTo>
                    <a:lnTo>
                      <a:pt x="0" y="6"/>
                    </a:lnTo>
                    <a:lnTo>
                      <a:pt x="11" y="0"/>
                    </a:lnTo>
                    <a:lnTo>
                      <a:pt x="28" y="6"/>
                    </a:lnTo>
                    <a:lnTo>
                      <a:pt x="28" y="11"/>
                    </a:lnTo>
                    <a:lnTo>
                      <a:pt x="22" y="17"/>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66" name="Freeform 1526"/>
              <p:cNvSpPr>
                <a:spLocks/>
              </p:cNvSpPr>
              <p:nvPr/>
            </p:nvSpPr>
            <p:spPr bwMode="auto">
              <a:xfrm>
                <a:off x="-6229365" y="-6106222"/>
                <a:ext cx="124235" cy="37786"/>
              </a:xfrm>
              <a:custGeom>
                <a:avLst/>
                <a:gdLst>
                  <a:gd name="T0" fmla="*/ 382670094 w 33"/>
                  <a:gd name="T1" fmla="*/ 129798354 h 11"/>
                  <a:gd name="T2" fmla="*/ 382670094 w 33"/>
                  <a:gd name="T3" fmla="*/ 129798354 h 11"/>
                  <a:gd name="T4" fmla="*/ 226766476 w 33"/>
                  <a:gd name="T5" fmla="*/ 129798354 h 11"/>
                  <a:gd name="T6" fmla="*/ 0 w 33"/>
                  <a:gd name="T7" fmla="*/ 129798354 h 11"/>
                  <a:gd name="T8" fmla="*/ 0 w 33"/>
                  <a:gd name="T9" fmla="*/ 129798354 h 11"/>
                  <a:gd name="T10" fmla="*/ 0 w 33"/>
                  <a:gd name="T11" fmla="*/ 58997693 h 11"/>
                  <a:gd name="T12" fmla="*/ 0 w 33"/>
                  <a:gd name="T13" fmla="*/ 58997693 h 11"/>
                  <a:gd name="T14" fmla="*/ 70862888 w 33"/>
                  <a:gd name="T15" fmla="*/ 0 h 11"/>
                  <a:gd name="T16" fmla="*/ 70862888 w 33"/>
                  <a:gd name="T17" fmla="*/ 0 h 11"/>
                  <a:gd name="T18" fmla="*/ 70862888 w 33"/>
                  <a:gd name="T19" fmla="*/ 0 h 11"/>
                  <a:gd name="T20" fmla="*/ 155903618 w 33"/>
                  <a:gd name="T21" fmla="*/ 58997693 h 11"/>
                  <a:gd name="T22" fmla="*/ 311803471 w 33"/>
                  <a:gd name="T23" fmla="*/ 58997693 h 11"/>
                  <a:gd name="T24" fmla="*/ 467707029 w 33"/>
                  <a:gd name="T25" fmla="*/ 58997693 h 11"/>
                  <a:gd name="T26" fmla="*/ 382670094 w 33"/>
                  <a:gd name="T27" fmla="*/ 129798354 h 11"/>
                  <a:gd name="T28" fmla="*/ 382670094 w 33"/>
                  <a:gd name="T29" fmla="*/ 129798354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1"/>
                  <a:gd name="T47" fmla="*/ 33 w 33"/>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1">
                    <a:moveTo>
                      <a:pt x="27" y="11"/>
                    </a:moveTo>
                    <a:lnTo>
                      <a:pt x="27" y="11"/>
                    </a:lnTo>
                    <a:lnTo>
                      <a:pt x="16" y="11"/>
                    </a:lnTo>
                    <a:lnTo>
                      <a:pt x="0" y="11"/>
                    </a:lnTo>
                    <a:lnTo>
                      <a:pt x="0" y="5"/>
                    </a:lnTo>
                    <a:lnTo>
                      <a:pt x="5" y="0"/>
                    </a:lnTo>
                    <a:lnTo>
                      <a:pt x="11" y="5"/>
                    </a:lnTo>
                    <a:lnTo>
                      <a:pt x="22" y="5"/>
                    </a:lnTo>
                    <a:lnTo>
                      <a:pt x="33" y="5"/>
                    </a:lnTo>
                    <a:lnTo>
                      <a:pt x="27"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67" name="Freeform 1527"/>
              <p:cNvSpPr>
                <a:spLocks/>
              </p:cNvSpPr>
              <p:nvPr/>
            </p:nvSpPr>
            <p:spPr bwMode="auto">
              <a:xfrm>
                <a:off x="-6391408" y="-6106222"/>
                <a:ext cx="124235" cy="37786"/>
              </a:xfrm>
              <a:custGeom>
                <a:avLst/>
                <a:gdLst>
                  <a:gd name="T0" fmla="*/ 0 w 33"/>
                  <a:gd name="T1" fmla="*/ 129798354 h 11"/>
                  <a:gd name="T2" fmla="*/ 0 w 33"/>
                  <a:gd name="T3" fmla="*/ 129798354 h 11"/>
                  <a:gd name="T4" fmla="*/ 0 w 33"/>
                  <a:gd name="T5" fmla="*/ 0 h 11"/>
                  <a:gd name="T6" fmla="*/ 155903618 w 33"/>
                  <a:gd name="T7" fmla="*/ 0 h 11"/>
                  <a:gd name="T8" fmla="*/ 467707029 w 33"/>
                  <a:gd name="T9" fmla="*/ 0 h 11"/>
                  <a:gd name="T10" fmla="*/ 467707029 w 33"/>
                  <a:gd name="T11" fmla="*/ 0 h 11"/>
                  <a:gd name="T12" fmla="*/ 467707029 w 33"/>
                  <a:gd name="T13" fmla="*/ 129798354 h 11"/>
                  <a:gd name="T14" fmla="*/ 311803471 w 33"/>
                  <a:gd name="T15" fmla="*/ 129798354 h 11"/>
                  <a:gd name="T16" fmla="*/ 155903618 w 33"/>
                  <a:gd name="T17" fmla="*/ 58997693 h 11"/>
                  <a:gd name="T18" fmla="*/ 0 w 33"/>
                  <a:gd name="T19" fmla="*/ 129798354 h 11"/>
                  <a:gd name="T20" fmla="*/ 0 w 33"/>
                  <a:gd name="T21" fmla="*/ 129798354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1"/>
                  <a:gd name="T35" fmla="*/ 33 w 33"/>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1">
                    <a:moveTo>
                      <a:pt x="0" y="11"/>
                    </a:moveTo>
                    <a:lnTo>
                      <a:pt x="0" y="11"/>
                    </a:lnTo>
                    <a:lnTo>
                      <a:pt x="0" y="0"/>
                    </a:lnTo>
                    <a:lnTo>
                      <a:pt x="11" y="0"/>
                    </a:lnTo>
                    <a:lnTo>
                      <a:pt x="33" y="0"/>
                    </a:lnTo>
                    <a:lnTo>
                      <a:pt x="33" y="11"/>
                    </a:lnTo>
                    <a:lnTo>
                      <a:pt x="22" y="11"/>
                    </a:lnTo>
                    <a:lnTo>
                      <a:pt x="11" y="5"/>
                    </a:lnTo>
                    <a:lnTo>
                      <a:pt x="0"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68" name="Freeform 1528"/>
              <p:cNvSpPr>
                <a:spLocks/>
              </p:cNvSpPr>
              <p:nvPr/>
            </p:nvSpPr>
            <p:spPr bwMode="auto">
              <a:xfrm>
                <a:off x="-6186153" y="-6046845"/>
                <a:ext cx="102629" cy="37782"/>
              </a:xfrm>
              <a:custGeom>
                <a:avLst/>
                <a:gdLst>
                  <a:gd name="T0" fmla="*/ 0 w 27"/>
                  <a:gd name="T1" fmla="*/ 70782862 h 11"/>
                  <a:gd name="T2" fmla="*/ 0 w 27"/>
                  <a:gd name="T3" fmla="*/ 70782862 h 11"/>
                  <a:gd name="T4" fmla="*/ 72239422 w 27"/>
                  <a:gd name="T5" fmla="*/ 0 h 11"/>
                  <a:gd name="T6" fmla="*/ 231169916 w 27"/>
                  <a:gd name="T7" fmla="*/ 0 h 11"/>
                  <a:gd name="T8" fmla="*/ 390100440 w 27"/>
                  <a:gd name="T9" fmla="*/ 70782862 h 11"/>
                  <a:gd name="T10" fmla="*/ 390100440 w 27"/>
                  <a:gd name="T11" fmla="*/ 70782862 h 11"/>
                  <a:gd name="T12" fmla="*/ 390100440 w 27"/>
                  <a:gd name="T13" fmla="*/ 129770874 h 11"/>
                  <a:gd name="T14" fmla="*/ 231169916 w 27"/>
                  <a:gd name="T15" fmla="*/ 129770874 h 11"/>
                  <a:gd name="T16" fmla="*/ 72239422 w 27"/>
                  <a:gd name="T17" fmla="*/ 129770874 h 11"/>
                  <a:gd name="T18" fmla="*/ 0 w 27"/>
                  <a:gd name="T19" fmla="*/ 70782862 h 11"/>
                  <a:gd name="T20" fmla="*/ 0 w 27"/>
                  <a:gd name="T21" fmla="*/ 70782862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1"/>
                  <a:gd name="T35" fmla="*/ 27 w 27"/>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1">
                    <a:moveTo>
                      <a:pt x="0" y="6"/>
                    </a:moveTo>
                    <a:lnTo>
                      <a:pt x="0" y="6"/>
                    </a:lnTo>
                    <a:lnTo>
                      <a:pt x="5" y="0"/>
                    </a:lnTo>
                    <a:lnTo>
                      <a:pt x="16" y="0"/>
                    </a:lnTo>
                    <a:lnTo>
                      <a:pt x="27" y="6"/>
                    </a:lnTo>
                    <a:lnTo>
                      <a:pt x="27" y="11"/>
                    </a:lnTo>
                    <a:lnTo>
                      <a:pt x="16" y="11"/>
                    </a:lnTo>
                    <a:lnTo>
                      <a:pt x="5" y="11"/>
                    </a:lnTo>
                    <a:lnTo>
                      <a:pt x="0" y="6"/>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69" name="Freeform 1529"/>
              <p:cNvSpPr>
                <a:spLocks/>
              </p:cNvSpPr>
              <p:nvPr/>
            </p:nvSpPr>
            <p:spPr bwMode="auto">
              <a:xfrm>
                <a:off x="-6391408" y="-6046845"/>
                <a:ext cx="124235" cy="37782"/>
              </a:xfrm>
              <a:custGeom>
                <a:avLst/>
                <a:gdLst>
                  <a:gd name="T0" fmla="*/ 467707029 w 33"/>
                  <a:gd name="T1" fmla="*/ 129770874 h 11"/>
                  <a:gd name="T2" fmla="*/ 467707029 w 33"/>
                  <a:gd name="T3" fmla="*/ 129770874 h 11"/>
                  <a:gd name="T4" fmla="*/ 396844171 w 33"/>
                  <a:gd name="T5" fmla="*/ 70782862 h 11"/>
                  <a:gd name="T6" fmla="*/ 240940553 w 33"/>
                  <a:gd name="T7" fmla="*/ 70782862 h 11"/>
                  <a:gd name="T8" fmla="*/ 0 w 33"/>
                  <a:gd name="T9" fmla="*/ 70782862 h 11"/>
                  <a:gd name="T10" fmla="*/ 0 w 33"/>
                  <a:gd name="T11" fmla="*/ 70782862 h 11"/>
                  <a:gd name="T12" fmla="*/ 0 w 33"/>
                  <a:gd name="T13" fmla="*/ 0 h 11"/>
                  <a:gd name="T14" fmla="*/ 155903618 w 33"/>
                  <a:gd name="T15" fmla="*/ 0 h 11"/>
                  <a:gd name="T16" fmla="*/ 467707029 w 33"/>
                  <a:gd name="T17" fmla="*/ 0 h 11"/>
                  <a:gd name="T18" fmla="*/ 467707029 w 33"/>
                  <a:gd name="T19" fmla="*/ 0 h 11"/>
                  <a:gd name="T20" fmla="*/ 467707029 w 33"/>
                  <a:gd name="T21" fmla="*/ 70782862 h 11"/>
                  <a:gd name="T22" fmla="*/ 467707029 w 33"/>
                  <a:gd name="T23" fmla="*/ 70782862 h 11"/>
                  <a:gd name="T24" fmla="*/ 467707029 w 33"/>
                  <a:gd name="T25" fmla="*/ 129770874 h 11"/>
                  <a:gd name="T26" fmla="*/ 467707029 w 33"/>
                  <a:gd name="T27" fmla="*/ 129770874 h 11"/>
                  <a:gd name="T28" fmla="*/ 467707029 w 33"/>
                  <a:gd name="T29" fmla="*/ 129770874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1"/>
                  <a:gd name="T47" fmla="*/ 33 w 33"/>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1">
                    <a:moveTo>
                      <a:pt x="33" y="11"/>
                    </a:moveTo>
                    <a:lnTo>
                      <a:pt x="33" y="11"/>
                    </a:lnTo>
                    <a:lnTo>
                      <a:pt x="28" y="6"/>
                    </a:lnTo>
                    <a:lnTo>
                      <a:pt x="17" y="6"/>
                    </a:lnTo>
                    <a:lnTo>
                      <a:pt x="0" y="6"/>
                    </a:lnTo>
                    <a:lnTo>
                      <a:pt x="0" y="0"/>
                    </a:lnTo>
                    <a:lnTo>
                      <a:pt x="11" y="0"/>
                    </a:lnTo>
                    <a:lnTo>
                      <a:pt x="33" y="0"/>
                    </a:lnTo>
                    <a:lnTo>
                      <a:pt x="33" y="6"/>
                    </a:lnTo>
                    <a:lnTo>
                      <a:pt x="33"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70" name="Freeform 1530"/>
              <p:cNvSpPr>
                <a:spLocks/>
              </p:cNvSpPr>
              <p:nvPr/>
            </p:nvSpPr>
            <p:spPr bwMode="auto">
              <a:xfrm>
                <a:off x="-6250970" y="-5982072"/>
                <a:ext cx="145841" cy="37782"/>
              </a:xfrm>
              <a:custGeom>
                <a:avLst/>
                <a:gdLst>
                  <a:gd name="T0" fmla="*/ 545374310 w 39"/>
                  <a:gd name="T1" fmla="*/ 0 h 11"/>
                  <a:gd name="T2" fmla="*/ 545374310 w 39"/>
                  <a:gd name="T3" fmla="*/ 0 h 11"/>
                  <a:gd name="T4" fmla="*/ 461470776 w 39"/>
                  <a:gd name="T5" fmla="*/ 58988013 h 11"/>
                  <a:gd name="T6" fmla="*/ 307645977 w 39"/>
                  <a:gd name="T7" fmla="*/ 58988013 h 11"/>
                  <a:gd name="T8" fmla="*/ 153824858 w 39"/>
                  <a:gd name="T9" fmla="*/ 58988013 h 11"/>
                  <a:gd name="T10" fmla="*/ 0 w 39"/>
                  <a:gd name="T11" fmla="*/ 129770874 h 11"/>
                  <a:gd name="T12" fmla="*/ 0 w 39"/>
                  <a:gd name="T13" fmla="*/ 129770874 h 11"/>
                  <a:gd name="T14" fmla="*/ 0 w 39"/>
                  <a:gd name="T15" fmla="*/ 0 h 11"/>
                  <a:gd name="T16" fmla="*/ 83903446 w 39"/>
                  <a:gd name="T17" fmla="*/ 0 h 11"/>
                  <a:gd name="T18" fmla="*/ 237728274 w 39"/>
                  <a:gd name="T19" fmla="*/ 0 h 11"/>
                  <a:gd name="T20" fmla="*/ 391549393 w 39"/>
                  <a:gd name="T21" fmla="*/ 0 h 11"/>
                  <a:gd name="T22" fmla="*/ 545374310 w 39"/>
                  <a:gd name="T23" fmla="*/ 0 h 11"/>
                  <a:gd name="T24" fmla="*/ 545374310 w 39"/>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11"/>
                  <a:gd name="T41" fmla="*/ 39 w 39"/>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11">
                    <a:moveTo>
                      <a:pt x="39" y="0"/>
                    </a:moveTo>
                    <a:lnTo>
                      <a:pt x="39" y="0"/>
                    </a:lnTo>
                    <a:lnTo>
                      <a:pt x="33" y="5"/>
                    </a:lnTo>
                    <a:lnTo>
                      <a:pt x="22" y="5"/>
                    </a:lnTo>
                    <a:lnTo>
                      <a:pt x="11" y="5"/>
                    </a:lnTo>
                    <a:lnTo>
                      <a:pt x="0" y="11"/>
                    </a:lnTo>
                    <a:lnTo>
                      <a:pt x="0" y="0"/>
                    </a:lnTo>
                    <a:lnTo>
                      <a:pt x="6" y="0"/>
                    </a:lnTo>
                    <a:lnTo>
                      <a:pt x="17" y="0"/>
                    </a:lnTo>
                    <a:lnTo>
                      <a:pt x="28" y="0"/>
                    </a:lnTo>
                    <a:lnTo>
                      <a:pt x="39"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71" name="Freeform 1531"/>
              <p:cNvSpPr>
                <a:spLocks/>
              </p:cNvSpPr>
              <p:nvPr/>
            </p:nvSpPr>
            <p:spPr bwMode="auto">
              <a:xfrm>
                <a:off x="-6391408" y="-5944290"/>
                <a:ext cx="124235" cy="43182"/>
              </a:xfrm>
              <a:custGeom>
                <a:avLst/>
                <a:gdLst>
                  <a:gd name="T0" fmla="*/ 0 w 33"/>
                  <a:gd name="T1" fmla="*/ 0 h 11"/>
                  <a:gd name="T2" fmla="*/ 0 w 33"/>
                  <a:gd name="T3" fmla="*/ 0 h 11"/>
                  <a:gd name="T4" fmla="*/ 85036965 w 33"/>
                  <a:gd name="T5" fmla="*/ 0 h 11"/>
                  <a:gd name="T6" fmla="*/ 311803471 w 33"/>
                  <a:gd name="T7" fmla="*/ 0 h 11"/>
                  <a:gd name="T8" fmla="*/ 467707029 w 33"/>
                  <a:gd name="T9" fmla="*/ 77052394 h 11"/>
                  <a:gd name="T10" fmla="*/ 467707029 w 33"/>
                  <a:gd name="T11" fmla="*/ 77052394 h 11"/>
                  <a:gd name="T12" fmla="*/ 467707029 w 33"/>
                  <a:gd name="T13" fmla="*/ 169516832 h 11"/>
                  <a:gd name="T14" fmla="*/ 467707029 w 33"/>
                  <a:gd name="T15" fmla="*/ 169516832 h 11"/>
                  <a:gd name="T16" fmla="*/ 396844171 w 33"/>
                  <a:gd name="T17" fmla="*/ 77052394 h 11"/>
                  <a:gd name="T18" fmla="*/ 240940553 w 33"/>
                  <a:gd name="T19" fmla="*/ 169516832 h 11"/>
                  <a:gd name="T20" fmla="*/ 85036965 w 33"/>
                  <a:gd name="T21" fmla="*/ 169516832 h 11"/>
                  <a:gd name="T22" fmla="*/ 0 w 33"/>
                  <a:gd name="T23" fmla="*/ 77052394 h 11"/>
                  <a:gd name="T24" fmla="*/ 0 w 33"/>
                  <a:gd name="T25" fmla="*/ 0 h 11"/>
                  <a:gd name="T26" fmla="*/ 0 w 33"/>
                  <a:gd name="T27" fmla="*/ 0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11"/>
                  <a:gd name="T44" fmla="*/ 33 w 33"/>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11">
                    <a:moveTo>
                      <a:pt x="0" y="0"/>
                    </a:moveTo>
                    <a:lnTo>
                      <a:pt x="0" y="0"/>
                    </a:lnTo>
                    <a:lnTo>
                      <a:pt x="6" y="0"/>
                    </a:lnTo>
                    <a:lnTo>
                      <a:pt x="22" y="0"/>
                    </a:lnTo>
                    <a:lnTo>
                      <a:pt x="33" y="5"/>
                    </a:lnTo>
                    <a:lnTo>
                      <a:pt x="33" y="11"/>
                    </a:lnTo>
                    <a:lnTo>
                      <a:pt x="28" y="5"/>
                    </a:lnTo>
                    <a:lnTo>
                      <a:pt x="17" y="11"/>
                    </a:lnTo>
                    <a:lnTo>
                      <a:pt x="6" y="11"/>
                    </a:lnTo>
                    <a:lnTo>
                      <a:pt x="0" y="5"/>
                    </a:lnTo>
                    <a:lnTo>
                      <a:pt x="0"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72" name="Freeform 1532"/>
              <p:cNvSpPr>
                <a:spLocks/>
              </p:cNvSpPr>
              <p:nvPr/>
            </p:nvSpPr>
            <p:spPr bwMode="auto">
              <a:xfrm>
                <a:off x="-6250970" y="-5944290"/>
                <a:ext cx="108029" cy="43182"/>
              </a:xfrm>
              <a:custGeom>
                <a:avLst/>
                <a:gdLst>
                  <a:gd name="T0" fmla="*/ 416795180 w 28"/>
                  <a:gd name="T1" fmla="*/ 0 h 11"/>
                  <a:gd name="T2" fmla="*/ 416795180 w 28"/>
                  <a:gd name="T3" fmla="*/ 0 h 11"/>
                  <a:gd name="T4" fmla="*/ 416795180 w 28"/>
                  <a:gd name="T5" fmla="*/ 169516832 h 11"/>
                  <a:gd name="T6" fmla="*/ 416795180 w 28"/>
                  <a:gd name="T7" fmla="*/ 169516832 h 11"/>
                  <a:gd name="T8" fmla="*/ 163741114 w 28"/>
                  <a:gd name="T9" fmla="*/ 169516832 h 11"/>
                  <a:gd name="T10" fmla="*/ 0 w 28"/>
                  <a:gd name="T11" fmla="*/ 169516832 h 11"/>
                  <a:gd name="T12" fmla="*/ 0 w 28"/>
                  <a:gd name="T13" fmla="*/ 169516832 h 11"/>
                  <a:gd name="T14" fmla="*/ 0 w 28"/>
                  <a:gd name="T15" fmla="*/ 0 h 11"/>
                  <a:gd name="T16" fmla="*/ 163741114 w 28"/>
                  <a:gd name="T17" fmla="*/ 0 h 11"/>
                  <a:gd name="T18" fmla="*/ 416795180 w 28"/>
                  <a:gd name="T19" fmla="*/ 0 h 11"/>
                  <a:gd name="T20" fmla="*/ 416795180 w 28"/>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1"/>
                  <a:gd name="T35" fmla="*/ 28 w 28"/>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1">
                    <a:moveTo>
                      <a:pt x="28" y="0"/>
                    </a:moveTo>
                    <a:lnTo>
                      <a:pt x="28" y="0"/>
                    </a:lnTo>
                    <a:lnTo>
                      <a:pt x="28" y="11"/>
                    </a:lnTo>
                    <a:lnTo>
                      <a:pt x="11" y="11"/>
                    </a:lnTo>
                    <a:lnTo>
                      <a:pt x="0" y="11"/>
                    </a:lnTo>
                    <a:lnTo>
                      <a:pt x="0" y="0"/>
                    </a:lnTo>
                    <a:lnTo>
                      <a:pt x="11" y="0"/>
                    </a:lnTo>
                    <a:lnTo>
                      <a:pt x="28"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73" name="Freeform 1533"/>
              <p:cNvSpPr>
                <a:spLocks/>
              </p:cNvSpPr>
              <p:nvPr/>
            </p:nvSpPr>
            <p:spPr bwMode="auto">
              <a:xfrm>
                <a:off x="-6434620" y="-5884914"/>
                <a:ext cx="145841" cy="26987"/>
              </a:xfrm>
              <a:custGeom>
                <a:avLst/>
                <a:gdLst>
                  <a:gd name="T0" fmla="*/ 461470776 w 39"/>
                  <a:gd name="T1" fmla="*/ 121383025 h 6"/>
                  <a:gd name="T2" fmla="*/ 461470776 w 39"/>
                  <a:gd name="T3" fmla="*/ 121383025 h 6"/>
                  <a:gd name="T4" fmla="*/ 391549393 w 39"/>
                  <a:gd name="T5" fmla="*/ 121383025 h 6"/>
                  <a:gd name="T6" fmla="*/ 237728274 w 39"/>
                  <a:gd name="T7" fmla="*/ 121383025 h 6"/>
                  <a:gd name="T8" fmla="*/ 83903446 w 39"/>
                  <a:gd name="T9" fmla="*/ 121383025 h 6"/>
                  <a:gd name="T10" fmla="*/ 0 w 39"/>
                  <a:gd name="T11" fmla="*/ 0 h 6"/>
                  <a:gd name="T12" fmla="*/ 0 w 39"/>
                  <a:gd name="T13" fmla="*/ 0 h 6"/>
                  <a:gd name="T14" fmla="*/ 83903446 w 39"/>
                  <a:gd name="T15" fmla="*/ 0 h 6"/>
                  <a:gd name="T16" fmla="*/ 307645977 w 39"/>
                  <a:gd name="T17" fmla="*/ 0 h 6"/>
                  <a:gd name="T18" fmla="*/ 461470776 w 39"/>
                  <a:gd name="T19" fmla="*/ 0 h 6"/>
                  <a:gd name="T20" fmla="*/ 545374310 w 39"/>
                  <a:gd name="T21" fmla="*/ 121383025 h 6"/>
                  <a:gd name="T22" fmla="*/ 461470776 w 39"/>
                  <a:gd name="T23" fmla="*/ 121383025 h 6"/>
                  <a:gd name="T24" fmla="*/ 461470776 w 39"/>
                  <a:gd name="T25" fmla="*/ 121383025 h 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6"/>
                  <a:gd name="T41" fmla="*/ 39 w 39"/>
                  <a:gd name="T42" fmla="*/ 6 h 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6">
                    <a:moveTo>
                      <a:pt x="33" y="6"/>
                    </a:moveTo>
                    <a:lnTo>
                      <a:pt x="33" y="6"/>
                    </a:lnTo>
                    <a:lnTo>
                      <a:pt x="28" y="6"/>
                    </a:lnTo>
                    <a:lnTo>
                      <a:pt x="17" y="6"/>
                    </a:lnTo>
                    <a:lnTo>
                      <a:pt x="6" y="6"/>
                    </a:lnTo>
                    <a:lnTo>
                      <a:pt x="0" y="0"/>
                    </a:lnTo>
                    <a:lnTo>
                      <a:pt x="6" y="0"/>
                    </a:lnTo>
                    <a:lnTo>
                      <a:pt x="22" y="0"/>
                    </a:lnTo>
                    <a:lnTo>
                      <a:pt x="33" y="0"/>
                    </a:lnTo>
                    <a:lnTo>
                      <a:pt x="39" y="6"/>
                    </a:lnTo>
                    <a:lnTo>
                      <a:pt x="33" y="6"/>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74" name="Freeform 1534"/>
              <p:cNvSpPr>
                <a:spLocks/>
              </p:cNvSpPr>
              <p:nvPr/>
            </p:nvSpPr>
            <p:spPr bwMode="auto">
              <a:xfrm>
                <a:off x="-6229365" y="-5884914"/>
                <a:ext cx="124235" cy="43182"/>
              </a:xfrm>
              <a:custGeom>
                <a:avLst/>
                <a:gdLst>
                  <a:gd name="T0" fmla="*/ 0 w 33"/>
                  <a:gd name="T1" fmla="*/ 92464438 h 11"/>
                  <a:gd name="T2" fmla="*/ 0 w 33"/>
                  <a:gd name="T3" fmla="*/ 92464438 h 11"/>
                  <a:gd name="T4" fmla="*/ 0 w 33"/>
                  <a:gd name="T5" fmla="*/ 92464438 h 11"/>
                  <a:gd name="T6" fmla="*/ 70862888 w 33"/>
                  <a:gd name="T7" fmla="*/ 0 h 11"/>
                  <a:gd name="T8" fmla="*/ 226766476 w 33"/>
                  <a:gd name="T9" fmla="*/ 0 h 11"/>
                  <a:gd name="T10" fmla="*/ 382670094 w 33"/>
                  <a:gd name="T11" fmla="*/ 0 h 11"/>
                  <a:gd name="T12" fmla="*/ 467707029 w 33"/>
                  <a:gd name="T13" fmla="*/ 92464438 h 11"/>
                  <a:gd name="T14" fmla="*/ 467707029 w 33"/>
                  <a:gd name="T15" fmla="*/ 92464438 h 11"/>
                  <a:gd name="T16" fmla="*/ 467707029 w 33"/>
                  <a:gd name="T17" fmla="*/ 92464438 h 11"/>
                  <a:gd name="T18" fmla="*/ 382670094 w 33"/>
                  <a:gd name="T19" fmla="*/ 169516832 h 11"/>
                  <a:gd name="T20" fmla="*/ 226766476 w 33"/>
                  <a:gd name="T21" fmla="*/ 92464438 h 11"/>
                  <a:gd name="T22" fmla="*/ 155903618 w 33"/>
                  <a:gd name="T23" fmla="*/ 92464438 h 11"/>
                  <a:gd name="T24" fmla="*/ 0 w 33"/>
                  <a:gd name="T25" fmla="*/ 92464438 h 11"/>
                  <a:gd name="T26" fmla="*/ 0 w 33"/>
                  <a:gd name="T27" fmla="*/ 92464438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11"/>
                  <a:gd name="T44" fmla="*/ 33 w 33"/>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11">
                    <a:moveTo>
                      <a:pt x="0" y="6"/>
                    </a:moveTo>
                    <a:lnTo>
                      <a:pt x="0" y="6"/>
                    </a:lnTo>
                    <a:lnTo>
                      <a:pt x="5" y="0"/>
                    </a:lnTo>
                    <a:lnTo>
                      <a:pt x="16" y="0"/>
                    </a:lnTo>
                    <a:lnTo>
                      <a:pt x="27" y="0"/>
                    </a:lnTo>
                    <a:lnTo>
                      <a:pt x="33" y="6"/>
                    </a:lnTo>
                    <a:lnTo>
                      <a:pt x="27" y="11"/>
                    </a:lnTo>
                    <a:lnTo>
                      <a:pt x="16" y="6"/>
                    </a:lnTo>
                    <a:lnTo>
                      <a:pt x="11" y="6"/>
                    </a:lnTo>
                    <a:lnTo>
                      <a:pt x="0" y="6"/>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75" name="Freeform 1535"/>
              <p:cNvSpPr>
                <a:spLocks/>
              </p:cNvSpPr>
              <p:nvPr/>
            </p:nvSpPr>
            <p:spPr bwMode="auto">
              <a:xfrm>
                <a:off x="-6250970" y="-5820141"/>
                <a:ext cx="210659" cy="21591"/>
              </a:xfrm>
              <a:custGeom>
                <a:avLst/>
                <a:gdLst>
                  <a:gd name="T0" fmla="*/ 806858457 w 55"/>
                  <a:gd name="T1" fmla="*/ 77695217 h 6"/>
                  <a:gd name="T2" fmla="*/ 806858457 w 55"/>
                  <a:gd name="T3" fmla="*/ 77695217 h 6"/>
                  <a:gd name="T4" fmla="*/ 410765905 w 55"/>
                  <a:gd name="T5" fmla="*/ 77695217 h 6"/>
                  <a:gd name="T6" fmla="*/ 161372469 w 55"/>
                  <a:gd name="T7" fmla="*/ 77695217 h 6"/>
                  <a:gd name="T8" fmla="*/ 0 w 55"/>
                  <a:gd name="T9" fmla="*/ 0 h 6"/>
                  <a:gd name="T10" fmla="*/ 0 w 55"/>
                  <a:gd name="T11" fmla="*/ 0 h 6"/>
                  <a:gd name="T12" fmla="*/ 410765905 w 55"/>
                  <a:gd name="T13" fmla="*/ 0 h 6"/>
                  <a:gd name="T14" fmla="*/ 645486047 w 55"/>
                  <a:gd name="T15" fmla="*/ 0 h 6"/>
                  <a:gd name="T16" fmla="*/ 733507014 w 55"/>
                  <a:gd name="T17" fmla="*/ 0 h 6"/>
                  <a:gd name="T18" fmla="*/ 806858457 w 55"/>
                  <a:gd name="T19" fmla="*/ 77695217 h 6"/>
                  <a:gd name="T20" fmla="*/ 806858457 w 55"/>
                  <a:gd name="T21" fmla="*/ 77695217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6"/>
                  <a:gd name="T35" fmla="*/ 55 w 55"/>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6">
                    <a:moveTo>
                      <a:pt x="55" y="6"/>
                    </a:moveTo>
                    <a:lnTo>
                      <a:pt x="55" y="6"/>
                    </a:lnTo>
                    <a:lnTo>
                      <a:pt x="28" y="6"/>
                    </a:lnTo>
                    <a:lnTo>
                      <a:pt x="11" y="6"/>
                    </a:lnTo>
                    <a:lnTo>
                      <a:pt x="0" y="0"/>
                    </a:lnTo>
                    <a:lnTo>
                      <a:pt x="28" y="0"/>
                    </a:lnTo>
                    <a:lnTo>
                      <a:pt x="44" y="0"/>
                    </a:lnTo>
                    <a:lnTo>
                      <a:pt x="50" y="0"/>
                    </a:lnTo>
                    <a:lnTo>
                      <a:pt x="55" y="6"/>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76" name="Freeform 1536"/>
              <p:cNvSpPr>
                <a:spLocks/>
              </p:cNvSpPr>
              <p:nvPr/>
            </p:nvSpPr>
            <p:spPr bwMode="auto">
              <a:xfrm>
                <a:off x="-6391408" y="-5841732"/>
                <a:ext cx="124235" cy="43182"/>
              </a:xfrm>
              <a:custGeom>
                <a:avLst/>
                <a:gdLst>
                  <a:gd name="T0" fmla="*/ 0 w 33"/>
                  <a:gd name="T1" fmla="*/ 77052394 h 11"/>
                  <a:gd name="T2" fmla="*/ 0 w 33"/>
                  <a:gd name="T3" fmla="*/ 77052394 h 11"/>
                  <a:gd name="T4" fmla="*/ 155903618 w 33"/>
                  <a:gd name="T5" fmla="*/ 0 h 11"/>
                  <a:gd name="T6" fmla="*/ 240940553 w 33"/>
                  <a:gd name="T7" fmla="*/ 0 h 11"/>
                  <a:gd name="T8" fmla="*/ 396844171 w 33"/>
                  <a:gd name="T9" fmla="*/ 77052394 h 11"/>
                  <a:gd name="T10" fmla="*/ 467707029 w 33"/>
                  <a:gd name="T11" fmla="*/ 0 h 11"/>
                  <a:gd name="T12" fmla="*/ 467707029 w 33"/>
                  <a:gd name="T13" fmla="*/ 0 h 11"/>
                  <a:gd name="T14" fmla="*/ 467707029 w 33"/>
                  <a:gd name="T15" fmla="*/ 77052394 h 11"/>
                  <a:gd name="T16" fmla="*/ 467707029 w 33"/>
                  <a:gd name="T17" fmla="*/ 169516832 h 11"/>
                  <a:gd name="T18" fmla="*/ 240940553 w 33"/>
                  <a:gd name="T19" fmla="*/ 169516832 h 11"/>
                  <a:gd name="T20" fmla="*/ 85036965 w 33"/>
                  <a:gd name="T21" fmla="*/ 169516832 h 11"/>
                  <a:gd name="T22" fmla="*/ 0 w 33"/>
                  <a:gd name="T23" fmla="*/ 77052394 h 11"/>
                  <a:gd name="T24" fmla="*/ 0 w 33"/>
                  <a:gd name="T25" fmla="*/ 77052394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1"/>
                  <a:gd name="T41" fmla="*/ 33 w 33"/>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1">
                    <a:moveTo>
                      <a:pt x="0" y="5"/>
                    </a:moveTo>
                    <a:lnTo>
                      <a:pt x="0" y="5"/>
                    </a:lnTo>
                    <a:lnTo>
                      <a:pt x="11" y="0"/>
                    </a:lnTo>
                    <a:lnTo>
                      <a:pt x="17" y="0"/>
                    </a:lnTo>
                    <a:lnTo>
                      <a:pt x="28" y="5"/>
                    </a:lnTo>
                    <a:lnTo>
                      <a:pt x="33" y="0"/>
                    </a:lnTo>
                    <a:lnTo>
                      <a:pt x="33" y="5"/>
                    </a:lnTo>
                    <a:lnTo>
                      <a:pt x="33" y="11"/>
                    </a:lnTo>
                    <a:lnTo>
                      <a:pt x="17" y="11"/>
                    </a:lnTo>
                    <a:lnTo>
                      <a:pt x="6" y="11"/>
                    </a:lnTo>
                    <a:lnTo>
                      <a:pt x="0" y="5"/>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77" name="Freeform 1537"/>
              <p:cNvSpPr>
                <a:spLocks/>
              </p:cNvSpPr>
              <p:nvPr/>
            </p:nvSpPr>
            <p:spPr bwMode="auto">
              <a:xfrm>
                <a:off x="-6250970" y="-5782359"/>
                <a:ext cx="210659" cy="43182"/>
              </a:xfrm>
              <a:custGeom>
                <a:avLst/>
                <a:gdLst>
                  <a:gd name="T0" fmla="*/ 806858457 w 55"/>
                  <a:gd name="T1" fmla="*/ 169516832 h 11"/>
                  <a:gd name="T2" fmla="*/ 806858457 w 55"/>
                  <a:gd name="T3" fmla="*/ 169516832 h 11"/>
                  <a:gd name="T4" fmla="*/ 572134604 w 55"/>
                  <a:gd name="T5" fmla="*/ 169516832 h 11"/>
                  <a:gd name="T6" fmla="*/ 322744939 w 55"/>
                  <a:gd name="T7" fmla="*/ 169516832 h 11"/>
                  <a:gd name="T8" fmla="*/ 88020996 w 55"/>
                  <a:gd name="T9" fmla="*/ 169516832 h 11"/>
                  <a:gd name="T10" fmla="*/ 0 w 55"/>
                  <a:gd name="T11" fmla="*/ 92464438 h 11"/>
                  <a:gd name="T12" fmla="*/ 0 w 55"/>
                  <a:gd name="T13" fmla="*/ 92464438 h 11"/>
                  <a:gd name="T14" fmla="*/ 322744939 w 55"/>
                  <a:gd name="T15" fmla="*/ 0 h 11"/>
                  <a:gd name="T16" fmla="*/ 645486047 w 55"/>
                  <a:gd name="T17" fmla="*/ 92464438 h 11"/>
                  <a:gd name="T18" fmla="*/ 806858457 w 55"/>
                  <a:gd name="T19" fmla="*/ 169516832 h 11"/>
                  <a:gd name="T20" fmla="*/ 806858457 w 55"/>
                  <a:gd name="T21" fmla="*/ 169516832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11"/>
                  <a:gd name="T35" fmla="*/ 55 w 55"/>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11">
                    <a:moveTo>
                      <a:pt x="55" y="11"/>
                    </a:moveTo>
                    <a:lnTo>
                      <a:pt x="55" y="11"/>
                    </a:lnTo>
                    <a:lnTo>
                      <a:pt x="39" y="11"/>
                    </a:lnTo>
                    <a:lnTo>
                      <a:pt x="22" y="11"/>
                    </a:lnTo>
                    <a:lnTo>
                      <a:pt x="6" y="11"/>
                    </a:lnTo>
                    <a:lnTo>
                      <a:pt x="0" y="6"/>
                    </a:lnTo>
                    <a:lnTo>
                      <a:pt x="22" y="0"/>
                    </a:lnTo>
                    <a:lnTo>
                      <a:pt x="44" y="6"/>
                    </a:lnTo>
                    <a:lnTo>
                      <a:pt x="55"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78" name="Freeform 1538"/>
              <p:cNvSpPr>
                <a:spLocks/>
              </p:cNvSpPr>
              <p:nvPr/>
            </p:nvSpPr>
            <p:spPr bwMode="auto">
              <a:xfrm>
                <a:off x="-6391408" y="-5782359"/>
                <a:ext cx="102629" cy="43182"/>
              </a:xfrm>
              <a:custGeom>
                <a:avLst/>
                <a:gdLst>
                  <a:gd name="T0" fmla="*/ 376168285 w 28"/>
                  <a:gd name="T1" fmla="*/ 0 h 11"/>
                  <a:gd name="T2" fmla="*/ 376168285 w 28"/>
                  <a:gd name="T3" fmla="*/ 0 h 11"/>
                  <a:gd name="T4" fmla="*/ 376168285 w 28"/>
                  <a:gd name="T5" fmla="*/ 92464438 h 11"/>
                  <a:gd name="T6" fmla="*/ 376168285 w 28"/>
                  <a:gd name="T7" fmla="*/ 92464438 h 11"/>
                  <a:gd name="T8" fmla="*/ 376168285 w 28"/>
                  <a:gd name="T9" fmla="*/ 169516832 h 11"/>
                  <a:gd name="T10" fmla="*/ 295560558 w 28"/>
                  <a:gd name="T11" fmla="*/ 169516832 h 11"/>
                  <a:gd name="T12" fmla="*/ 295560558 w 28"/>
                  <a:gd name="T13" fmla="*/ 169516832 h 11"/>
                  <a:gd name="T14" fmla="*/ 295560558 w 28"/>
                  <a:gd name="T15" fmla="*/ 92464438 h 11"/>
                  <a:gd name="T16" fmla="*/ 147782112 w 28"/>
                  <a:gd name="T17" fmla="*/ 169516832 h 11"/>
                  <a:gd name="T18" fmla="*/ 80607756 w 28"/>
                  <a:gd name="T19" fmla="*/ 92464438 h 11"/>
                  <a:gd name="T20" fmla="*/ 0 w 28"/>
                  <a:gd name="T21" fmla="*/ 92464438 h 11"/>
                  <a:gd name="T22" fmla="*/ 0 w 28"/>
                  <a:gd name="T23" fmla="*/ 92464438 h 11"/>
                  <a:gd name="T24" fmla="*/ 0 w 28"/>
                  <a:gd name="T25" fmla="*/ 92464438 h 11"/>
                  <a:gd name="T26" fmla="*/ 0 w 28"/>
                  <a:gd name="T27" fmla="*/ 169516832 h 11"/>
                  <a:gd name="T28" fmla="*/ 0 w 28"/>
                  <a:gd name="T29" fmla="*/ 169516832 h 11"/>
                  <a:gd name="T30" fmla="*/ 0 w 28"/>
                  <a:gd name="T31" fmla="*/ 0 h 11"/>
                  <a:gd name="T32" fmla="*/ 0 w 28"/>
                  <a:gd name="T33" fmla="*/ 0 h 11"/>
                  <a:gd name="T34" fmla="*/ 228386173 w 28"/>
                  <a:gd name="T35" fmla="*/ 0 h 11"/>
                  <a:gd name="T36" fmla="*/ 295560558 w 28"/>
                  <a:gd name="T37" fmla="*/ 0 h 11"/>
                  <a:gd name="T38" fmla="*/ 376168285 w 28"/>
                  <a:gd name="T39" fmla="*/ 0 h 11"/>
                  <a:gd name="T40" fmla="*/ 376168285 w 28"/>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
                  <a:gd name="T64" fmla="*/ 0 h 11"/>
                  <a:gd name="T65" fmla="*/ 28 w 28"/>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 h="11">
                    <a:moveTo>
                      <a:pt x="28" y="0"/>
                    </a:moveTo>
                    <a:lnTo>
                      <a:pt x="28" y="0"/>
                    </a:lnTo>
                    <a:lnTo>
                      <a:pt x="28" y="6"/>
                    </a:lnTo>
                    <a:lnTo>
                      <a:pt x="28" y="11"/>
                    </a:lnTo>
                    <a:lnTo>
                      <a:pt x="22" y="11"/>
                    </a:lnTo>
                    <a:lnTo>
                      <a:pt x="22" y="6"/>
                    </a:lnTo>
                    <a:lnTo>
                      <a:pt x="11" y="11"/>
                    </a:lnTo>
                    <a:lnTo>
                      <a:pt x="6" y="6"/>
                    </a:lnTo>
                    <a:lnTo>
                      <a:pt x="0" y="6"/>
                    </a:lnTo>
                    <a:lnTo>
                      <a:pt x="0" y="11"/>
                    </a:lnTo>
                    <a:lnTo>
                      <a:pt x="0" y="0"/>
                    </a:lnTo>
                    <a:lnTo>
                      <a:pt x="17" y="0"/>
                    </a:lnTo>
                    <a:lnTo>
                      <a:pt x="22" y="0"/>
                    </a:lnTo>
                    <a:lnTo>
                      <a:pt x="28"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79" name="Freeform 1539"/>
              <p:cNvSpPr>
                <a:spLocks/>
              </p:cNvSpPr>
              <p:nvPr/>
            </p:nvSpPr>
            <p:spPr bwMode="auto">
              <a:xfrm>
                <a:off x="-6229365" y="-6208776"/>
                <a:ext cx="124235" cy="37782"/>
              </a:xfrm>
              <a:custGeom>
                <a:avLst/>
                <a:gdLst>
                  <a:gd name="T0" fmla="*/ 70862888 w 33"/>
                  <a:gd name="T1" fmla="*/ 0 h 10"/>
                  <a:gd name="T2" fmla="*/ 70862888 w 33"/>
                  <a:gd name="T3" fmla="*/ 0 h 10"/>
                  <a:gd name="T4" fmla="*/ 70862888 w 33"/>
                  <a:gd name="T5" fmla="*/ 0 h 10"/>
                  <a:gd name="T6" fmla="*/ 155903618 w 33"/>
                  <a:gd name="T7" fmla="*/ 71373978 h 10"/>
                  <a:gd name="T8" fmla="*/ 226766476 w 33"/>
                  <a:gd name="T9" fmla="*/ 0 h 10"/>
                  <a:gd name="T10" fmla="*/ 382670094 w 33"/>
                  <a:gd name="T11" fmla="*/ 0 h 10"/>
                  <a:gd name="T12" fmla="*/ 467707029 w 33"/>
                  <a:gd name="T13" fmla="*/ 71373978 h 10"/>
                  <a:gd name="T14" fmla="*/ 467707029 w 33"/>
                  <a:gd name="T15" fmla="*/ 142747957 h 10"/>
                  <a:gd name="T16" fmla="*/ 467707029 w 33"/>
                  <a:gd name="T17" fmla="*/ 142747957 h 10"/>
                  <a:gd name="T18" fmla="*/ 155903618 w 33"/>
                  <a:gd name="T19" fmla="*/ 142747957 h 10"/>
                  <a:gd name="T20" fmla="*/ 0 w 33"/>
                  <a:gd name="T21" fmla="*/ 71373978 h 10"/>
                  <a:gd name="T22" fmla="*/ 70862888 w 33"/>
                  <a:gd name="T23" fmla="*/ 0 h 10"/>
                  <a:gd name="T24" fmla="*/ 70862888 w 33"/>
                  <a:gd name="T25" fmla="*/ 0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0"/>
                  <a:gd name="T41" fmla="*/ 33 w 33"/>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0">
                    <a:moveTo>
                      <a:pt x="5" y="0"/>
                    </a:moveTo>
                    <a:lnTo>
                      <a:pt x="5" y="0"/>
                    </a:lnTo>
                    <a:lnTo>
                      <a:pt x="11" y="5"/>
                    </a:lnTo>
                    <a:lnTo>
                      <a:pt x="16" y="0"/>
                    </a:lnTo>
                    <a:lnTo>
                      <a:pt x="27" y="0"/>
                    </a:lnTo>
                    <a:lnTo>
                      <a:pt x="33" y="5"/>
                    </a:lnTo>
                    <a:lnTo>
                      <a:pt x="33" y="10"/>
                    </a:lnTo>
                    <a:lnTo>
                      <a:pt x="11" y="10"/>
                    </a:lnTo>
                    <a:lnTo>
                      <a:pt x="0" y="5"/>
                    </a:lnTo>
                    <a:lnTo>
                      <a:pt x="5"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80" name="Freeform 1540"/>
              <p:cNvSpPr>
                <a:spLocks/>
              </p:cNvSpPr>
              <p:nvPr/>
            </p:nvSpPr>
            <p:spPr bwMode="auto">
              <a:xfrm>
                <a:off x="-6229365" y="-5658210"/>
                <a:ext cx="102629" cy="64773"/>
              </a:xfrm>
              <a:custGeom>
                <a:avLst/>
                <a:gdLst>
                  <a:gd name="T0" fmla="*/ 0 w 27"/>
                  <a:gd name="T1" fmla="*/ 159692104 h 17"/>
                  <a:gd name="T2" fmla="*/ 0 w 27"/>
                  <a:gd name="T3" fmla="*/ 159692104 h 17"/>
                  <a:gd name="T4" fmla="*/ 72239422 w 27"/>
                  <a:gd name="T5" fmla="*/ 87104435 h 17"/>
                  <a:gd name="T6" fmla="*/ 72239422 w 27"/>
                  <a:gd name="T7" fmla="*/ 0 h 17"/>
                  <a:gd name="T8" fmla="*/ 72239422 w 27"/>
                  <a:gd name="T9" fmla="*/ 0 h 17"/>
                  <a:gd name="T10" fmla="*/ 158930524 w 27"/>
                  <a:gd name="T11" fmla="*/ 87104435 h 17"/>
                  <a:gd name="T12" fmla="*/ 317861047 w 27"/>
                  <a:gd name="T13" fmla="*/ 87104435 h 17"/>
                  <a:gd name="T14" fmla="*/ 390100440 w 27"/>
                  <a:gd name="T15" fmla="*/ 87104435 h 17"/>
                  <a:gd name="T16" fmla="*/ 317861047 w 27"/>
                  <a:gd name="T17" fmla="*/ 246796509 h 17"/>
                  <a:gd name="T18" fmla="*/ 317861047 w 27"/>
                  <a:gd name="T19" fmla="*/ 246796509 h 17"/>
                  <a:gd name="T20" fmla="*/ 317861047 w 27"/>
                  <a:gd name="T21" fmla="*/ 159692104 h 17"/>
                  <a:gd name="T22" fmla="*/ 231169916 w 27"/>
                  <a:gd name="T23" fmla="*/ 159692104 h 17"/>
                  <a:gd name="T24" fmla="*/ 0 w 27"/>
                  <a:gd name="T25" fmla="*/ 159692104 h 17"/>
                  <a:gd name="T26" fmla="*/ 0 w 27"/>
                  <a:gd name="T27" fmla="*/ 159692104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
                  <a:gd name="T43" fmla="*/ 0 h 17"/>
                  <a:gd name="T44" fmla="*/ 27 w 27"/>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 h="17">
                    <a:moveTo>
                      <a:pt x="0" y="11"/>
                    </a:moveTo>
                    <a:lnTo>
                      <a:pt x="0" y="11"/>
                    </a:lnTo>
                    <a:lnTo>
                      <a:pt x="5" y="6"/>
                    </a:lnTo>
                    <a:lnTo>
                      <a:pt x="5" y="0"/>
                    </a:lnTo>
                    <a:lnTo>
                      <a:pt x="11" y="6"/>
                    </a:lnTo>
                    <a:lnTo>
                      <a:pt x="22" y="6"/>
                    </a:lnTo>
                    <a:lnTo>
                      <a:pt x="27" y="6"/>
                    </a:lnTo>
                    <a:lnTo>
                      <a:pt x="22" y="17"/>
                    </a:lnTo>
                    <a:lnTo>
                      <a:pt x="22" y="11"/>
                    </a:lnTo>
                    <a:lnTo>
                      <a:pt x="16" y="11"/>
                    </a:lnTo>
                    <a:lnTo>
                      <a:pt x="0"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81" name="Freeform 1541"/>
              <p:cNvSpPr>
                <a:spLocks/>
              </p:cNvSpPr>
              <p:nvPr/>
            </p:nvSpPr>
            <p:spPr bwMode="auto">
              <a:xfrm>
                <a:off x="-6369802" y="-5658210"/>
                <a:ext cx="59418" cy="43182"/>
              </a:xfrm>
              <a:custGeom>
                <a:avLst/>
                <a:gdLst>
                  <a:gd name="T0" fmla="*/ 68954585 w 16"/>
                  <a:gd name="T1" fmla="*/ 0 h 11"/>
                  <a:gd name="T2" fmla="*/ 68954585 w 16"/>
                  <a:gd name="T3" fmla="*/ 0 h 11"/>
                  <a:gd name="T4" fmla="*/ 68954585 w 16"/>
                  <a:gd name="T5" fmla="*/ 0 h 11"/>
                  <a:gd name="T6" fmla="*/ 68954585 w 16"/>
                  <a:gd name="T7" fmla="*/ 0 h 11"/>
                  <a:gd name="T8" fmla="*/ 220656123 w 16"/>
                  <a:gd name="T9" fmla="*/ 0 h 11"/>
                  <a:gd name="T10" fmla="*/ 220656123 w 16"/>
                  <a:gd name="T11" fmla="*/ 0 h 11"/>
                  <a:gd name="T12" fmla="*/ 220656123 w 16"/>
                  <a:gd name="T13" fmla="*/ 169516832 h 11"/>
                  <a:gd name="T14" fmla="*/ 220656123 w 16"/>
                  <a:gd name="T15" fmla="*/ 169516832 h 11"/>
                  <a:gd name="T16" fmla="*/ 68954585 w 16"/>
                  <a:gd name="T17" fmla="*/ 169516832 h 11"/>
                  <a:gd name="T18" fmla="*/ 0 w 16"/>
                  <a:gd name="T19" fmla="*/ 169516832 h 11"/>
                  <a:gd name="T20" fmla="*/ 0 w 16"/>
                  <a:gd name="T21" fmla="*/ 92464438 h 11"/>
                  <a:gd name="T22" fmla="*/ 68954585 w 16"/>
                  <a:gd name="T23" fmla="*/ 0 h 11"/>
                  <a:gd name="T24" fmla="*/ 68954585 w 16"/>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1"/>
                  <a:gd name="T41" fmla="*/ 16 w 16"/>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1">
                    <a:moveTo>
                      <a:pt x="5" y="0"/>
                    </a:moveTo>
                    <a:lnTo>
                      <a:pt x="5" y="0"/>
                    </a:lnTo>
                    <a:lnTo>
                      <a:pt x="16" y="0"/>
                    </a:lnTo>
                    <a:lnTo>
                      <a:pt x="16" y="11"/>
                    </a:lnTo>
                    <a:lnTo>
                      <a:pt x="5" y="11"/>
                    </a:lnTo>
                    <a:lnTo>
                      <a:pt x="0" y="11"/>
                    </a:lnTo>
                    <a:lnTo>
                      <a:pt x="0" y="6"/>
                    </a:lnTo>
                    <a:lnTo>
                      <a:pt x="5"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82" name="Freeform 1542"/>
              <p:cNvSpPr>
                <a:spLocks/>
              </p:cNvSpPr>
              <p:nvPr/>
            </p:nvSpPr>
            <p:spPr bwMode="auto">
              <a:xfrm>
                <a:off x="-6391408" y="-5593437"/>
                <a:ext cx="102629" cy="43182"/>
              </a:xfrm>
              <a:custGeom>
                <a:avLst/>
                <a:gdLst>
                  <a:gd name="T0" fmla="*/ 295560558 w 28"/>
                  <a:gd name="T1" fmla="*/ 169516832 h 11"/>
                  <a:gd name="T2" fmla="*/ 295560558 w 28"/>
                  <a:gd name="T3" fmla="*/ 169516832 h 11"/>
                  <a:gd name="T4" fmla="*/ 228386173 w 28"/>
                  <a:gd name="T5" fmla="*/ 169516832 h 11"/>
                  <a:gd name="T6" fmla="*/ 0 w 28"/>
                  <a:gd name="T7" fmla="*/ 169516832 h 11"/>
                  <a:gd name="T8" fmla="*/ 0 w 28"/>
                  <a:gd name="T9" fmla="*/ 169516832 h 11"/>
                  <a:gd name="T10" fmla="*/ 0 w 28"/>
                  <a:gd name="T11" fmla="*/ 0 h 11"/>
                  <a:gd name="T12" fmla="*/ 0 w 28"/>
                  <a:gd name="T13" fmla="*/ 0 h 11"/>
                  <a:gd name="T14" fmla="*/ 0 w 28"/>
                  <a:gd name="T15" fmla="*/ 0 h 11"/>
                  <a:gd name="T16" fmla="*/ 0 w 28"/>
                  <a:gd name="T17" fmla="*/ 77052394 h 11"/>
                  <a:gd name="T18" fmla="*/ 0 w 28"/>
                  <a:gd name="T19" fmla="*/ 77052394 h 11"/>
                  <a:gd name="T20" fmla="*/ 80607756 w 28"/>
                  <a:gd name="T21" fmla="*/ 77052394 h 11"/>
                  <a:gd name="T22" fmla="*/ 228386173 w 28"/>
                  <a:gd name="T23" fmla="*/ 77052394 h 11"/>
                  <a:gd name="T24" fmla="*/ 376168285 w 28"/>
                  <a:gd name="T25" fmla="*/ 0 h 11"/>
                  <a:gd name="T26" fmla="*/ 376168285 w 28"/>
                  <a:gd name="T27" fmla="*/ 0 h 11"/>
                  <a:gd name="T28" fmla="*/ 376168285 w 28"/>
                  <a:gd name="T29" fmla="*/ 169516832 h 11"/>
                  <a:gd name="T30" fmla="*/ 376168285 w 28"/>
                  <a:gd name="T31" fmla="*/ 169516832 h 11"/>
                  <a:gd name="T32" fmla="*/ 376168285 w 28"/>
                  <a:gd name="T33" fmla="*/ 169516832 h 11"/>
                  <a:gd name="T34" fmla="*/ 295560558 w 28"/>
                  <a:gd name="T35" fmla="*/ 169516832 h 11"/>
                  <a:gd name="T36" fmla="*/ 295560558 w 28"/>
                  <a:gd name="T37" fmla="*/ 169516832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11"/>
                  <a:gd name="T59" fmla="*/ 28 w 28"/>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11">
                    <a:moveTo>
                      <a:pt x="22" y="11"/>
                    </a:moveTo>
                    <a:lnTo>
                      <a:pt x="22" y="11"/>
                    </a:lnTo>
                    <a:lnTo>
                      <a:pt x="17" y="11"/>
                    </a:lnTo>
                    <a:lnTo>
                      <a:pt x="0" y="11"/>
                    </a:lnTo>
                    <a:lnTo>
                      <a:pt x="0" y="0"/>
                    </a:lnTo>
                    <a:lnTo>
                      <a:pt x="0" y="5"/>
                    </a:lnTo>
                    <a:lnTo>
                      <a:pt x="6" y="5"/>
                    </a:lnTo>
                    <a:lnTo>
                      <a:pt x="17" y="5"/>
                    </a:lnTo>
                    <a:lnTo>
                      <a:pt x="28" y="0"/>
                    </a:lnTo>
                    <a:lnTo>
                      <a:pt x="28" y="11"/>
                    </a:lnTo>
                    <a:lnTo>
                      <a:pt x="22"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83" name="Freeform 1543"/>
              <p:cNvSpPr>
                <a:spLocks/>
              </p:cNvSpPr>
              <p:nvPr/>
            </p:nvSpPr>
            <p:spPr bwMode="auto">
              <a:xfrm>
                <a:off x="-6250970" y="-5534064"/>
                <a:ext cx="145841" cy="43182"/>
              </a:xfrm>
              <a:custGeom>
                <a:avLst/>
                <a:gdLst>
                  <a:gd name="T0" fmla="*/ 0 w 39"/>
                  <a:gd name="T1" fmla="*/ 92464438 h 11"/>
                  <a:gd name="T2" fmla="*/ 0 w 39"/>
                  <a:gd name="T3" fmla="*/ 92464438 h 11"/>
                  <a:gd name="T4" fmla="*/ 237728274 w 39"/>
                  <a:gd name="T5" fmla="*/ 0 h 11"/>
                  <a:gd name="T6" fmla="*/ 391549393 w 39"/>
                  <a:gd name="T7" fmla="*/ 92464438 h 11"/>
                  <a:gd name="T8" fmla="*/ 545374310 w 39"/>
                  <a:gd name="T9" fmla="*/ 169516832 h 11"/>
                  <a:gd name="T10" fmla="*/ 545374310 w 39"/>
                  <a:gd name="T11" fmla="*/ 169516832 h 11"/>
                  <a:gd name="T12" fmla="*/ 153824858 w 39"/>
                  <a:gd name="T13" fmla="*/ 169516832 h 11"/>
                  <a:gd name="T14" fmla="*/ 83903446 w 39"/>
                  <a:gd name="T15" fmla="*/ 169516832 h 11"/>
                  <a:gd name="T16" fmla="*/ 0 w 39"/>
                  <a:gd name="T17" fmla="*/ 92464438 h 11"/>
                  <a:gd name="T18" fmla="*/ 0 w 39"/>
                  <a:gd name="T19" fmla="*/ 92464438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11"/>
                  <a:gd name="T32" fmla="*/ 39 w 39"/>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11">
                    <a:moveTo>
                      <a:pt x="0" y="6"/>
                    </a:moveTo>
                    <a:lnTo>
                      <a:pt x="0" y="6"/>
                    </a:lnTo>
                    <a:lnTo>
                      <a:pt x="17" y="0"/>
                    </a:lnTo>
                    <a:lnTo>
                      <a:pt x="28" y="6"/>
                    </a:lnTo>
                    <a:lnTo>
                      <a:pt x="39" y="11"/>
                    </a:lnTo>
                    <a:lnTo>
                      <a:pt x="11" y="11"/>
                    </a:lnTo>
                    <a:lnTo>
                      <a:pt x="6" y="11"/>
                    </a:lnTo>
                    <a:lnTo>
                      <a:pt x="0" y="6"/>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84" name="Freeform 1544"/>
              <p:cNvSpPr>
                <a:spLocks/>
              </p:cNvSpPr>
              <p:nvPr/>
            </p:nvSpPr>
            <p:spPr bwMode="auto">
              <a:xfrm>
                <a:off x="-6391408" y="-5534064"/>
                <a:ext cx="102629" cy="43182"/>
              </a:xfrm>
              <a:custGeom>
                <a:avLst/>
                <a:gdLst>
                  <a:gd name="T0" fmla="*/ 295560558 w 28"/>
                  <a:gd name="T1" fmla="*/ 169516832 h 11"/>
                  <a:gd name="T2" fmla="*/ 295560558 w 28"/>
                  <a:gd name="T3" fmla="*/ 169516832 h 11"/>
                  <a:gd name="T4" fmla="*/ 295560558 w 28"/>
                  <a:gd name="T5" fmla="*/ 92464438 h 11"/>
                  <a:gd name="T6" fmla="*/ 147782112 w 28"/>
                  <a:gd name="T7" fmla="*/ 92464438 h 11"/>
                  <a:gd name="T8" fmla="*/ 0 w 28"/>
                  <a:gd name="T9" fmla="*/ 92464438 h 11"/>
                  <a:gd name="T10" fmla="*/ 0 w 28"/>
                  <a:gd name="T11" fmla="*/ 92464438 h 11"/>
                  <a:gd name="T12" fmla="*/ 0 w 28"/>
                  <a:gd name="T13" fmla="*/ 0 h 11"/>
                  <a:gd name="T14" fmla="*/ 147782112 w 28"/>
                  <a:gd name="T15" fmla="*/ 0 h 11"/>
                  <a:gd name="T16" fmla="*/ 376168285 w 28"/>
                  <a:gd name="T17" fmla="*/ 0 h 11"/>
                  <a:gd name="T18" fmla="*/ 376168285 w 28"/>
                  <a:gd name="T19" fmla="*/ 0 h 11"/>
                  <a:gd name="T20" fmla="*/ 376168285 w 28"/>
                  <a:gd name="T21" fmla="*/ 92464438 h 11"/>
                  <a:gd name="T22" fmla="*/ 376168285 w 28"/>
                  <a:gd name="T23" fmla="*/ 92464438 h 11"/>
                  <a:gd name="T24" fmla="*/ 376168285 w 28"/>
                  <a:gd name="T25" fmla="*/ 169516832 h 11"/>
                  <a:gd name="T26" fmla="*/ 295560558 w 28"/>
                  <a:gd name="T27" fmla="*/ 169516832 h 11"/>
                  <a:gd name="T28" fmla="*/ 295560558 w 28"/>
                  <a:gd name="T29" fmla="*/ 169516832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1"/>
                  <a:gd name="T47" fmla="*/ 28 w 28"/>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1">
                    <a:moveTo>
                      <a:pt x="22" y="11"/>
                    </a:moveTo>
                    <a:lnTo>
                      <a:pt x="22" y="11"/>
                    </a:lnTo>
                    <a:lnTo>
                      <a:pt x="22" y="6"/>
                    </a:lnTo>
                    <a:lnTo>
                      <a:pt x="11" y="6"/>
                    </a:lnTo>
                    <a:lnTo>
                      <a:pt x="0" y="6"/>
                    </a:lnTo>
                    <a:lnTo>
                      <a:pt x="0" y="0"/>
                    </a:lnTo>
                    <a:lnTo>
                      <a:pt x="11" y="0"/>
                    </a:lnTo>
                    <a:lnTo>
                      <a:pt x="28" y="0"/>
                    </a:lnTo>
                    <a:lnTo>
                      <a:pt x="28" y="6"/>
                    </a:lnTo>
                    <a:lnTo>
                      <a:pt x="28" y="11"/>
                    </a:lnTo>
                    <a:lnTo>
                      <a:pt x="22"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85" name="Freeform 1545"/>
              <p:cNvSpPr>
                <a:spLocks/>
              </p:cNvSpPr>
              <p:nvPr/>
            </p:nvSpPr>
            <p:spPr bwMode="auto">
              <a:xfrm>
                <a:off x="-6229365" y="-5469292"/>
                <a:ext cx="124235" cy="37786"/>
              </a:xfrm>
              <a:custGeom>
                <a:avLst/>
                <a:gdLst>
                  <a:gd name="T0" fmla="*/ 382670094 w 33"/>
                  <a:gd name="T1" fmla="*/ 142778184 h 10"/>
                  <a:gd name="T2" fmla="*/ 382670094 w 33"/>
                  <a:gd name="T3" fmla="*/ 142778184 h 10"/>
                  <a:gd name="T4" fmla="*/ 226766476 w 33"/>
                  <a:gd name="T5" fmla="*/ 71389092 h 10"/>
                  <a:gd name="T6" fmla="*/ 0 w 33"/>
                  <a:gd name="T7" fmla="*/ 142778184 h 10"/>
                  <a:gd name="T8" fmla="*/ 0 w 33"/>
                  <a:gd name="T9" fmla="*/ 142778184 h 10"/>
                  <a:gd name="T10" fmla="*/ 0 w 33"/>
                  <a:gd name="T11" fmla="*/ 0 h 10"/>
                  <a:gd name="T12" fmla="*/ 0 w 33"/>
                  <a:gd name="T13" fmla="*/ 0 h 10"/>
                  <a:gd name="T14" fmla="*/ 70862888 w 33"/>
                  <a:gd name="T15" fmla="*/ 0 h 10"/>
                  <a:gd name="T16" fmla="*/ 70862888 w 33"/>
                  <a:gd name="T17" fmla="*/ 0 h 10"/>
                  <a:gd name="T18" fmla="*/ 70862888 w 33"/>
                  <a:gd name="T19" fmla="*/ 0 h 10"/>
                  <a:gd name="T20" fmla="*/ 155903618 w 33"/>
                  <a:gd name="T21" fmla="*/ 0 h 10"/>
                  <a:gd name="T22" fmla="*/ 311803471 w 33"/>
                  <a:gd name="T23" fmla="*/ 71389092 h 10"/>
                  <a:gd name="T24" fmla="*/ 467707029 w 33"/>
                  <a:gd name="T25" fmla="*/ 71389092 h 10"/>
                  <a:gd name="T26" fmla="*/ 382670094 w 33"/>
                  <a:gd name="T27" fmla="*/ 142778184 h 10"/>
                  <a:gd name="T28" fmla="*/ 382670094 w 33"/>
                  <a:gd name="T29" fmla="*/ 142778184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0"/>
                  <a:gd name="T47" fmla="*/ 33 w 33"/>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0">
                    <a:moveTo>
                      <a:pt x="27" y="10"/>
                    </a:moveTo>
                    <a:lnTo>
                      <a:pt x="27" y="10"/>
                    </a:lnTo>
                    <a:lnTo>
                      <a:pt x="16" y="5"/>
                    </a:lnTo>
                    <a:lnTo>
                      <a:pt x="0" y="10"/>
                    </a:lnTo>
                    <a:lnTo>
                      <a:pt x="0" y="0"/>
                    </a:lnTo>
                    <a:lnTo>
                      <a:pt x="5" y="0"/>
                    </a:lnTo>
                    <a:lnTo>
                      <a:pt x="11" y="0"/>
                    </a:lnTo>
                    <a:lnTo>
                      <a:pt x="22" y="5"/>
                    </a:lnTo>
                    <a:lnTo>
                      <a:pt x="33" y="5"/>
                    </a:lnTo>
                    <a:lnTo>
                      <a:pt x="27" y="1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86" name="Freeform 1546"/>
              <p:cNvSpPr>
                <a:spLocks/>
              </p:cNvSpPr>
              <p:nvPr/>
            </p:nvSpPr>
            <p:spPr bwMode="auto">
              <a:xfrm>
                <a:off x="-6391408" y="-5469292"/>
                <a:ext cx="124235" cy="37786"/>
              </a:xfrm>
              <a:custGeom>
                <a:avLst/>
                <a:gdLst>
                  <a:gd name="T0" fmla="*/ 0 w 33"/>
                  <a:gd name="T1" fmla="*/ 71389092 h 10"/>
                  <a:gd name="T2" fmla="*/ 0 w 33"/>
                  <a:gd name="T3" fmla="*/ 71389092 h 10"/>
                  <a:gd name="T4" fmla="*/ 0 w 33"/>
                  <a:gd name="T5" fmla="*/ 0 h 10"/>
                  <a:gd name="T6" fmla="*/ 155903618 w 33"/>
                  <a:gd name="T7" fmla="*/ 0 h 10"/>
                  <a:gd name="T8" fmla="*/ 467707029 w 33"/>
                  <a:gd name="T9" fmla="*/ 0 h 10"/>
                  <a:gd name="T10" fmla="*/ 467707029 w 33"/>
                  <a:gd name="T11" fmla="*/ 0 h 10"/>
                  <a:gd name="T12" fmla="*/ 467707029 w 33"/>
                  <a:gd name="T13" fmla="*/ 142778184 h 10"/>
                  <a:gd name="T14" fmla="*/ 311803471 w 33"/>
                  <a:gd name="T15" fmla="*/ 71389092 h 10"/>
                  <a:gd name="T16" fmla="*/ 155903618 w 33"/>
                  <a:gd name="T17" fmla="*/ 71389092 h 10"/>
                  <a:gd name="T18" fmla="*/ 0 w 33"/>
                  <a:gd name="T19" fmla="*/ 71389092 h 10"/>
                  <a:gd name="T20" fmla="*/ 0 w 33"/>
                  <a:gd name="T21" fmla="*/ 71389092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0"/>
                  <a:gd name="T35" fmla="*/ 33 w 33"/>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0">
                    <a:moveTo>
                      <a:pt x="0" y="5"/>
                    </a:moveTo>
                    <a:lnTo>
                      <a:pt x="0" y="5"/>
                    </a:lnTo>
                    <a:lnTo>
                      <a:pt x="0" y="0"/>
                    </a:lnTo>
                    <a:lnTo>
                      <a:pt x="11" y="0"/>
                    </a:lnTo>
                    <a:lnTo>
                      <a:pt x="33" y="0"/>
                    </a:lnTo>
                    <a:lnTo>
                      <a:pt x="33" y="10"/>
                    </a:lnTo>
                    <a:lnTo>
                      <a:pt x="22" y="5"/>
                    </a:lnTo>
                    <a:lnTo>
                      <a:pt x="11" y="5"/>
                    </a:lnTo>
                    <a:lnTo>
                      <a:pt x="0" y="5"/>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87" name="Freeform 1547"/>
              <p:cNvSpPr>
                <a:spLocks/>
              </p:cNvSpPr>
              <p:nvPr/>
            </p:nvSpPr>
            <p:spPr bwMode="auto">
              <a:xfrm>
                <a:off x="-6186153" y="-5409915"/>
                <a:ext cx="102629" cy="43182"/>
              </a:xfrm>
              <a:custGeom>
                <a:avLst/>
                <a:gdLst>
                  <a:gd name="T0" fmla="*/ 0 w 27"/>
                  <a:gd name="T1" fmla="*/ 0 h 11"/>
                  <a:gd name="T2" fmla="*/ 0 w 27"/>
                  <a:gd name="T3" fmla="*/ 0 h 11"/>
                  <a:gd name="T4" fmla="*/ 72239422 w 27"/>
                  <a:gd name="T5" fmla="*/ 0 h 11"/>
                  <a:gd name="T6" fmla="*/ 231169916 w 27"/>
                  <a:gd name="T7" fmla="*/ 0 h 11"/>
                  <a:gd name="T8" fmla="*/ 390100440 w 27"/>
                  <a:gd name="T9" fmla="*/ 0 h 11"/>
                  <a:gd name="T10" fmla="*/ 390100440 w 27"/>
                  <a:gd name="T11" fmla="*/ 0 h 11"/>
                  <a:gd name="T12" fmla="*/ 390100440 w 27"/>
                  <a:gd name="T13" fmla="*/ 77052394 h 11"/>
                  <a:gd name="T14" fmla="*/ 231169916 w 27"/>
                  <a:gd name="T15" fmla="*/ 169516832 h 11"/>
                  <a:gd name="T16" fmla="*/ 72239422 w 27"/>
                  <a:gd name="T17" fmla="*/ 77052394 h 11"/>
                  <a:gd name="T18" fmla="*/ 0 w 27"/>
                  <a:gd name="T19" fmla="*/ 0 h 11"/>
                  <a:gd name="T20" fmla="*/ 0 w 27"/>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1"/>
                  <a:gd name="T35" fmla="*/ 27 w 27"/>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1">
                    <a:moveTo>
                      <a:pt x="0" y="0"/>
                    </a:moveTo>
                    <a:lnTo>
                      <a:pt x="0" y="0"/>
                    </a:lnTo>
                    <a:lnTo>
                      <a:pt x="5" y="0"/>
                    </a:lnTo>
                    <a:lnTo>
                      <a:pt x="16" y="0"/>
                    </a:lnTo>
                    <a:lnTo>
                      <a:pt x="27" y="0"/>
                    </a:lnTo>
                    <a:lnTo>
                      <a:pt x="27" y="5"/>
                    </a:lnTo>
                    <a:lnTo>
                      <a:pt x="16" y="11"/>
                    </a:lnTo>
                    <a:lnTo>
                      <a:pt x="5" y="5"/>
                    </a:lnTo>
                    <a:lnTo>
                      <a:pt x="0"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88" name="Freeform 1548"/>
              <p:cNvSpPr>
                <a:spLocks/>
              </p:cNvSpPr>
              <p:nvPr/>
            </p:nvSpPr>
            <p:spPr bwMode="auto">
              <a:xfrm>
                <a:off x="-6391408" y="-5431506"/>
                <a:ext cx="124235" cy="64773"/>
              </a:xfrm>
              <a:custGeom>
                <a:avLst/>
                <a:gdLst>
                  <a:gd name="T0" fmla="*/ 467707029 w 33"/>
                  <a:gd name="T1" fmla="*/ 246796509 h 17"/>
                  <a:gd name="T2" fmla="*/ 467707029 w 33"/>
                  <a:gd name="T3" fmla="*/ 246796509 h 17"/>
                  <a:gd name="T4" fmla="*/ 396844171 w 33"/>
                  <a:gd name="T5" fmla="*/ 159692104 h 17"/>
                  <a:gd name="T6" fmla="*/ 240940553 w 33"/>
                  <a:gd name="T7" fmla="*/ 87104435 h 17"/>
                  <a:gd name="T8" fmla="*/ 0 w 33"/>
                  <a:gd name="T9" fmla="*/ 159692104 h 17"/>
                  <a:gd name="T10" fmla="*/ 0 w 33"/>
                  <a:gd name="T11" fmla="*/ 159692104 h 17"/>
                  <a:gd name="T12" fmla="*/ 0 w 33"/>
                  <a:gd name="T13" fmla="*/ 87104435 h 17"/>
                  <a:gd name="T14" fmla="*/ 155903618 w 33"/>
                  <a:gd name="T15" fmla="*/ 0 h 17"/>
                  <a:gd name="T16" fmla="*/ 467707029 w 33"/>
                  <a:gd name="T17" fmla="*/ 87104435 h 17"/>
                  <a:gd name="T18" fmla="*/ 467707029 w 33"/>
                  <a:gd name="T19" fmla="*/ 87104435 h 17"/>
                  <a:gd name="T20" fmla="*/ 467707029 w 33"/>
                  <a:gd name="T21" fmla="*/ 159692104 h 17"/>
                  <a:gd name="T22" fmla="*/ 467707029 w 33"/>
                  <a:gd name="T23" fmla="*/ 159692104 h 17"/>
                  <a:gd name="T24" fmla="*/ 467707029 w 33"/>
                  <a:gd name="T25" fmla="*/ 159692104 h 17"/>
                  <a:gd name="T26" fmla="*/ 467707029 w 33"/>
                  <a:gd name="T27" fmla="*/ 246796509 h 17"/>
                  <a:gd name="T28" fmla="*/ 467707029 w 33"/>
                  <a:gd name="T29" fmla="*/ 246796509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7"/>
                  <a:gd name="T47" fmla="*/ 33 w 33"/>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7">
                    <a:moveTo>
                      <a:pt x="33" y="17"/>
                    </a:moveTo>
                    <a:lnTo>
                      <a:pt x="33" y="17"/>
                    </a:lnTo>
                    <a:lnTo>
                      <a:pt x="28" y="11"/>
                    </a:lnTo>
                    <a:lnTo>
                      <a:pt x="17" y="6"/>
                    </a:lnTo>
                    <a:lnTo>
                      <a:pt x="0" y="11"/>
                    </a:lnTo>
                    <a:lnTo>
                      <a:pt x="0" y="6"/>
                    </a:lnTo>
                    <a:lnTo>
                      <a:pt x="11" y="0"/>
                    </a:lnTo>
                    <a:lnTo>
                      <a:pt x="33" y="6"/>
                    </a:lnTo>
                    <a:lnTo>
                      <a:pt x="33" y="11"/>
                    </a:lnTo>
                    <a:lnTo>
                      <a:pt x="33" y="17"/>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89" name="Freeform 1549"/>
              <p:cNvSpPr>
                <a:spLocks/>
              </p:cNvSpPr>
              <p:nvPr/>
            </p:nvSpPr>
            <p:spPr bwMode="auto">
              <a:xfrm>
                <a:off x="-6250970" y="-5366734"/>
                <a:ext cx="145841" cy="37782"/>
              </a:xfrm>
              <a:custGeom>
                <a:avLst/>
                <a:gdLst>
                  <a:gd name="T0" fmla="*/ 545374310 w 39"/>
                  <a:gd name="T1" fmla="*/ 0 h 11"/>
                  <a:gd name="T2" fmla="*/ 545374310 w 39"/>
                  <a:gd name="T3" fmla="*/ 0 h 11"/>
                  <a:gd name="T4" fmla="*/ 461470776 w 39"/>
                  <a:gd name="T5" fmla="*/ 129770874 h 11"/>
                  <a:gd name="T6" fmla="*/ 307645977 w 39"/>
                  <a:gd name="T7" fmla="*/ 129770874 h 11"/>
                  <a:gd name="T8" fmla="*/ 153824858 w 39"/>
                  <a:gd name="T9" fmla="*/ 129770874 h 11"/>
                  <a:gd name="T10" fmla="*/ 0 w 39"/>
                  <a:gd name="T11" fmla="*/ 129770874 h 11"/>
                  <a:gd name="T12" fmla="*/ 0 w 39"/>
                  <a:gd name="T13" fmla="*/ 129770874 h 11"/>
                  <a:gd name="T14" fmla="*/ 0 w 39"/>
                  <a:gd name="T15" fmla="*/ 58988013 h 11"/>
                  <a:gd name="T16" fmla="*/ 83903446 w 39"/>
                  <a:gd name="T17" fmla="*/ 0 h 11"/>
                  <a:gd name="T18" fmla="*/ 237728274 w 39"/>
                  <a:gd name="T19" fmla="*/ 0 h 11"/>
                  <a:gd name="T20" fmla="*/ 391549393 w 39"/>
                  <a:gd name="T21" fmla="*/ 58988013 h 11"/>
                  <a:gd name="T22" fmla="*/ 545374310 w 39"/>
                  <a:gd name="T23" fmla="*/ 0 h 11"/>
                  <a:gd name="T24" fmla="*/ 545374310 w 39"/>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11"/>
                  <a:gd name="T41" fmla="*/ 39 w 39"/>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11">
                    <a:moveTo>
                      <a:pt x="39" y="0"/>
                    </a:moveTo>
                    <a:lnTo>
                      <a:pt x="39" y="0"/>
                    </a:lnTo>
                    <a:lnTo>
                      <a:pt x="33" y="11"/>
                    </a:lnTo>
                    <a:lnTo>
                      <a:pt x="22" y="11"/>
                    </a:lnTo>
                    <a:lnTo>
                      <a:pt x="11" y="11"/>
                    </a:lnTo>
                    <a:lnTo>
                      <a:pt x="0" y="11"/>
                    </a:lnTo>
                    <a:lnTo>
                      <a:pt x="0" y="5"/>
                    </a:lnTo>
                    <a:lnTo>
                      <a:pt x="6" y="0"/>
                    </a:lnTo>
                    <a:lnTo>
                      <a:pt x="17" y="0"/>
                    </a:lnTo>
                    <a:lnTo>
                      <a:pt x="28" y="5"/>
                    </a:lnTo>
                    <a:lnTo>
                      <a:pt x="39"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90" name="Freeform 1550"/>
              <p:cNvSpPr>
                <a:spLocks/>
              </p:cNvSpPr>
              <p:nvPr/>
            </p:nvSpPr>
            <p:spPr bwMode="auto">
              <a:xfrm>
                <a:off x="-6391408" y="-5307360"/>
                <a:ext cx="124235" cy="21591"/>
              </a:xfrm>
              <a:custGeom>
                <a:avLst/>
                <a:gdLst>
                  <a:gd name="T0" fmla="*/ 0 w 33"/>
                  <a:gd name="T1" fmla="*/ 0 h 6"/>
                  <a:gd name="T2" fmla="*/ 0 w 33"/>
                  <a:gd name="T3" fmla="*/ 0 h 6"/>
                  <a:gd name="T4" fmla="*/ 85036965 w 33"/>
                  <a:gd name="T5" fmla="*/ 0 h 6"/>
                  <a:gd name="T6" fmla="*/ 311803471 w 33"/>
                  <a:gd name="T7" fmla="*/ 0 h 6"/>
                  <a:gd name="T8" fmla="*/ 467707029 w 33"/>
                  <a:gd name="T9" fmla="*/ 0 h 6"/>
                  <a:gd name="T10" fmla="*/ 467707029 w 33"/>
                  <a:gd name="T11" fmla="*/ 77695217 h 6"/>
                  <a:gd name="T12" fmla="*/ 467707029 w 33"/>
                  <a:gd name="T13" fmla="*/ 77695217 h 6"/>
                  <a:gd name="T14" fmla="*/ 467707029 w 33"/>
                  <a:gd name="T15" fmla="*/ 77695217 h 6"/>
                  <a:gd name="T16" fmla="*/ 396844171 w 33"/>
                  <a:gd name="T17" fmla="*/ 77695217 h 6"/>
                  <a:gd name="T18" fmla="*/ 240940553 w 33"/>
                  <a:gd name="T19" fmla="*/ 77695217 h 6"/>
                  <a:gd name="T20" fmla="*/ 85036965 w 33"/>
                  <a:gd name="T21" fmla="*/ 77695217 h 6"/>
                  <a:gd name="T22" fmla="*/ 0 w 33"/>
                  <a:gd name="T23" fmla="*/ 77695217 h 6"/>
                  <a:gd name="T24" fmla="*/ 0 w 33"/>
                  <a:gd name="T25" fmla="*/ 0 h 6"/>
                  <a:gd name="T26" fmla="*/ 0 w 33"/>
                  <a:gd name="T27" fmla="*/ 0 h 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6"/>
                  <a:gd name="T44" fmla="*/ 33 w 33"/>
                  <a:gd name="T45" fmla="*/ 6 h 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6">
                    <a:moveTo>
                      <a:pt x="0" y="0"/>
                    </a:moveTo>
                    <a:lnTo>
                      <a:pt x="0" y="0"/>
                    </a:lnTo>
                    <a:lnTo>
                      <a:pt x="6" y="0"/>
                    </a:lnTo>
                    <a:lnTo>
                      <a:pt x="22" y="0"/>
                    </a:lnTo>
                    <a:lnTo>
                      <a:pt x="33" y="0"/>
                    </a:lnTo>
                    <a:lnTo>
                      <a:pt x="33" y="6"/>
                    </a:lnTo>
                    <a:lnTo>
                      <a:pt x="28" y="6"/>
                    </a:lnTo>
                    <a:lnTo>
                      <a:pt x="17" y="6"/>
                    </a:lnTo>
                    <a:lnTo>
                      <a:pt x="6" y="6"/>
                    </a:lnTo>
                    <a:lnTo>
                      <a:pt x="0" y="6"/>
                    </a:lnTo>
                    <a:lnTo>
                      <a:pt x="0"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91" name="Freeform 1551"/>
              <p:cNvSpPr>
                <a:spLocks/>
              </p:cNvSpPr>
              <p:nvPr/>
            </p:nvSpPr>
            <p:spPr bwMode="auto">
              <a:xfrm>
                <a:off x="-6250970" y="-5307360"/>
                <a:ext cx="108029" cy="43182"/>
              </a:xfrm>
              <a:custGeom>
                <a:avLst/>
                <a:gdLst>
                  <a:gd name="T0" fmla="*/ 416795180 w 28"/>
                  <a:gd name="T1" fmla="*/ 0 h 11"/>
                  <a:gd name="T2" fmla="*/ 416795180 w 28"/>
                  <a:gd name="T3" fmla="*/ 0 h 11"/>
                  <a:gd name="T4" fmla="*/ 416795180 w 28"/>
                  <a:gd name="T5" fmla="*/ 169516832 h 11"/>
                  <a:gd name="T6" fmla="*/ 416795180 w 28"/>
                  <a:gd name="T7" fmla="*/ 169516832 h 11"/>
                  <a:gd name="T8" fmla="*/ 163741114 w 28"/>
                  <a:gd name="T9" fmla="*/ 92464438 h 11"/>
                  <a:gd name="T10" fmla="*/ 0 w 28"/>
                  <a:gd name="T11" fmla="*/ 92464438 h 11"/>
                  <a:gd name="T12" fmla="*/ 0 w 28"/>
                  <a:gd name="T13" fmla="*/ 92464438 h 11"/>
                  <a:gd name="T14" fmla="*/ 0 w 28"/>
                  <a:gd name="T15" fmla="*/ 0 h 11"/>
                  <a:gd name="T16" fmla="*/ 163741114 w 28"/>
                  <a:gd name="T17" fmla="*/ 0 h 11"/>
                  <a:gd name="T18" fmla="*/ 416795180 w 28"/>
                  <a:gd name="T19" fmla="*/ 0 h 11"/>
                  <a:gd name="T20" fmla="*/ 416795180 w 28"/>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1"/>
                  <a:gd name="T35" fmla="*/ 28 w 28"/>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1">
                    <a:moveTo>
                      <a:pt x="28" y="0"/>
                    </a:moveTo>
                    <a:lnTo>
                      <a:pt x="28" y="0"/>
                    </a:lnTo>
                    <a:lnTo>
                      <a:pt x="28" y="11"/>
                    </a:lnTo>
                    <a:lnTo>
                      <a:pt x="11" y="6"/>
                    </a:lnTo>
                    <a:lnTo>
                      <a:pt x="0" y="6"/>
                    </a:lnTo>
                    <a:lnTo>
                      <a:pt x="0" y="0"/>
                    </a:lnTo>
                    <a:lnTo>
                      <a:pt x="11" y="0"/>
                    </a:lnTo>
                    <a:lnTo>
                      <a:pt x="28"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92" name="Freeform 1552"/>
              <p:cNvSpPr>
                <a:spLocks/>
              </p:cNvSpPr>
              <p:nvPr/>
            </p:nvSpPr>
            <p:spPr bwMode="auto">
              <a:xfrm>
                <a:off x="-6434620" y="-5264179"/>
                <a:ext cx="145841" cy="37786"/>
              </a:xfrm>
              <a:custGeom>
                <a:avLst/>
                <a:gdLst>
                  <a:gd name="T0" fmla="*/ 461470776 w 39"/>
                  <a:gd name="T1" fmla="*/ 129798354 h 11"/>
                  <a:gd name="T2" fmla="*/ 461470776 w 39"/>
                  <a:gd name="T3" fmla="*/ 129798354 h 11"/>
                  <a:gd name="T4" fmla="*/ 391549393 w 39"/>
                  <a:gd name="T5" fmla="*/ 129798354 h 11"/>
                  <a:gd name="T6" fmla="*/ 237728274 w 39"/>
                  <a:gd name="T7" fmla="*/ 129798354 h 11"/>
                  <a:gd name="T8" fmla="*/ 83903446 w 39"/>
                  <a:gd name="T9" fmla="*/ 129798354 h 11"/>
                  <a:gd name="T10" fmla="*/ 0 w 39"/>
                  <a:gd name="T11" fmla="*/ 70800661 h 11"/>
                  <a:gd name="T12" fmla="*/ 0 w 39"/>
                  <a:gd name="T13" fmla="*/ 70800661 h 11"/>
                  <a:gd name="T14" fmla="*/ 83903446 w 39"/>
                  <a:gd name="T15" fmla="*/ 0 h 11"/>
                  <a:gd name="T16" fmla="*/ 307645977 w 39"/>
                  <a:gd name="T17" fmla="*/ 0 h 11"/>
                  <a:gd name="T18" fmla="*/ 461470776 w 39"/>
                  <a:gd name="T19" fmla="*/ 70800661 h 11"/>
                  <a:gd name="T20" fmla="*/ 545374310 w 39"/>
                  <a:gd name="T21" fmla="*/ 70800661 h 11"/>
                  <a:gd name="T22" fmla="*/ 461470776 w 39"/>
                  <a:gd name="T23" fmla="*/ 129798354 h 11"/>
                  <a:gd name="T24" fmla="*/ 461470776 w 39"/>
                  <a:gd name="T25" fmla="*/ 129798354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11"/>
                  <a:gd name="T41" fmla="*/ 39 w 39"/>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11">
                    <a:moveTo>
                      <a:pt x="33" y="11"/>
                    </a:moveTo>
                    <a:lnTo>
                      <a:pt x="33" y="11"/>
                    </a:lnTo>
                    <a:lnTo>
                      <a:pt x="28" y="11"/>
                    </a:lnTo>
                    <a:lnTo>
                      <a:pt x="17" y="11"/>
                    </a:lnTo>
                    <a:lnTo>
                      <a:pt x="6" y="11"/>
                    </a:lnTo>
                    <a:lnTo>
                      <a:pt x="0" y="6"/>
                    </a:lnTo>
                    <a:lnTo>
                      <a:pt x="6" y="0"/>
                    </a:lnTo>
                    <a:lnTo>
                      <a:pt x="22" y="0"/>
                    </a:lnTo>
                    <a:lnTo>
                      <a:pt x="33" y="6"/>
                    </a:lnTo>
                    <a:lnTo>
                      <a:pt x="39" y="6"/>
                    </a:lnTo>
                    <a:lnTo>
                      <a:pt x="33"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93" name="Freeform 1553"/>
              <p:cNvSpPr>
                <a:spLocks/>
              </p:cNvSpPr>
              <p:nvPr/>
            </p:nvSpPr>
            <p:spPr bwMode="auto">
              <a:xfrm>
                <a:off x="-6229365" y="-5264179"/>
                <a:ext cx="124235" cy="37786"/>
              </a:xfrm>
              <a:custGeom>
                <a:avLst/>
                <a:gdLst>
                  <a:gd name="T0" fmla="*/ 0 w 33"/>
                  <a:gd name="T1" fmla="*/ 129798354 h 11"/>
                  <a:gd name="T2" fmla="*/ 0 w 33"/>
                  <a:gd name="T3" fmla="*/ 129798354 h 11"/>
                  <a:gd name="T4" fmla="*/ 0 w 33"/>
                  <a:gd name="T5" fmla="*/ 70800661 h 11"/>
                  <a:gd name="T6" fmla="*/ 70862888 w 33"/>
                  <a:gd name="T7" fmla="*/ 70800661 h 11"/>
                  <a:gd name="T8" fmla="*/ 226766476 w 33"/>
                  <a:gd name="T9" fmla="*/ 0 h 11"/>
                  <a:gd name="T10" fmla="*/ 382670094 w 33"/>
                  <a:gd name="T11" fmla="*/ 70800661 h 11"/>
                  <a:gd name="T12" fmla="*/ 467707029 w 33"/>
                  <a:gd name="T13" fmla="*/ 70800661 h 11"/>
                  <a:gd name="T14" fmla="*/ 467707029 w 33"/>
                  <a:gd name="T15" fmla="*/ 129798354 h 11"/>
                  <a:gd name="T16" fmla="*/ 467707029 w 33"/>
                  <a:gd name="T17" fmla="*/ 129798354 h 11"/>
                  <a:gd name="T18" fmla="*/ 382670094 w 33"/>
                  <a:gd name="T19" fmla="*/ 129798354 h 11"/>
                  <a:gd name="T20" fmla="*/ 226766476 w 33"/>
                  <a:gd name="T21" fmla="*/ 129798354 h 11"/>
                  <a:gd name="T22" fmla="*/ 155903618 w 33"/>
                  <a:gd name="T23" fmla="*/ 129798354 h 11"/>
                  <a:gd name="T24" fmla="*/ 0 w 33"/>
                  <a:gd name="T25" fmla="*/ 129798354 h 11"/>
                  <a:gd name="T26" fmla="*/ 0 w 33"/>
                  <a:gd name="T27" fmla="*/ 129798354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11"/>
                  <a:gd name="T44" fmla="*/ 33 w 33"/>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11">
                    <a:moveTo>
                      <a:pt x="0" y="11"/>
                    </a:moveTo>
                    <a:lnTo>
                      <a:pt x="0" y="11"/>
                    </a:lnTo>
                    <a:lnTo>
                      <a:pt x="0" y="6"/>
                    </a:lnTo>
                    <a:lnTo>
                      <a:pt x="5" y="6"/>
                    </a:lnTo>
                    <a:lnTo>
                      <a:pt x="16" y="0"/>
                    </a:lnTo>
                    <a:lnTo>
                      <a:pt x="27" y="6"/>
                    </a:lnTo>
                    <a:lnTo>
                      <a:pt x="33" y="6"/>
                    </a:lnTo>
                    <a:lnTo>
                      <a:pt x="33" y="11"/>
                    </a:lnTo>
                    <a:lnTo>
                      <a:pt x="27" y="11"/>
                    </a:lnTo>
                    <a:lnTo>
                      <a:pt x="16" y="11"/>
                    </a:lnTo>
                    <a:lnTo>
                      <a:pt x="11" y="11"/>
                    </a:lnTo>
                    <a:lnTo>
                      <a:pt x="0"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94" name="Freeform 1554"/>
              <p:cNvSpPr>
                <a:spLocks/>
              </p:cNvSpPr>
              <p:nvPr/>
            </p:nvSpPr>
            <p:spPr bwMode="auto">
              <a:xfrm>
                <a:off x="-6250970" y="-5204802"/>
                <a:ext cx="210659" cy="43182"/>
              </a:xfrm>
              <a:custGeom>
                <a:avLst/>
                <a:gdLst>
                  <a:gd name="T0" fmla="*/ 806858457 w 55"/>
                  <a:gd name="T1" fmla="*/ 169516832 h 11"/>
                  <a:gd name="T2" fmla="*/ 806858457 w 55"/>
                  <a:gd name="T3" fmla="*/ 169516832 h 11"/>
                  <a:gd name="T4" fmla="*/ 410765905 w 55"/>
                  <a:gd name="T5" fmla="*/ 169516832 h 11"/>
                  <a:gd name="T6" fmla="*/ 161372469 w 55"/>
                  <a:gd name="T7" fmla="*/ 169516832 h 11"/>
                  <a:gd name="T8" fmla="*/ 0 w 55"/>
                  <a:gd name="T9" fmla="*/ 0 h 11"/>
                  <a:gd name="T10" fmla="*/ 0 w 55"/>
                  <a:gd name="T11" fmla="*/ 0 h 11"/>
                  <a:gd name="T12" fmla="*/ 410765905 w 55"/>
                  <a:gd name="T13" fmla="*/ 0 h 11"/>
                  <a:gd name="T14" fmla="*/ 645486047 w 55"/>
                  <a:gd name="T15" fmla="*/ 77052394 h 11"/>
                  <a:gd name="T16" fmla="*/ 733507014 w 55"/>
                  <a:gd name="T17" fmla="*/ 77052394 h 11"/>
                  <a:gd name="T18" fmla="*/ 806858457 w 55"/>
                  <a:gd name="T19" fmla="*/ 169516832 h 11"/>
                  <a:gd name="T20" fmla="*/ 806858457 w 55"/>
                  <a:gd name="T21" fmla="*/ 169516832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11"/>
                  <a:gd name="T35" fmla="*/ 55 w 55"/>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11">
                    <a:moveTo>
                      <a:pt x="55" y="11"/>
                    </a:moveTo>
                    <a:lnTo>
                      <a:pt x="55" y="11"/>
                    </a:lnTo>
                    <a:lnTo>
                      <a:pt x="28" y="11"/>
                    </a:lnTo>
                    <a:lnTo>
                      <a:pt x="11" y="11"/>
                    </a:lnTo>
                    <a:lnTo>
                      <a:pt x="0" y="0"/>
                    </a:lnTo>
                    <a:lnTo>
                      <a:pt x="28" y="0"/>
                    </a:lnTo>
                    <a:lnTo>
                      <a:pt x="44" y="5"/>
                    </a:lnTo>
                    <a:lnTo>
                      <a:pt x="50" y="5"/>
                    </a:lnTo>
                    <a:lnTo>
                      <a:pt x="55"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95" name="Freeform 1555"/>
              <p:cNvSpPr>
                <a:spLocks/>
              </p:cNvSpPr>
              <p:nvPr/>
            </p:nvSpPr>
            <p:spPr bwMode="auto">
              <a:xfrm>
                <a:off x="-6391408" y="-5204802"/>
                <a:ext cx="124235" cy="43182"/>
              </a:xfrm>
              <a:custGeom>
                <a:avLst/>
                <a:gdLst>
                  <a:gd name="T0" fmla="*/ 0 w 33"/>
                  <a:gd name="T1" fmla="*/ 0 h 11"/>
                  <a:gd name="T2" fmla="*/ 0 w 33"/>
                  <a:gd name="T3" fmla="*/ 0 h 11"/>
                  <a:gd name="T4" fmla="*/ 155903618 w 33"/>
                  <a:gd name="T5" fmla="*/ 0 h 11"/>
                  <a:gd name="T6" fmla="*/ 240940553 w 33"/>
                  <a:gd name="T7" fmla="*/ 0 h 11"/>
                  <a:gd name="T8" fmla="*/ 396844171 w 33"/>
                  <a:gd name="T9" fmla="*/ 0 h 11"/>
                  <a:gd name="T10" fmla="*/ 467707029 w 33"/>
                  <a:gd name="T11" fmla="*/ 0 h 11"/>
                  <a:gd name="T12" fmla="*/ 467707029 w 33"/>
                  <a:gd name="T13" fmla="*/ 0 h 11"/>
                  <a:gd name="T14" fmla="*/ 467707029 w 33"/>
                  <a:gd name="T15" fmla="*/ 77052394 h 11"/>
                  <a:gd name="T16" fmla="*/ 467707029 w 33"/>
                  <a:gd name="T17" fmla="*/ 77052394 h 11"/>
                  <a:gd name="T18" fmla="*/ 240940553 w 33"/>
                  <a:gd name="T19" fmla="*/ 169516832 h 11"/>
                  <a:gd name="T20" fmla="*/ 85036965 w 33"/>
                  <a:gd name="T21" fmla="*/ 77052394 h 11"/>
                  <a:gd name="T22" fmla="*/ 0 w 33"/>
                  <a:gd name="T23" fmla="*/ 0 h 11"/>
                  <a:gd name="T24" fmla="*/ 0 w 33"/>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1"/>
                  <a:gd name="T41" fmla="*/ 33 w 33"/>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1">
                    <a:moveTo>
                      <a:pt x="0" y="0"/>
                    </a:moveTo>
                    <a:lnTo>
                      <a:pt x="0" y="0"/>
                    </a:lnTo>
                    <a:lnTo>
                      <a:pt x="11" y="0"/>
                    </a:lnTo>
                    <a:lnTo>
                      <a:pt x="17" y="0"/>
                    </a:lnTo>
                    <a:lnTo>
                      <a:pt x="28" y="0"/>
                    </a:lnTo>
                    <a:lnTo>
                      <a:pt x="33" y="0"/>
                    </a:lnTo>
                    <a:lnTo>
                      <a:pt x="33" y="5"/>
                    </a:lnTo>
                    <a:lnTo>
                      <a:pt x="17" y="11"/>
                    </a:lnTo>
                    <a:lnTo>
                      <a:pt x="6" y="5"/>
                    </a:lnTo>
                    <a:lnTo>
                      <a:pt x="0"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96" name="Freeform 1556"/>
              <p:cNvSpPr>
                <a:spLocks/>
              </p:cNvSpPr>
              <p:nvPr/>
            </p:nvSpPr>
            <p:spPr bwMode="auto">
              <a:xfrm>
                <a:off x="-6250970" y="-5140030"/>
                <a:ext cx="210659" cy="21591"/>
              </a:xfrm>
              <a:custGeom>
                <a:avLst/>
                <a:gdLst>
                  <a:gd name="T0" fmla="*/ 806858457 w 55"/>
                  <a:gd name="T1" fmla="*/ 77695217 h 6"/>
                  <a:gd name="T2" fmla="*/ 806858457 w 55"/>
                  <a:gd name="T3" fmla="*/ 77695217 h 6"/>
                  <a:gd name="T4" fmla="*/ 572134604 w 55"/>
                  <a:gd name="T5" fmla="*/ 77695217 h 6"/>
                  <a:gd name="T6" fmla="*/ 322744939 w 55"/>
                  <a:gd name="T7" fmla="*/ 77695217 h 6"/>
                  <a:gd name="T8" fmla="*/ 88020996 w 55"/>
                  <a:gd name="T9" fmla="*/ 77695217 h 6"/>
                  <a:gd name="T10" fmla="*/ 0 w 55"/>
                  <a:gd name="T11" fmla="*/ 0 h 6"/>
                  <a:gd name="T12" fmla="*/ 0 w 55"/>
                  <a:gd name="T13" fmla="*/ 0 h 6"/>
                  <a:gd name="T14" fmla="*/ 322744939 w 55"/>
                  <a:gd name="T15" fmla="*/ 0 h 6"/>
                  <a:gd name="T16" fmla="*/ 645486047 w 55"/>
                  <a:gd name="T17" fmla="*/ 0 h 6"/>
                  <a:gd name="T18" fmla="*/ 806858457 w 55"/>
                  <a:gd name="T19" fmla="*/ 77695217 h 6"/>
                  <a:gd name="T20" fmla="*/ 806858457 w 55"/>
                  <a:gd name="T21" fmla="*/ 77695217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6"/>
                  <a:gd name="T35" fmla="*/ 55 w 55"/>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6">
                    <a:moveTo>
                      <a:pt x="55" y="6"/>
                    </a:moveTo>
                    <a:lnTo>
                      <a:pt x="55" y="6"/>
                    </a:lnTo>
                    <a:lnTo>
                      <a:pt x="39" y="6"/>
                    </a:lnTo>
                    <a:lnTo>
                      <a:pt x="22" y="6"/>
                    </a:lnTo>
                    <a:lnTo>
                      <a:pt x="6" y="6"/>
                    </a:lnTo>
                    <a:lnTo>
                      <a:pt x="0" y="0"/>
                    </a:lnTo>
                    <a:lnTo>
                      <a:pt x="22" y="0"/>
                    </a:lnTo>
                    <a:lnTo>
                      <a:pt x="44" y="0"/>
                    </a:lnTo>
                    <a:lnTo>
                      <a:pt x="55" y="6"/>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97" name="Freeform 1557"/>
              <p:cNvSpPr>
                <a:spLocks/>
              </p:cNvSpPr>
              <p:nvPr/>
            </p:nvSpPr>
            <p:spPr bwMode="auto">
              <a:xfrm>
                <a:off x="-6391408" y="-5161621"/>
                <a:ext cx="102629" cy="43182"/>
              </a:xfrm>
              <a:custGeom>
                <a:avLst/>
                <a:gdLst>
                  <a:gd name="T0" fmla="*/ 376168285 w 28"/>
                  <a:gd name="T1" fmla="*/ 0 h 11"/>
                  <a:gd name="T2" fmla="*/ 376168285 w 28"/>
                  <a:gd name="T3" fmla="*/ 0 h 11"/>
                  <a:gd name="T4" fmla="*/ 376168285 w 28"/>
                  <a:gd name="T5" fmla="*/ 169516832 h 11"/>
                  <a:gd name="T6" fmla="*/ 376168285 w 28"/>
                  <a:gd name="T7" fmla="*/ 169516832 h 11"/>
                  <a:gd name="T8" fmla="*/ 376168285 w 28"/>
                  <a:gd name="T9" fmla="*/ 169516832 h 11"/>
                  <a:gd name="T10" fmla="*/ 295560558 w 28"/>
                  <a:gd name="T11" fmla="*/ 169516832 h 11"/>
                  <a:gd name="T12" fmla="*/ 295560558 w 28"/>
                  <a:gd name="T13" fmla="*/ 169516832 h 11"/>
                  <a:gd name="T14" fmla="*/ 295560558 w 28"/>
                  <a:gd name="T15" fmla="*/ 169516832 h 11"/>
                  <a:gd name="T16" fmla="*/ 147782112 w 28"/>
                  <a:gd name="T17" fmla="*/ 169516832 h 11"/>
                  <a:gd name="T18" fmla="*/ 80607756 w 28"/>
                  <a:gd name="T19" fmla="*/ 169516832 h 11"/>
                  <a:gd name="T20" fmla="*/ 0 w 28"/>
                  <a:gd name="T21" fmla="*/ 77052394 h 11"/>
                  <a:gd name="T22" fmla="*/ 0 w 28"/>
                  <a:gd name="T23" fmla="*/ 77052394 h 11"/>
                  <a:gd name="T24" fmla="*/ 0 w 28"/>
                  <a:gd name="T25" fmla="*/ 169516832 h 11"/>
                  <a:gd name="T26" fmla="*/ 0 w 28"/>
                  <a:gd name="T27" fmla="*/ 169516832 h 11"/>
                  <a:gd name="T28" fmla="*/ 0 w 28"/>
                  <a:gd name="T29" fmla="*/ 169516832 h 11"/>
                  <a:gd name="T30" fmla="*/ 0 w 28"/>
                  <a:gd name="T31" fmla="*/ 0 h 11"/>
                  <a:gd name="T32" fmla="*/ 0 w 28"/>
                  <a:gd name="T33" fmla="*/ 0 h 11"/>
                  <a:gd name="T34" fmla="*/ 228386173 w 28"/>
                  <a:gd name="T35" fmla="*/ 77052394 h 11"/>
                  <a:gd name="T36" fmla="*/ 295560558 w 28"/>
                  <a:gd name="T37" fmla="*/ 77052394 h 11"/>
                  <a:gd name="T38" fmla="*/ 376168285 w 28"/>
                  <a:gd name="T39" fmla="*/ 0 h 11"/>
                  <a:gd name="T40" fmla="*/ 376168285 w 28"/>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
                  <a:gd name="T64" fmla="*/ 0 h 11"/>
                  <a:gd name="T65" fmla="*/ 28 w 28"/>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 h="11">
                    <a:moveTo>
                      <a:pt x="28" y="0"/>
                    </a:moveTo>
                    <a:lnTo>
                      <a:pt x="28" y="0"/>
                    </a:lnTo>
                    <a:lnTo>
                      <a:pt x="28" y="11"/>
                    </a:lnTo>
                    <a:lnTo>
                      <a:pt x="22" y="11"/>
                    </a:lnTo>
                    <a:lnTo>
                      <a:pt x="11" y="11"/>
                    </a:lnTo>
                    <a:lnTo>
                      <a:pt x="6" y="11"/>
                    </a:lnTo>
                    <a:lnTo>
                      <a:pt x="0" y="5"/>
                    </a:lnTo>
                    <a:lnTo>
                      <a:pt x="0" y="11"/>
                    </a:lnTo>
                    <a:lnTo>
                      <a:pt x="0" y="0"/>
                    </a:lnTo>
                    <a:lnTo>
                      <a:pt x="17" y="5"/>
                    </a:lnTo>
                    <a:lnTo>
                      <a:pt x="22" y="5"/>
                    </a:lnTo>
                    <a:lnTo>
                      <a:pt x="28"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98" name="Freeform 1558"/>
              <p:cNvSpPr>
                <a:spLocks/>
              </p:cNvSpPr>
              <p:nvPr/>
            </p:nvSpPr>
            <p:spPr bwMode="auto">
              <a:xfrm>
                <a:off x="-6229365" y="-5593437"/>
                <a:ext cx="124235" cy="43182"/>
              </a:xfrm>
              <a:custGeom>
                <a:avLst/>
                <a:gdLst>
                  <a:gd name="T0" fmla="*/ 70862888 w 33"/>
                  <a:gd name="T1" fmla="*/ 0 h 11"/>
                  <a:gd name="T2" fmla="*/ 70862888 w 33"/>
                  <a:gd name="T3" fmla="*/ 0 h 11"/>
                  <a:gd name="T4" fmla="*/ 70862888 w 33"/>
                  <a:gd name="T5" fmla="*/ 77052394 h 11"/>
                  <a:gd name="T6" fmla="*/ 155903618 w 33"/>
                  <a:gd name="T7" fmla="*/ 77052394 h 11"/>
                  <a:gd name="T8" fmla="*/ 226766476 w 33"/>
                  <a:gd name="T9" fmla="*/ 77052394 h 11"/>
                  <a:gd name="T10" fmla="*/ 382670094 w 33"/>
                  <a:gd name="T11" fmla="*/ 77052394 h 11"/>
                  <a:gd name="T12" fmla="*/ 467707029 w 33"/>
                  <a:gd name="T13" fmla="*/ 77052394 h 11"/>
                  <a:gd name="T14" fmla="*/ 467707029 w 33"/>
                  <a:gd name="T15" fmla="*/ 169516832 h 11"/>
                  <a:gd name="T16" fmla="*/ 467707029 w 33"/>
                  <a:gd name="T17" fmla="*/ 169516832 h 11"/>
                  <a:gd name="T18" fmla="*/ 155903618 w 33"/>
                  <a:gd name="T19" fmla="*/ 169516832 h 11"/>
                  <a:gd name="T20" fmla="*/ 0 w 33"/>
                  <a:gd name="T21" fmla="*/ 169516832 h 11"/>
                  <a:gd name="T22" fmla="*/ 70862888 w 33"/>
                  <a:gd name="T23" fmla="*/ 0 h 11"/>
                  <a:gd name="T24" fmla="*/ 70862888 w 33"/>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1"/>
                  <a:gd name="T41" fmla="*/ 33 w 33"/>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1">
                    <a:moveTo>
                      <a:pt x="5" y="0"/>
                    </a:moveTo>
                    <a:lnTo>
                      <a:pt x="5" y="0"/>
                    </a:lnTo>
                    <a:lnTo>
                      <a:pt x="5" y="5"/>
                    </a:lnTo>
                    <a:lnTo>
                      <a:pt x="11" y="5"/>
                    </a:lnTo>
                    <a:lnTo>
                      <a:pt x="16" y="5"/>
                    </a:lnTo>
                    <a:lnTo>
                      <a:pt x="27" y="5"/>
                    </a:lnTo>
                    <a:lnTo>
                      <a:pt x="33" y="5"/>
                    </a:lnTo>
                    <a:lnTo>
                      <a:pt x="33" y="11"/>
                    </a:lnTo>
                    <a:lnTo>
                      <a:pt x="11" y="11"/>
                    </a:lnTo>
                    <a:lnTo>
                      <a:pt x="0" y="11"/>
                    </a:lnTo>
                    <a:lnTo>
                      <a:pt x="5"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299" name="Freeform 1559"/>
              <p:cNvSpPr>
                <a:spLocks/>
              </p:cNvSpPr>
              <p:nvPr/>
            </p:nvSpPr>
            <p:spPr bwMode="auto">
              <a:xfrm>
                <a:off x="-6229365" y="-5658210"/>
                <a:ext cx="102629" cy="64773"/>
              </a:xfrm>
              <a:custGeom>
                <a:avLst/>
                <a:gdLst>
                  <a:gd name="T0" fmla="*/ 0 w 27"/>
                  <a:gd name="T1" fmla="*/ 159692104 h 17"/>
                  <a:gd name="T2" fmla="*/ 0 w 27"/>
                  <a:gd name="T3" fmla="*/ 159692104 h 17"/>
                  <a:gd name="T4" fmla="*/ 72239422 w 27"/>
                  <a:gd name="T5" fmla="*/ 87104435 h 17"/>
                  <a:gd name="T6" fmla="*/ 72239422 w 27"/>
                  <a:gd name="T7" fmla="*/ 0 h 17"/>
                  <a:gd name="T8" fmla="*/ 72239422 w 27"/>
                  <a:gd name="T9" fmla="*/ 0 h 17"/>
                  <a:gd name="T10" fmla="*/ 158930524 w 27"/>
                  <a:gd name="T11" fmla="*/ 87104435 h 17"/>
                  <a:gd name="T12" fmla="*/ 317861047 w 27"/>
                  <a:gd name="T13" fmla="*/ 87104435 h 17"/>
                  <a:gd name="T14" fmla="*/ 390100440 w 27"/>
                  <a:gd name="T15" fmla="*/ 87104435 h 17"/>
                  <a:gd name="T16" fmla="*/ 317861047 w 27"/>
                  <a:gd name="T17" fmla="*/ 246796509 h 17"/>
                  <a:gd name="T18" fmla="*/ 317861047 w 27"/>
                  <a:gd name="T19" fmla="*/ 246796509 h 17"/>
                  <a:gd name="T20" fmla="*/ 317861047 w 27"/>
                  <a:gd name="T21" fmla="*/ 159692104 h 17"/>
                  <a:gd name="T22" fmla="*/ 231169916 w 27"/>
                  <a:gd name="T23" fmla="*/ 159692104 h 17"/>
                  <a:gd name="T24" fmla="*/ 0 w 27"/>
                  <a:gd name="T25" fmla="*/ 159692104 h 17"/>
                  <a:gd name="T26" fmla="*/ 0 w 27"/>
                  <a:gd name="T27" fmla="*/ 159692104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
                  <a:gd name="T43" fmla="*/ 0 h 17"/>
                  <a:gd name="T44" fmla="*/ 27 w 27"/>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 h="17">
                    <a:moveTo>
                      <a:pt x="0" y="11"/>
                    </a:moveTo>
                    <a:lnTo>
                      <a:pt x="0" y="11"/>
                    </a:lnTo>
                    <a:lnTo>
                      <a:pt x="5" y="6"/>
                    </a:lnTo>
                    <a:lnTo>
                      <a:pt x="5" y="0"/>
                    </a:lnTo>
                    <a:lnTo>
                      <a:pt x="11" y="6"/>
                    </a:lnTo>
                    <a:lnTo>
                      <a:pt x="22" y="6"/>
                    </a:lnTo>
                    <a:lnTo>
                      <a:pt x="27" y="6"/>
                    </a:lnTo>
                    <a:lnTo>
                      <a:pt x="22" y="17"/>
                    </a:lnTo>
                    <a:lnTo>
                      <a:pt x="22" y="11"/>
                    </a:lnTo>
                    <a:lnTo>
                      <a:pt x="16" y="11"/>
                    </a:lnTo>
                    <a:lnTo>
                      <a:pt x="0"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300" name="Freeform 1560"/>
              <p:cNvSpPr>
                <a:spLocks/>
              </p:cNvSpPr>
              <p:nvPr/>
            </p:nvSpPr>
            <p:spPr bwMode="auto">
              <a:xfrm>
                <a:off x="-6369802" y="-5658210"/>
                <a:ext cx="59418" cy="43182"/>
              </a:xfrm>
              <a:custGeom>
                <a:avLst/>
                <a:gdLst>
                  <a:gd name="T0" fmla="*/ 68954585 w 16"/>
                  <a:gd name="T1" fmla="*/ 0 h 11"/>
                  <a:gd name="T2" fmla="*/ 68954585 w 16"/>
                  <a:gd name="T3" fmla="*/ 0 h 11"/>
                  <a:gd name="T4" fmla="*/ 68954585 w 16"/>
                  <a:gd name="T5" fmla="*/ 0 h 11"/>
                  <a:gd name="T6" fmla="*/ 68954585 w 16"/>
                  <a:gd name="T7" fmla="*/ 0 h 11"/>
                  <a:gd name="T8" fmla="*/ 220656123 w 16"/>
                  <a:gd name="T9" fmla="*/ 0 h 11"/>
                  <a:gd name="T10" fmla="*/ 220656123 w 16"/>
                  <a:gd name="T11" fmla="*/ 0 h 11"/>
                  <a:gd name="T12" fmla="*/ 220656123 w 16"/>
                  <a:gd name="T13" fmla="*/ 169516832 h 11"/>
                  <a:gd name="T14" fmla="*/ 220656123 w 16"/>
                  <a:gd name="T15" fmla="*/ 169516832 h 11"/>
                  <a:gd name="T16" fmla="*/ 68954585 w 16"/>
                  <a:gd name="T17" fmla="*/ 169516832 h 11"/>
                  <a:gd name="T18" fmla="*/ 0 w 16"/>
                  <a:gd name="T19" fmla="*/ 169516832 h 11"/>
                  <a:gd name="T20" fmla="*/ 0 w 16"/>
                  <a:gd name="T21" fmla="*/ 92464438 h 11"/>
                  <a:gd name="T22" fmla="*/ 68954585 w 16"/>
                  <a:gd name="T23" fmla="*/ 0 h 11"/>
                  <a:gd name="T24" fmla="*/ 68954585 w 16"/>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1"/>
                  <a:gd name="T41" fmla="*/ 16 w 16"/>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1">
                    <a:moveTo>
                      <a:pt x="5" y="0"/>
                    </a:moveTo>
                    <a:lnTo>
                      <a:pt x="5" y="0"/>
                    </a:lnTo>
                    <a:lnTo>
                      <a:pt x="16" y="0"/>
                    </a:lnTo>
                    <a:lnTo>
                      <a:pt x="16" y="11"/>
                    </a:lnTo>
                    <a:lnTo>
                      <a:pt x="5" y="11"/>
                    </a:lnTo>
                    <a:lnTo>
                      <a:pt x="0" y="11"/>
                    </a:lnTo>
                    <a:lnTo>
                      <a:pt x="0" y="6"/>
                    </a:lnTo>
                    <a:lnTo>
                      <a:pt x="5"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301" name="Freeform 1561"/>
              <p:cNvSpPr>
                <a:spLocks/>
              </p:cNvSpPr>
              <p:nvPr/>
            </p:nvSpPr>
            <p:spPr bwMode="auto">
              <a:xfrm>
                <a:off x="-6391408" y="-5593437"/>
                <a:ext cx="102629" cy="43182"/>
              </a:xfrm>
              <a:custGeom>
                <a:avLst/>
                <a:gdLst>
                  <a:gd name="T0" fmla="*/ 295560558 w 28"/>
                  <a:gd name="T1" fmla="*/ 169516832 h 11"/>
                  <a:gd name="T2" fmla="*/ 295560558 w 28"/>
                  <a:gd name="T3" fmla="*/ 169516832 h 11"/>
                  <a:gd name="T4" fmla="*/ 228386173 w 28"/>
                  <a:gd name="T5" fmla="*/ 169516832 h 11"/>
                  <a:gd name="T6" fmla="*/ 0 w 28"/>
                  <a:gd name="T7" fmla="*/ 169516832 h 11"/>
                  <a:gd name="T8" fmla="*/ 0 w 28"/>
                  <a:gd name="T9" fmla="*/ 169516832 h 11"/>
                  <a:gd name="T10" fmla="*/ 0 w 28"/>
                  <a:gd name="T11" fmla="*/ 0 h 11"/>
                  <a:gd name="T12" fmla="*/ 0 w 28"/>
                  <a:gd name="T13" fmla="*/ 0 h 11"/>
                  <a:gd name="T14" fmla="*/ 0 w 28"/>
                  <a:gd name="T15" fmla="*/ 0 h 11"/>
                  <a:gd name="T16" fmla="*/ 0 w 28"/>
                  <a:gd name="T17" fmla="*/ 77052394 h 11"/>
                  <a:gd name="T18" fmla="*/ 0 w 28"/>
                  <a:gd name="T19" fmla="*/ 77052394 h 11"/>
                  <a:gd name="T20" fmla="*/ 80607756 w 28"/>
                  <a:gd name="T21" fmla="*/ 77052394 h 11"/>
                  <a:gd name="T22" fmla="*/ 228386173 w 28"/>
                  <a:gd name="T23" fmla="*/ 77052394 h 11"/>
                  <a:gd name="T24" fmla="*/ 376168285 w 28"/>
                  <a:gd name="T25" fmla="*/ 0 h 11"/>
                  <a:gd name="T26" fmla="*/ 376168285 w 28"/>
                  <a:gd name="T27" fmla="*/ 0 h 11"/>
                  <a:gd name="T28" fmla="*/ 376168285 w 28"/>
                  <a:gd name="T29" fmla="*/ 169516832 h 11"/>
                  <a:gd name="T30" fmla="*/ 376168285 w 28"/>
                  <a:gd name="T31" fmla="*/ 169516832 h 11"/>
                  <a:gd name="T32" fmla="*/ 376168285 w 28"/>
                  <a:gd name="T33" fmla="*/ 169516832 h 11"/>
                  <a:gd name="T34" fmla="*/ 295560558 w 28"/>
                  <a:gd name="T35" fmla="*/ 169516832 h 11"/>
                  <a:gd name="T36" fmla="*/ 295560558 w 28"/>
                  <a:gd name="T37" fmla="*/ 169516832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11"/>
                  <a:gd name="T59" fmla="*/ 28 w 28"/>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11">
                    <a:moveTo>
                      <a:pt x="22" y="11"/>
                    </a:moveTo>
                    <a:lnTo>
                      <a:pt x="22" y="11"/>
                    </a:lnTo>
                    <a:lnTo>
                      <a:pt x="17" y="11"/>
                    </a:lnTo>
                    <a:lnTo>
                      <a:pt x="0" y="11"/>
                    </a:lnTo>
                    <a:lnTo>
                      <a:pt x="0" y="0"/>
                    </a:lnTo>
                    <a:lnTo>
                      <a:pt x="0" y="5"/>
                    </a:lnTo>
                    <a:lnTo>
                      <a:pt x="6" y="5"/>
                    </a:lnTo>
                    <a:lnTo>
                      <a:pt x="17" y="5"/>
                    </a:lnTo>
                    <a:lnTo>
                      <a:pt x="28" y="0"/>
                    </a:lnTo>
                    <a:lnTo>
                      <a:pt x="28" y="11"/>
                    </a:lnTo>
                    <a:lnTo>
                      <a:pt x="22"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302" name="Freeform 1562"/>
              <p:cNvSpPr>
                <a:spLocks/>
              </p:cNvSpPr>
              <p:nvPr/>
            </p:nvSpPr>
            <p:spPr bwMode="auto">
              <a:xfrm>
                <a:off x="-6250970" y="-5534064"/>
                <a:ext cx="145841" cy="43182"/>
              </a:xfrm>
              <a:custGeom>
                <a:avLst/>
                <a:gdLst>
                  <a:gd name="T0" fmla="*/ 0 w 39"/>
                  <a:gd name="T1" fmla="*/ 92464438 h 11"/>
                  <a:gd name="T2" fmla="*/ 0 w 39"/>
                  <a:gd name="T3" fmla="*/ 92464438 h 11"/>
                  <a:gd name="T4" fmla="*/ 237728274 w 39"/>
                  <a:gd name="T5" fmla="*/ 0 h 11"/>
                  <a:gd name="T6" fmla="*/ 391549393 w 39"/>
                  <a:gd name="T7" fmla="*/ 92464438 h 11"/>
                  <a:gd name="T8" fmla="*/ 545374310 w 39"/>
                  <a:gd name="T9" fmla="*/ 169516832 h 11"/>
                  <a:gd name="T10" fmla="*/ 545374310 w 39"/>
                  <a:gd name="T11" fmla="*/ 169516832 h 11"/>
                  <a:gd name="T12" fmla="*/ 153824858 w 39"/>
                  <a:gd name="T13" fmla="*/ 169516832 h 11"/>
                  <a:gd name="T14" fmla="*/ 83903446 w 39"/>
                  <a:gd name="T15" fmla="*/ 169516832 h 11"/>
                  <a:gd name="T16" fmla="*/ 0 w 39"/>
                  <a:gd name="T17" fmla="*/ 92464438 h 11"/>
                  <a:gd name="T18" fmla="*/ 0 w 39"/>
                  <a:gd name="T19" fmla="*/ 92464438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11"/>
                  <a:gd name="T32" fmla="*/ 39 w 39"/>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11">
                    <a:moveTo>
                      <a:pt x="0" y="6"/>
                    </a:moveTo>
                    <a:lnTo>
                      <a:pt x="0" y="6"/>
                    </a:lnTo>
                    <a:lnTo>
                      <a:pt x="17" y="0"/>
                    </a:lnTo>
                    <a:lnTo>
                      <a:pt x="28" y="6"/>
                    </a:lnTo>
                    <a:lnTo>
                      <a:pt x="39" y="11"/>
                    </a:lnTo>
                    <a:lnTo>
                      <a:pt x="11" y="11"/>
                    </a:lnTo>
                    <a:lnTo>
                      <a:pt x="6" y="11"/>
                    </a:lnTo>
                    <a:lnTo>
                      <a:pt x="0" y="6"/>
                    </a:lnTo>
                    <a:close/>
                  </a:path>
                </a:pathLst>
              </a:custGeom>
              <a:solidFill>
                <a:srgbClr val="FFFFFF"/>
              </a:solidFill>
              <a:ln w="9525">
                <a:noFill/>
                <a:round/>
                <a:headEnd/>
                <a:tailEnd/>
              </a:ln>
            </p:spPr>
            <p:txBody>
              <a:bodyPr/>
              <a:lstStyle/>
              <a:p>
                <a:endParaRPr lang="da-DK">
                  <a:latin typeface="Calibri" pitchFamily="-105" charset="0"/>
                </a:endParaRPr>
              </a:p>
            </p:txBody>
          </p:sp>
          <p:sp>
            <p:nvSpPr>
              <p:cNvPr id="9303" name="Freeform 1563"/>
              <p:cNvSpPr>
                <a:spLocks/>
              </p:cNvSpPr>
              <p:nvPr/>
            </p:nvSpPr>
            <p:spPr bwMode="auto">
              <a:xfrm>
                <a:off x="-6391408" y="-5534064"/>
                <a:ext cx="102629" cy="43182"/>
              </a:xfrm>
              <a:custGeom>
                <a:avLst/>
                <a:gdLst>
                  <a:gd name="T0" fmla="*/ 295560558 w 28"/>
                  <a:gd name="T1" fmla="*/ 169516832 h 11"/>
                  <a:gd name="T2" fmla="*/ 295560558 w 28"/>
                  <a:gd name="T3" fmla="*/ 169516832 h 11"/>
                  <a:gd name="T4" fmla="*/ 295560558 w 28"/>
                  <a:gd name="T5" fmla="*/ 92464438 h 11"/>
                  <a:gd name="T6" fmla="*/ 147782112 w 28"/>
                  <a:gd name="T7" fmla="*/ 92464438 h 11"/>
                  <a:gd name="T8" fmla="*/ 0 w 28"/>
                  <a:gd name="T9" fmla="*/ 92464438 h 11"/>
                  <a:gd name="T10" fmla="*/ 0 w 28"/>
                  <a:gd name="T11" fmla="*/ 92464438 h 11"/>
                  <a:gd name="T12" fmla="*/ 0 w 28"/>
                  <a:gd name="T13" fmla="*/ 0 h 11"/>
                  <a:gd name="T14" fmla="*/ 147782112 w 28"/>
                  <a:gd name="T15" fmla="*/ 0 h 11"/>
                  <a:gd name="T16" fmla="*/ 376168285 w 28"/>
                  <a:gd name="T17" fmla="*/ 0 h 11"/>
                  <a:gd name="T18" fmla="*/ 376168285 w 28"/>
                  <a:gd name="T19" fmla="*/ 0 h 11"/>
                  <a:gd name="T20" fmla="*/ 376168285 w 28"/>
                  <a:gd name="T21" fmla="*/ 92464438 h 11"/>
                  <a:gd name="T22" fmla="*/ 376168285 w 28"/>
                  <a:gd name="T23" fmla="*/ 92464438 h 11"/>
                  <a:gd name="T24" fmla="*/ 376168285 w 28"/>
                  <a:gd name="T25" fmla="*/ 169516832 h 11"/>
                  <a:gd name="T26" fmla="*/ 295560558 w 28"/>
                  <a:gd name="T27" fmla="*/ 169516832 h 11"/>
                  <a:gd name="T28" fmla="*/ 295560558 w 28"/>
                  <a:gd name="T29" fmla="*/ 169516832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1"/>
                  <a:gd name="T47" fmla="*/ 28 w 28"/>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1">
                    <a:moveTo>
                      <a:pt x="22" y="11"/>
                    </a:moveTo>
                    <a:lnTo>
                      <a:pt x="22" y="11"/>
                    </a:lnTo>
                    <a:lnTo>
                      <a:pt x="22" y="6"/>
                    </a:lnTo>
                    <a:lnTo>
                      <a:pt x="11" y="6"/>
                    </a:lnTo>
                    <a:lnTo>
                      <a:pt x="0" y="6"/>
                    </a:lnTo>
                    <a:lnTo>
                      <a:pt x="0" y="0"/>
                    </a:lnTo>
                    <a:lnTo>
                      <a:pt x="11" y="0"/>
                    </a:lnTo>
                    <a:lnTo>
                      <a:pt x="28" y="0"/>
                    </a:lnTo>
                    <a:lnTo>
                      <a:pt x="28" y="6"/>
                    </a:lnTo>
                    <a:lnTo>
                      <a:pt x="28" y="11"/>
                    </a:lnTo>
                    <a:lnTo>
                      <a:pt x="22"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304" name="Freeform 1564"/>
              <p:cNvSpPr>
                <a:spLocks/>
              </p:cNvSpPr>
              <p:nvPr/>
            </p:nvSpPr>
            <p:spPr bwMode="auto">
              <a:xfrm>
                <a:off x="-6229365" y="-5469292"/>
                <a:ext cx="124235" cy="37786"/>
              </a:xfrm>
              <a:custGeom>
                <a:avLst/>
                <a:gdLst>
                  <a:gd name="T0" fmla="*/ 382670094 w 33"/>
                  <a:gd name="T1" fmla="*/ 142778184 h 10"/>
                  <a:gd name="T2" fmla="*/ 382670094 w 33"/>
                  <a:gd name="T3" fmla="*/ 142778184 h 10"/>
                  <a:gd name="T4" fmla="*/ 226766476 w 33"/>
                  <a:gd name="T5" fmla="*/ 71389092 h 10"/>
                  <a:gd name="T6" fmla="*/ 0 w 33"/>
                  <a:gd name="T7" fmla="*/ 142778184 h 10"/>
                  <a:gd name="T8" fmla="*/ 0 w 33"/>
                  <a:gd name="T9" fmla="*/ 142778184 h 10"/>
                  <a:gd name="T10" fmla="*/ 0 w 33"/>
                  <a:gd name="T11" fmla="*/ 0 h 10"/>
                  <a:gd name="T12" fmla="*/ 0 w 33"/>
                  <a:gd name="T13" fmla="*/ 0 h 10"/>
                  <a:gd name="T14" fmla="*/ 70862888 w 33"/>
                  <a:gd name="T15" fmla="*/ 0 h 10"/>
                  <a:gd name="T16" fmla="*/ 70862888 w 33"/>
                  <a:gd name="T17" fmla="*/ 0 h 10"/>
                  <a:gd name="T18" fmla="*/ 70862888 w 33"/>
                  <a:gd name="T19" fmla="*/ 0 h 10"/>
                  <a:gd name="T20" fmla="*/ 155903618 w 33"/>
                  <a:gd name="T21" fmla="*/ 0 h 10"/>
                  <a:gd name="T22" fmla="*/ 311803471 w 33"/>
                  <a:gd name="T23" fmla="*/ 71389092 h 10"/>
                  <a:gd name="T24" fmla="*/ 467707029 w 33"/>
                  <a:gd name="T25" fmla="*/ 71389092 h 10"/>
                  <a:gd name="T26" fmla="*/ 382670094 w 33"/>
                  <a:gd name="T27" fmla="*/ 142778184 h 10"/>
                  <a:gd name="T28" fmla="*/ 382670094 w 33"/>
                  <a:gd name="T29" fmla="*/ 142778184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0"/>
                  <a:gd name="T47" fmla="*/ 33 w 33"/>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0">
                    <a:moveTo>
                      <a:pt x="27" y="10"/>
                    </a:moveTo>
                    <a:lnTo>
                      <a:pt x="27" y="10"/>
                    </a:lnTo>
                    <a:lnTo>
                      <a:pt x="16" y="5"/>
                    </a:lnTo>
                    <a:lnTo>
                      <a:pt x="0" y="10"/>
                    </a:lnTo>
                    <a:lnTo>
                      <a:pt x="0" y="0"/>
                    </a:lnTo>
                    <a:lnTo>
                      <a:pt x="5" y="0"/>
                    </a:lnTo>
                    <a:lnTo>
                      <a:pt x="11" y="0"/>
                    </a:lnTo>
                    <a:lnTo>
                      <a:pt x="22" y="5"/>
                    </a:lnTo>
                    <a:lnTo>
                      <a:pt x="33" y="5"/>
                    </a:lnTo>
                    <a:lnTo>
                      <a:pt x="27" y="1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305" name="Freeform 1565"/>
              <p:cNvSpPr>
                <a:spLocks/>
              </p:cNvSpPr>
              <p:nvPr/>
            </p:nvSpPr>
            <p:spPr bwMode="auto">
              <a:xfrm>
                <a:off x="-6391408" y="-5469292"/>
                <a:ext cx="124235" cy="37786"/>
              </a:xfrm>
              <a:custGeom>
                <a:avLst/>
                <a:gdLst>
                  <a:gd name="T0" fmla="*/ 0 w 33"/>
                  <a:gd name="T1" fmla="*/ 71389092 h 10"/>
                  <a:gd name="T2" fmla="*/ 0 w 33"/>
                  <a:gd name="T3" fmla="*/ 71389092 h 10"/>
                  <a:gd name="T4" fmla="*/ 0 w 33"/>
                  <a:gd name="T5" fmla="*/ 0 h 10"/>
                  <a:gd name="T6" fmla="*/ 155903618 w 33"/>
                  <a:gd name="T7" fmla="*/ 0 h 10"/>
                  <a:gd name="T8" fmla="*/ 467707029 w 33"/>
                  <a:gd name="T9" fmla="*/ 0 h 10"/>
                  <a:gd name="T10" fmla="*/ 467707029 w 33"/>
                  <a:gd name="T11" fmla="*/ 0 h 10"/>
                  <a:gd name="T12" fmla="*/ 467707029 w 33"/>
                  <a:gd name="T13" fmla="*/ 142778184 h 10"/>
                  <a:gd name="T14" fmla="*/ 311803471 w 33"/>
                  <a:gd name="T15" fmla="*/ 71389092 h 10"/>
                  <a:gd name="T16" fmla="*/ 155903618 w 33"/>
                  <a:gd name="T17" fmla="*/ 71389092 h 10"/>
                  <a:gd name="T18" fmla="*/ 0 w 33"/>
                  <a:gd name="T19" fmla="*/ 71389092 h 10"/>
                  <a:gd name="T20" fmla="*/ 0 w 33"/>
                  <a:gd name="T21" fmla="*/ 71389092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0"/>
                  <a:gd name="T35" fmla="*/ 33 w 33"/>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0">
                    <a:moveTo>
                      <a:pt x="0" y="5"/>
                    </a:moveTo>
                    <a:lnTo>
                      <a:pt x="0" y="5"/>
                    </a:lnTo>
                    <a:lnTo>
                      <a:pt x="0" y="0"/>
                    </a:lnTo>
                    <a:lnTo>
                      <a:pt x="11" y="0"/>
                    </a:lnTo>
                    <a:lnTo>
                      <a:pt x="33" y="0"/>
                    </a:lnTo>
                    <a:lnTo>
                      <a:pt x="33" y="10"/>
                    </a:lnTo>
                    <a:lnTo>
                      <a:pt x="22" y="5"/>
                    </a:lnTo>
                    <a:lnTo>
                      <a:pt x="11" y="5"/>
                    </a:lnTo>
                    <a:lnTo>
                      <a:pt x="0" y="5"/>
                    </a:lnTo>
                    <a:close/>
                  </a:path>
                </a:pathLst>
              </a:custGeom>
              <a:solidFill>
                <a:srgbClr val="FFFFFF"/>
              </a:solidFill>
              <a:ln w="9525">
                <a:noFill/>
                <a:round/>
                <a:headEnd/>
                <a:tailEnd/>
              </a:ln>
            </p:spPr>
            <p:txBody>
              <a:bodyPr/>
              <a:lstStyle/>
              <a:p>
                <a:endParaRPr lang="da-DK">
                  <a:latin typeface="Calibri" pitchFamily="-105" charset="0"/>
                </a:endParaRPr>
              </a:p>
            </p:txBody>
          </p:sp>
          <p:sp>
            <p:nvSpPr>
              <p:cNvPr id="9306" name="Freeform 1566"/>
              <p:cNvSpPr>
                <a:spLocks/>
              </p:cNvSpPr>
              <p:nvPr/>
            </p:nvSpPr>
            <p:spPr bwMode="auto">
              <a:xfrm>
                <a:off x="-6186153" y="-5409915"/>
                <a:ext cx="102629" cy="43182"/>
              </a:xfrm>
              <a:custGeom>
                <a:avLst/>
                <a:gdLst>
                  <a:gd name="T0" fmla="*/ 0 w 27"/>
                  <a:gd name="T1" fmla="*/ 0 h 11"/>
                  <a:gd name="T2" fmla="*/ 0 w 27"/>
                  <a:gd name="T3" fmla="*/ 0 h 11"/>
                  <a:gd name="T4" fmla="*/ 72239422 w 27"/>
                  <a:gd name="T5" fmla="*/ 0 h 11"/>
                  <a:gd name="T6" fmla="*/ 231169916 w 27"/>
                  <a:gd name="T7" fmla="*/ 0 h 11"/>
                  <a:gd name="T8" fmla="*/ 390100440 w 27"/>
                  <a:gd name="T9" fmla="*/ 0 h 11"/>
                  <a:gd name="T10" fmla="*/ 390100440 w 27"/>
                  <a:gd name="T11" fmla="*/ 0 h 11"/>
                  <a:gd name="T12" fmla="*/ 390100440 w 27"/>
                  <a:gd name="T13" fmla="*/ 77052394 h 11"/>
                  <a:gd name="T14" fmla="*/ 231169916 w 27"/>
                  <a:gd name="T15" fmla="*/ 169516832 h 11"/>
                  <a:gd name="T16" fmla="*/ 72239422 w 27"/>
                  <a:gd name="T17" fmla="*/ 77052394 h 11"/>
                  <a:gd name="T18" fmla="*/ 0 w 27"/>
                  <a:gd name="T19" fmla="*/ 0 h 11"/>
                  <a:gd name="T20" fmla="*/ 0 w 27"/>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1"/>
                  <a:gd name="T35" fmla="*/ 27 w 27"/>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1">
                    <a:moveTo>
                      <a:pt x="0" y="0"/>
                    </a:moveTo>
                    <a:lnTo>
                      <a:pt x="0" y="0"/>
                    </a:lnTo>
                    <a:lnTo>
                      <a:pt x="5" y="0"/>
                    </a:lnTo>
                    <a:lnTo>
                      <a:pt x="16" y="0"/>
                    </a:lnTo>
                    <a:lnTo>
                      <a:pt x="27" y="0"/>
                    </a:lnTo>
                    <a:lnTo>
                      <a:pt x="27" y="5"/>
                    </a:lnTo>
                    <a:lnTo>
                      <a:pt x="16" y="11"/>
                    </a:lnTo>
                    <a:lnTo>
                      <a:pt x="5" y="5"/>
                    </a:lnTo>
                    <a:lnTo>
                      <a:pt x="0"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307" name="Freeform 1567"/>
              <p:cNvSpPr>
                <a:spLocks/>
              </p:cNvSpPr>
              <p:nvPr/>
            </p:nvSpPr>
            <p:spPr bwMode="auto">
              <a:xfrm>
                <a:off x="-6391408" y="-5431506"/>
                <a:ext cx="124235" cy="64773"/>
              </a:xfrm>
              <a:custGeom>
                <a:avLst/>
                <a:gdLst>
                  <a:gd name="T0" fmla="*/ 467707029 w 33"/>
                  <a:gd name="T1" fmla="*/ 246796509 h 17"/>
                  <a:gd name="T2" fmla="*/ 467707029 w 33"/>
                  <a:gd name="T3" fmla="*/ 246796509 h 17"/>
                  <a:gd name="T4" fmla="*/ 396844171 w 33"/>
                  <a:gd name="T5" fmla="*/ 159692104 h 17"/>
                  <a:gd name="T6" fmla="*/ 240940553 w 33"/>
                  <a:gd name="T7" fmla="*/ 87104435 h 17"/>
                  <a:gd name="T8" fmla="*/ 0 w 33"/>
                  <a:gd name="T9" fmla="*/ 159692104 h 17"/>
                  <a:gd name="T10" fmla="*/ 0 w 33"/>
                  <a:gd name="T11" fmla="*/ 159692104 h 17"/>
                  <a:gd name="T12" fmla="*/ 0 w 33"/>
                  <a:gd name="T13" fmla="*/ 87104435 h 17"/>
                  <a:gd name="T14" fmla="*/ 155903618 w 33"/>
                  <a:gd name="T15" fmla="*/ 0 h 17"/>
                  <a:gd name="T16" fmla="*/ 467707029 w 33"/>
                  <a:gd name="T17" fmla="*/ 87104435 h 17"/>
                  <a:gd name="T18" fmla="*/ 467707029 w 33"/>
                  <a:gd name="T19" fmla="*/ 87104435 h 17"/>
                  <a:gd name="T20" fmla="*/ 467707029 w 33"/>
                  <a:gd name="T21" fmla="*/ 159692104 h 17"/>
                  <a:gd name="T22" fmla="*/ 467707029 w 33"/>
                  <a:gd name="T23" fmla="*/ 159692104 h 17"/>
                  <a:gd name="T24" fmla="*/ 467707029 w 33"/>
                  <a:gd name="T25" fmla="*/ 159692104 h 17"/>
                  <a:gd name="T26" fmla="*/ 467707029 w 33"/>
                  <a:gd name="T27" fmla="*/ 246796509 h 17"/>
                  <a:gd name="T28" fmla="*/ 467707029 w 33"/>
                  <a:gd name="T29" fmla="*/ 246796509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7"/>
                  <a:gd name="T47" fmla="*/ 33 w 33"/>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7">
                    <a:moveTo>
                      <a:pt x="33" y="17"/>
                    </a:moveTo>
                    <a:lnTo>
                      <a:pt x="33" y="17"/>
                    </a:lnTo>
                    <a:lnTo>
                      <a:pt x="28" y="11"/>
                    </a:lnTo>
                    <a:lnTo>
                      <a:pt x="17" y="6"/>
                    </a:lnTo>
                    <a:lnTo>
                      <a:pt x="0" y="11"/>
                    </a:lnTo>
                    <a:lnTo>
                      <a:pt x="0" y="6"/>
                    </a:lnTo>
                    <a:lnTo>
                      <a:pt x="11" y="0"/>
                    </a:lnTo>
                    <a:lnTo>
                      <a:pt x="33" y="6"/>
                    </a:lnTo>
                    <a:lnTo>
                      <a:pt x="33" y="11"/>
                    </a:lnTo>
                    <a:lnTo>
                      <a:pt x="33" y="17"/>
                    </a:lnTo>
                    <a:close/>
                  </a:path>
                </a:pathLst>
              </a:custGeom>
              <a:solidFill>
                <a:srgbClr val="FFFFFF"/>
              </a:solidFill>
              <a:ln w="9525">
                <a:noFill/>
                <a:round/>
                <a:headEnd/>
                <a:tailEnd/>
              </a:ln>
            </p:spPr>
            <p:txBody>
              <a:bodyPr/>
              <a:lstStyle/>
              <a:p>
                <a:endParaRPr lang="da-DK">
                  <a:latin typeface="Calibri" pitchFamily="-105" charset="0"/>
                </a:endParaRPr>
              </a:p>
            </p:txBody>
          </p:sp>
          <p:sp>
            <p:nvSpPr>
              <p:cNvPr id="9308" name="Freeform 1570"/>
              <p:cNvSpPr>
                <a:spLocks/>
              </p:cNvSpPr>
              <p:nvPr/>
            </p:nvSpPr>
            <p:spPr bwMode="auto">
              <a:xfrm>
                <a:off x="-6250970" y="-5307360"/>
                <a:ext cx="108029" cy="43182"/>
              </a:xfrm>
              <a:custGeom>
                <a:avLst/>
                <a:gdLst>
                  <a:gd name="T0" fmla="*/ 416795180 w 28"/>
                  <a:gd name="T1" fmla="*/ 0 h 11"/>
                  <a:gd name="T2" fmla="*/ 416795180 w 28"/>
                  <a:gd name="T3" fmla="*/ 0 h 11"/>
                  <a:gd name="T4" fmla="*/ 416795180 w 28"/>
                  <a:gd name="T5" fmla="*/ 169516832 h 11"/>
                  <a:gd name="T6" fmla="*/ 416795180 w 28"/>
                  <a:gd name="T7" fmla="*/ 169516832 h 11"/>
                  <a:gd name="T8" fmla="*/ 163741114 w 28"/>
                  <a:gd name="T9" fmla="*/ 92464438 h 11"/>
                  <a:gd name="T10" fmla="*/ 0 w 28"/>
                  <a:gd name="T11" fmla="*/ 92464438 h 11"/>
                  <a:gd name="T12" fmla="*/ 0 w 28"/>
                  <a:gd name="T13" fmla="*/ 92464438 h 11"/>
                  <a:gd name="T14" fmla="*/ 0 w 28"/>
                  <a:gd name="T15" fmla="*/ 0 h 11"/>
                  <a:gd name="T16" fmla="*/ 163741114 w 28"/>
                  <a:gd name="T17" fmla="*/ 0 h 11"/>
                  <a:gd name="T18" fmla="*/ 416795180 w 28"/>
                  <a:gd name="T19" fmla="*/ 0 h 11"/>
                  <a:gd name="T20" fmla="*/ 416795180 w 28"/>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1"/>
                  <a:gd name="T35" fmla="*/ 28 w 28"/>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1">
                    <a:moveTo>
                      <a:pt x="28" y="0"/>
                    </a:moveTo>
                    <a:lnTo>
                      <a:pt x="28" y="0"/>
                    </a:lnTo>
                    <a:lnTo>
                      <a:pt x="28" y="11"/>
                    </a:lnTo>
                    <a:lnTo>
                      <a:pt x="11" y="6"/>
                    </a:lnTo>
                    <a:lnTo>
                      <a:pt x="0" y="6"/>
                    </a:lnTo>
                    <a:lnTo>
                      <a:pt x="0" y="0"/>
                    </a:lnTo>
                    <a:lnTo>
                      <a:pt x="11" y="0"/>
                    </a:lnTo>
                    <a:lnTo>
                      <a:pt x="28"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309" name="Freeform 1571"/>
              <p:cNvSpPr>
                <a:spLocks/>
              </p:cNvSpPr>
              <p:nvPr/>
            </p:nvSpPr>
            <p:spPr bwMode="auto">
              <a:xfrm>
                <a:off x="-6434620" y="-5264179"/>
                <a:ext cx="145841" cy="37786"/>
              </a:xfrm>
              <a:custGeom>
                <a:avLst/>
                <a:gdLst>
                  <a:gd name="T0" fmla="*/ 461470776 w 39"/>
                  <a:gd name="T1" fmla="*/ 129798354 h 11"/>
                  <a:gd name="T2" fmla="*/ 461470776 w 39"/>
                  <a:gd name="T3" fmla="*/ 129798354 h 11"/>
                  <a:gd name="T4" fmla="*/ 391549393 w 39"/>
                  <a:gd name="T5" fmla="*/ 129798354 h 11"/>
                  <a:gd name="T6" fmla="*/ 237728274 w 39"/>
                  <a:gd name="T7" fmla="*/ 129798354 h 11"/>
                  <a:gd name="T8" fmla="*/ 83903446 w 39"/>
                  <a:gd name="T9" fmla="*/ 129798354 h 11"/>
                  <a:gd name="T10" fmla="*/ 0 w 39"/>
                  <a:gd name="T11" fmla="*/ 70800661 h 11"/>
                  <a:gd name="T12" fmla="*/ 0 w 39"/>
                  <a:gd name="T13" fmla="*/ 70800661 h 11"/>
                  <a:gd name="T14" fmla="*/ 83903446 w 39"/>
                  <a:gd name="T15" fmla="*/ 0 h 11"/>
                  <a:gd name="T16" fmla="*/ 307645977 w 39"/>
                  <a:gd name="T17" fmla="*/ 0 h 11"/>
                  <a:gd name="T18" fmla="*/ 461470776 w 39"/>
                  <a:gd name="T19" fmla="*/ 70800661 h 11"/>
                  <a:gd name="T20" fmla="*/ 545374310 w 39"/>
                  <a:gd name="T21" fmla="*/ 70800661 h 11"/>
                  <a:gd name="T22" fmla="*/ 461470776 w 39"/>
                  <a:gd name="T23" fmla="*/ 129798354 h 11"/>
                  <a:gd name="T24" fmla="*/ 461470776 w 39"/>
                  <a:gd name="T25" fmla="*/ 129798354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11"/>
                  <a:gd name="T41" fmla="*/ 39 w 39"/>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11">
                    <a:moveTo>
                      <a:pt x="33" y="11"/>
                    </a:moveTo>
                    <a:lnTo>
                      <a:pt x="33" y="11"/>
                    </a:lnTo>
                    <a:lnTo>
                      <a:pt x="28" y="11"/>
                    </a:lnTo>
                    <a:lnTo>
                      <a:pt x="17" y="11"/>
                    </a:lnTo>
                    <a:lnTo>
                      <a:pt x="6" y="11"/>
                    </a:lnTo>
                    <a:lnTo>
                      <a:pt x="0" y="6"/>
                    </a:lnTo>
                    <a:lnTo>
                      <a:pt x="6" y="0"/>
                    </a:lnTo>
                    <a:lnTo>
                      <a:pt x="22" y="0"/>
                    </a:lnTo>
                    <a:lnTo>
                      <a:pt x="33" y="6"/>
                    </a:lnTo>
                    <a:lnTo>
                      <a:pt x="39" y="6"/>
                    </a:lnTo>
                    <a:lnTo>
                      <a:pt x="33"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310" name="Freeform 1572"/>
              <p:cNvSpPr>
                <a:spLocks/>
              </p:cNvSpPr>
              <p:nvPr/>
            </p:nvSpPr>
            <p:spPr bwMode="auto">
              <a:xfrm>
                <a:off x="-6229365" y="-5264179"/>
                <a:ext cx="124235" cy="37786"/>
              </a:xfrm>
              <a:custGeom>
                <a:avLst/>
                <a:gdLst>
                  <a:gd name="T0" fmla="*/ 0 w 33"/>
                  <a:gd name="T1" fmla="*/ 129798354 h 11"/>
                  <a:gd name="T2" fmla="*/ 0 w 33"/>
                  <a:gd name="T3" fmla="*/ 129798354 h 11"/>
                  <a:gd name="T4" fmla="*/ 0 w 33"/>
                  <a:gd name="T5" fmla="*/ 70800661 h 11"/>
                  <a:gd name="T6" fmla="*/ 70862888 w 33"/>
                  <a:gd name="T7" fmla="*/ 70800661 h 11"/>
                  <a:gd name="T8" fmla="*/ 226766476 w 33"/>
                  <a:gd name="T9" fmla="*/ 0 h 11"/>
                  <a:gd name="T10" fmla="*/ 382670094 w 33"/>
                  <a:gd name="T11" fmla="*/ 70800661 h 11"/>
                  <a:gd name="T12" fmla="*/ 467707029 w 33"/>
                  <a:gd name="T13" fmla="*/ 70800661 h 11"/>
                  <a:gd name="T14" fmla="*/ 467707029 w 33"/>
                  <a:gd name="T15" fmla="*/ 129798354 h 11"/>
                  <a:gd name="T16" fmla="*/ 467707029 w 33"/>
                  <a:gd name="T17" fmla="*/ 129798354 h 11"/>
                  <a:gd name="T18" fmla="*/ 382670094 w 33"/>
                  <a:gd name="T19" fmla="*/ 129798354 h 11"/>
                  <a:gd name="T20" fmla="*/ 226766476 w 33"/>
                  <a:gd name="T21" fmla="*/ 129798354 h 11"/>
                  <a:gd name="T22" fmla="*/ 155903618 w 33"/>
                  <a:gd name="T23" fmla="*/ 129798354 h 11"/>
                  <a:gd name="T24" fmla="*/ 0 w 33"/>
                  <a:gd name="T25" fmla="*/ 129798354 h 11"/>
                  <a:gd name="T26" fmla="*/ 0 w 33"/>
                  <a:gd name="T27" fmla="*/ 129798354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11"/>
                  <a:gd name="T44" fmla="*/ 33 w 33"/>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11">
                    <a:moveTo>
                      <a:pt x="0" y="11"/>
                    </a:moveTo>
                    <a:lnTo>
                      <a:pt x="0" y="11"/>
                    </a:lnTo>
                    <a:lnTo>
                      <a:pt x="0" y="6"/>
                    </a:lnTo>
                    <a:lnTo>
                      <a:pt x="5" y="6"/>
                    </a:lnTo>
                    <a:lnTo>
                      <a:pt x="16" y="0"/>
                    </a:lnTo>
                    <a:lnTo>
                      <a:pt x="27" y="6"/>
                    </a:lnTo>
                    <a:lnTo>
                      <a:pt x="33" y="6"/>
                    </a:lnTo>
                    <a:lnTo>
                      <a:pt x="33" y="11"/>
                    </a:lnTo>
                    <a:lnTo>
                      <a:pt x="27" y="11"/>
                    </a:lnTo>
                    <a:lnTo>
                      <a:pt x="16" y="11"/>
                    </a:lnTo>
                    <a:lnTo>
                      <a:pt x="11" y="11"/>
                    </a:lnTo>
                    <a:lnTo>
                      <a:pt x="0" y="11"/>
                    </a:lnTo>
                    <a:close/>
                  </a:path>
                </a:pathLst>
              </a:custGeom>
              <a:solidFill>
                <a:srgbClr val="FFFFFF"/>
              </a:solidFill>
              <a:ln w="9525">
                <a:noFill/>
                <a:round/>
                <a:headEnd/>
                <a:tailEnd/>
              </a:ln>
            </p:spPr>
            <p:txBody>
              <a:bodyPr/>
              <a:lstStyle/>
              <a:p>
                <a:endParaRPr lang="da-DK">
                  <a:latin typeface="Calibri" pitchFamily="-105" charset="0"/>
                </a:endParaRPr>
              </a:p>
            </p:txBody>
          </p:sp>
          <p:sp>
            <p:nvSpPr>
              <p:cNvPr id="9311" name="Freeform 1577"/>
              <p:cNvSpPr>
                <a:spLocks/>
              </p:cNvSpPr>
              <p:nvPr/>
            </p:nvSpPr>
            <p:spPr bwMode="auto">
              <a:xfrm>
                <a:off x="-6229365" y="-5593437"/>
                <a:ext cx="124235" cy="43182"/>
              </a:xfrm>
              <a:custGeom>
                <a:avLst/>
                <a:gdLst>
                  <a:gd name="T0" fmla="*/ 70862888 w 33"/>
                  <a:gd name="T1" fmla="*/ 0 h 11"/>
                  <a:gd name="T2" fmla="*/ 70862888 w 33"/>
                  <a:gd name="T3" fmla="*/ 0 h 11"/>
                  <a:gd name="T4" fmla="*/ 70862888 w 33"/>
                  <a:gd name="T5" fmla="*/ 77052394 h 11"/>
                  <a:gd name="T6" fmla="*/ 155903618 w 33"/>
                  <a:gd name="T7" fmla="*/ 77052394 h 11"/>
                  <a:gd name="T8" fmla="*/ 226766476 w 33"/>
                  <a:gd name="T9" fmla="*/ 77052394 h 11"/>
                  <a:gd name="T10" fmla="*/ 382670094 w 33"/>
                  <a:gd name="T11" fmla="*/ 77052394 h 11"/>
                  <a:gd name="T12" fmla="*/ 467707029 w 33"/>
                  <a:gd name="T13" fmla="*/ 77052394 h 11"/>
                  <a:gd name="T14" fmla="*/ 467707029 w 33"/>
                  <a:gd name="T15" fmla="*/ 169516832 h 11"/>
                  <a:gd name="T16" fmla="*/ 467707029 w 33"/>
                  <a:gd name="T17" fmla="*/ 169516832 h 11"/>
                  <a:gd name="T18" fmla="*/ 155903618 w 33"/>
                  <a:gd name="T19" fmla="*/ 169516832 h 11"/>
                  <a:gd name="T20" fmla="*/ 0 w 33"/>
                  <a:gd name="T21" fmla="*/ 169516832 h 11"/>
                  <a:gd name="T22" fmla="*/ 70862888 w 33"/>
                  <a:gd name="T23" fmla="*/ 0 h 11"/>
                  <a:gd name="T24" fmla="*/ 70862888 w 33"/>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1"/>
                  <a:gd name="T41" fmla="*/ 33 w 33"/>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1">
                    <a:moveTo>
                      <a:pt x="5" y="0"/>
                    </a:moveTo>
                    <a:lnTo>
                      <a:pt x="5" y="0"/>
                    </a:lnTo>
                    <a:lnTo>
                      <a:pt x="5" y="5"/>
                    </a:lnTo>
                    <a:lnTo>
                      <a:pt x="11" y="5"/>
                    </a:lnTo>
                    <a:lnTo>
                      <a:pt x="16" y="5"/>
                    </a:lnTo>
                    <a:lnTo>
                      <a:pt x="27" y="5"/>
                    </a:lnTo>
                    <a:lnTo>
                      <a:pt x="33" y="5"/>
                    </a:lnTo>
                    <a:lnTo>
                      <a:pt x="33" y="11"/>
                    </a:lnTo>
                    <a:lnTo>
                      <a:pt x="11" y="11"/>
                    </a:lnTo>
                    <a:lnTo>
                      <a:pt x="0" y="11"/>
                    </a:lnTo>
                    <a:lnTo>
                      <a:pt x="5"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312" name="Freeform 1578"/>
              <p:cNvSpPr>
                <a:spLocks/>
              </p:cNvSpPr>
              <p:nvPr/>
            </p:nvSpPr>
            <p:spPr bwMode="auto">
              <a:xfrm>
                <a:off x="-7806590" y="1061938"/>
                <a:ext cx="1766278" cy="847442"/>
              </a:xfrm>
              <a:custGeom>
                <a:avLst/>
                <a:gdLst>
                  <a:gd name="T0" fmla="*/ 225967085 w 470"/>
                  <a:gd name="T1" fmla="*/ 0 h 225"/>
                  <a:gd name="T2" fmla="*/ 225967085 w 470"/>
                  <a:gd name="T3" fmla="*/ 0 h 225"/>
                  <a:gd name="T4" fmla="*/ 0 w 470"/>
                  <a:gd name="T5" fmla="*/ 1092307716 h 225"/>
                  <a:gd name="T6" fmla="*/ 0 w 470"/>
                  <a:gd name="T7" fmla="*/ 1631371075 h 225"/>
                  <a:gd name="T8" fmla="*/ 0 w 470"/>
                  <a:gd name="T9" fmla="*/ 1787417120 h 225"/>
                  <a:gd name="T10" fmla="*/ 0 w 470"/>
                  <a:gd name="T11" fmla="*/ 1943459397 h 225"/>
                  <a:gd name="T12" fmla="*/ 70613551 w 470"/>
                  <a:gd name="T13" fmla="*/ 2147483647 h 225"/>
                  <a:gd name="T14" fmla="*/ 70613551 w 470"/>
                  <a:gd name="T15" fmla="*/ 2147483647 h 225"/>
                  <a:gd name="T16" fmla="*/ 70613551 w 470"/>
                  <a:gd name="T17" fmla="*/ 2147483647 h 225"/>
                  <a:gd name="T18" fmla="*/ 155349806 w 470"/>
                  <a:gd name="T19" fmla="*/ 2147483647 h 225"/>
                  <a:gd name="T20" fmla="*/ 225967085 w 470"/>
                  <a:gd name="T21" fmla="*/ 2147483647 h 225"/>
                  <a:gd name="T22" fmla="*/ 310703369 w 470"/>
                  <a:gd name="T23" fmla="*/ 2147483647 h 225"/>
                  <a:gd name="T24" fmla="*/ 310703369 w 470"/>
                  <a:gd name="T25" fmla="*/ 2147483647 h 225"/>
                  <a:gd name="T26" fmla="*/ 1313426998 w 470"/>
                  <a:gd name="T27" fmla="*/ 2147483647 h 225"/>
                  <a:gd name="T28" fmla="*/ 1779479996 w 470"/>
                  <a:gd name="T29" fmla="*/ 2147483647 h 225"/>
                  <a:gd name="T30" fmla="*/ 2005443734 w 470"/>
                  <a:gd name="T31" fmla="*/ 2147483647 h 225"/>
                  <a:gd name="T32" fmla="*/ 2076061013 w 470"/>
                  <a:gd name="T33" fmla="*/ 2147483647 h 225"/>
                  <a:gd name="T34" fmla="*/ 2076061013 w 470"/>
                  <a:gd name="T35" fmla="*/ 2147483647 h 225"/>
                  <a:gd name="T36" fmla="*/ 2076061013 w 470"/>
                  <a:gd name="T37" fmla="*/ 2147483647 h 225"/>
                  <a:gd name="T38" fmla="*/ 2147483647 w 470"/>
                  <a:gd name="T39" fmla="*/ 2147483647 h 225"/>
                  <a:gd name="T40" fmla="*/ 2147483647 w 470"/>
                  <a:gd name="T41" fmla="*/ 2147483647 h 225"/>
                  <a:gd name="T42" fmla="*/ 2147483647 w 470"/>
                  <a:gd name="T43" fmla="*/ 2147483647 h 225"/>
                  <a:gd name="T44" fmla="*/ 2147483647 w 470"/>
                  <a:gd name="T45" fmla="*/ 2147483647 h 225"/>
                  <a:gd name="T46" fmla="*/ 2147483647 w 470"/>
                  <a:gd name="T47" fmla="*/ 2147483647 h 225"/>
                  <a:gd name="T48" fmla="*/ 2147483647 w 470"/>
                  <a:gd name="T49" fmla="*/ 2147483647 h 225"/>
                  <a:gd name="T50" fmla="*/ 2147483647 w 470"/>
                  <a:gd name="T51" fmla="*/ 2147483647 h 225"/>
                  <a:gd name="T52" fmla="*/ 2147483647 w 470"/>
                  <a:gd name="T53" fmla="*/ 2147483647 h 225"/>
                  <a:gd name="T54" fmla="*/ 2147483647 w 470"/>
                  <a:gd name="T55" fmla="*/ 2147483647 h 225"/>
                  <a:gd name="T56" fmla="*/ 2147483647 w 470"/>
                  <a:gd name="T57" fmla="*/ 2147483647 h 225"/>
                  <a:gd name="T58" fmla="*/ 2147483647 w 470"/>
                  <a:gd name="T59" fmla="*/ 2147483647 h 225"/>
                  <a:gd name="T60" fmla="*/ 2147483647 w 470"/>
                  <a:gd name="T61" fmla="*/ 2147483647 h 225"/>
                  <a:gd name="T62" fmla="*/ 2147483647 w 470"/>
                  <a:gd name="T63" fmla="*/ 2147483647 h 225"/>
                  <a:gd name="T64" fmla="*/ 2147483647 w 470"/>
                  <a:gd name="T65" fmla="*/ 2147483647 h 225"/>
                  <a:gd name="T66" fmla="*/ 2147483647 w 470"/>
                  <a:gd name="T67" fmla="*/ 2147483647 h 225"/>
                  <a:gd name="T68" fmla="*/ 2147483647 w 470"/>
                  <a:gd name="T69" fmla="*/ 1943459397 h 225"/>
                  <a:gd name="T70" fmla="*/ 2147483647 w 470"/>
                  <a:gd name="T71" fmla="*/ 1872530404 h 225"/>
                  <a:gd name="T72" fmla="*/ 2147483647 w 470"/>
                  <a:gd name="T73" fmla="*/ 1716484360 h 225"/>
                  <a:gd name="T74" fmla="*/ 2147483647 w 470"/>
                  <a:gd name="T75" fmla="*/ 1716484360 h 225"/>
                  <a:gd name="T76" fmla="*/ 2147483647 w 470"/>
                  <a:gd name="T77" fmla="*/ 1163240475 h 225"/>
                  <a:gd name="T78" fmla="*/ 2147483647 w 470"/>
                  <a:gd name="T79" fmla="*/ 1163240475 h 225"/>
                  <a:gd name="T80" fmla="*/ 2147483647 w 470"/>
                  <a:gd name="T81" fmla="*/ 553247887 h 225"/>
                  <a:gd name="T82" fmla="*/ 2147483647 w 470"/>
                  <a:gd name="T83" fmla="*/ 553247887 h 225"/>
                  <a:gd name="T84" fmla="*/ 2147483647 w 470"/>
                  <a:gd name="T85" fmla="*/ 553247887 h 225"/>
                  <a:gd name="T86" fmla="*/ 1694743771 w 470"/>
                  <a:gd name="T87" fmla="*/ 468130718 h 225"/>
                  <a:gd name="T88" fmla="*/ 1002723746 w 470"/>
                  <a:gd name="T89" fmla="*/ 312088440 h 225"/>
                  <a:gd name="T90" fmla="*/ 225967085 w 470"/>
                  <a:gd name="T91" fmla="*/ 0 h 225"/>
                  <a:gd name="T92" fmla="*/ 225967085 w 470"/>
                  <a:gd name="T93" fmla="*/ 0 h 22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70"/>
                  <a:gd name="T142" fmla="*/ 0 h 225"/>
                  <a:gd name="T143" fmla="*/ 470 w 470"/>
                  <a:gd name="T144" fmla="*/ 225 h 22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70" h="225">
                    <a:moveTo>
                      <a:pt x="16" y="0"/>
                    </a:moveTo>
                    <a:lnTo>
                      <a:pt x="16" y="0"/>
                    </a:lnTo>
                    <a:lnTo>
                      <a:pt x="0" y="77"/>
                    </a:lnTo>
                    <a:lnTo>
                      <a:pt x="0" y="115"/>
                    </a:lnTo>
                    <a:lnTo>
                      <a:pt x="0" y="126"/>
                    </a:lnTo>
                    <a:lnTo>
                      <a:pt x="0" y="137"/>
                    </a:lnTo>
                    <a:lnTo>
                      <a:pt x="5" y="186"/>
                    </a:lnTo>
                    <a:lnTo>
                      <a:pt x="5" y="197"/>
                    </a:lnTo>
                    <a:lnTo>
                      <a:pt x="11" y="203"/>
                    </a:lnTo>
                    <a:lnTo>
                      <a:pt x="16" y="208"/>
                    </a:lnTo>
                    <a:lnTo>
                      <a:pt x="22" y="208"/>
                    </a:lnTo>
                    <a:lnTo>
                      <a:pt x="93" y="214"/>
                    </a:lnTo>
                    <a:lnTo>
                      <a:pt x="126" y="208"/>
                    </a:lnTo>
                    <a:lnTo>
                      <a:pt x="142" y="203"/>
                    </a:lnTo>
                    <a:lnTo>
                      <a:pt x="147" y="197"/>
                    </a:lnTo>
                    <a:lnTo>
                      <a:pt x="147" y="186"/>
                    </a:lnTo>
                    <a:lnTo>
                      <a:pt x="202" y="203"/>
                    </a:lnTo>
                    <a:lnTo>
                      <a:pt x="246" y="219"/>
                    </a:lnTo>
                    <a:lnTo>
                      <a:pt x="284" y="225"/>
                    </a:lnTo>
                    <a:lnTo>
                      <a:pt x="361" y="225"/>
                    </a:lnTo>
                    <a:lnTo>
                      <a:pt x="421" y="225"/>
                    </a:lnTo>
                    <a:lnTo>
                      <a:pt x="470" y="214"/>
                    </a:lnTo>
                    <a:lnTo>
                      <a:pt x="470" y="208"/>
                    </a:lnTo>
                    <a:lnTo>
                      <a:pt x="465" y="192"/>
                    </a:lnTo>
                    <a:lnTo>
                      <a:pt x="454" y="181"/>
                    </a:lnTo>
                    <a:lnTo>
                      <a:pt x="437" y="170"/>
                    </a:lnTo>
                    <a:lnTo>
                      <a:pt x="415" y="159"/>
                    </a:lnTo>
                    <a:lnTo>
                      <a:pt x="388" y="153"/>
                    </a:lnTo>
                    <a:lnTo>
                      <a:pt x="312" y="137"/>
                    </a:lnTo>
                    <a:lnTo>
                      <a:pt x="301" y="132"/>
                    </a:lnTo>
                    <a:lnTo>
                      <a:pt x="284" y="121"/>
                    </a:lnTo>
                    <a:lnTo>
                      <a:pt x="246" y="82"/>
                    </a:lnTo>
                    <a:lnTo>
                      <a:pt x="229" y="39"/>
                    </a:lnTo>
                    <a:lnTo>
                      <a:pt x="175" y="39"/>
                    </a:lnTo>
                    <a:lnTo>
                      <a:pt x="120" y="33"/>
                    </a:lnTo>
                    <a:lnTo>
                      <a:pt x="71" y="22"/>
                    </a:lnTo>
                    <a:lnTo>
                      <a:pt x="16" y="0"/>
                    </a:lnTo>
                    <a:close/>
                  </a:path>
                </a:pathLst>
              </a:custGeom>
              <a:solidFill>
                <a:srgbClr val="010101"/>
              </a:solidFill>
              <a:ln w="9525">
                <a:noFill/>
                <a:round/>
                <a:headEnd/>
                <a:tailEnd/>
              </a:ln>
            </p:spPr>
            <p:txBody>
              <a:bodyPr/>
              <a:lstStyle/>
              <a:p>
                <a:endParaRPr lang="da-DK">
                  <a:latin typeface="Calibri" pitchFamily="-105" charset="0"/>
                </a:endParaRPr>
              </a:p>
            </p:txBody>
          </p:sp>
          <p:sp>
            <p:nvSpPr>
              <p:cNvPr id="9313" name="Freeform 1579"/>
              <p:cNvSpPr>
                <a:spLocks/>
              </p:cNvSpPr>
              <p:nvPr/>
            </p:nvSpPr>
            <p:spPr bwMode="auto">
              <a:xfrm>
                <a:off x="-8546588" y="-7239741"/>
                <a:ext cx="675180" cy="680111"/>
              </a:xfrm>
              <a:custGeom>
                <a:avLst/>
                <a:gdLst>
                  <a:gd name="T0" fmla="*/ 309540034 w 180"/>
                  <a:gd name="T1" fmla="*/ 0 h 181"/>
                  <a:gd name="T2" fmla="*/ 309540034 w 180"/>
                  <a:gd name="T3" fmla="*/ 0 h 181"/>
                  <a:gd name="T4" fmla="*/ 0 w 180"/>
                  <a:gd name="T5" fmla="*/ 691826947 h 181"/>
                  <a:gd name="T6" fmla="*/ 0 w 180"/>
                  <a:gd name="T7" fmla="*/ 691826947 h 181"/>
                  <a:gd name="T8" fmla="*/ 619080069 w 180"/>
                  <a:gd name="T9" fmla="*/ 1538967146 h 181"/>
                  <a:gd name="T10" fmla="*/ 1153740160 w 180"/>
                  <a:gd name="T11" fmla="*/ 2147483647 h 181"/>
                  <a:gd name="T12" fmla="*/ 1533630058 w 180"/>
                  <a:gd name="T13" fmla="*/ 2147483647 h 181"/>
                  <a:gd name="T14" fmla="*/ 1533630058 w 180"/>
                  <a:gd name="T15" fmla="*/ 2147483647 h 181"/>
                  <a:gd name="T16" fmla="*/ 1688400016 w 180"/>
                  <a:gd name="T17" fmla="*/ 2147483647 h 181"/>
                  <a:gd name="T18" fmla="*/ 1927589952 w 180"/>
                  <a:gd name="T19" fmla="*/ 2147483647 h 181"/>
                  <a:gd name="T20" fmla="*/ 2147483647 w 180"/>
                  <a:gd name="T21" fmla="*/ 2147483647 h 181"/>
                  <a:gd name="T22" fmla="*/ 2147483647 w 180"/>
                  <a:gd name="T23" fmla="*/ 1623680390 h 181"/>
                  <a:gd name="T24" fmla="*/ 2147483647 w 180"/>
                  <a:gd name="T25" fmla="*/ 1623680390 h 181"/>
                  <a:gd name="T26" fmla="*/ 1069320182 w 180"/>
                  <a:gd name="T27" fmla="*/ 381211598 h 181"/>
                  <a:gd name="T28" fmla="*/ 1069320182 w 180"/>
                  <a:gd name="T29" fmla="*/ 381211598 h 181"/>
                  <a:gd name="T30" fmla="*/ 309540034 w 180"/>
                  <a:gd name="T31" fmla="*/ 0 h 181"/>
                  <a:gd name="T32" fmla="*/ 309540034 w 180"/>
                  <a:gd name="T33" fmla="*/ 0 h 1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0"/>
                  <a:gd name="T52" fmla="*/ 0 h 181"/>
                  <a:gd name="T53" fmla="*/ 180 w 180"/>
                  <a:gd name="T54" fmla="*/ 181 h 1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0" h="181">
                    <a:moveTo>
                      <a:pt x="22" y="0"/>
                    </a:moveTo>
                    <a:lnTo>
                      <a:pt x="22" y="0"/>
                    </a:lnTo>
                    <a:lnTo>
                      <a:pt x="0" y="49"/>
                    </a:lnTo>
                    <a:lnTo>
                      <a:pt x="44" y="109"/>
                    </a:lnTo>
                    <a:lnTo>
                      <a:pt x="82" y="153"/>
                    </a:lnTo>
                    <a:lnTo>
                      <a:pt x="109" y="181"/>
                    </a:lnTo>
                    <a:lnTo>
                      <a:pt x="120" y="181"/>
                    </a:lnTo>
                    <a:lnTo>
                      <a:pt x="137" y="175"/>
                    </a:lnTo>
                    <a:lnTo>
                      <a:pt x="158" y="153"/>
                    </a:lnTo>
                    <a:lnTo>
                      <a:pt x="180" y="115"/>
                    </a:lnTo>
                    <a:lnTo>
                      <a:pt x="76" y="27"/>
                    </a:lnTo>
                    <a:lnTo>
                      <a:pt x="22" y="0"/>
                    </a:lnTo>
                    <a:close/>
                  </a:path>
                </a:pathLst>
              </a:custGeom>
              <a:solidFill>
                <a:srgbClr val="FFFFFF"/>
              </a:solidFill>
              <a:ln w="9525">
                <a:noFill/>
                <a:round/>
                <a:headEnd/>
                <a:tailEnd/>
              </a:ln>
            </p:spPr>
            <p:txBody>
              <a:bodyPr/>
              <a:lstStyle/>
              <a:p>
                <a:endParaRPr lang="da-DK">
                  <a:latin typeface="Calibri" pitchFamily="-105" charset="0"/>
                </a:endParaRPr>
              </a:p>
            </p:txBody>
          </p:sp>
          <p:sp>
            <p:nvSpPr>
              <p:cNvPr id="9314" name="Freeform 1580"/>
              <p:cNvSpPr>
                <a:spLocks noEditPoints="1"/>
              </p:cNvSpPr>
              <p:nvPr/>
            </p:nvSpPr>
            <p:spPr bwMode="auto">
              <a:xfrm>
                <a:off x="-9513450" y="-8286896"/>
                <a:ext cx="3613576" cy="10563320"/>
              </a:xfrm>
              <a:custGeom>
                <a:avLst/>
                <a:gdLst>
                  <a:gd name="T0" fmla="*/ 2147483647 w 962"/>
                  <a:gd name="T1" fmla="*/ 2147483647 h 2812"/>
                  <a:gd name="T2" fmla="*/ 2147483647 w 962"/>
                  <a:gd name="T3" fmla="*/ 2147483647 h 2812"/>
                  <a:gd name="T4" fmla="*/ 2147483647 w 962"/>
                  <a:gd name="T5" fmla="*/ 2147483647 h 2812"/>
                  <a:gd name="T6" fmla="*/ 2147483647 w 962"/>
                  <a:gd name="T7" fmla="*/ 2147483647 h 2812"/>
                  <a:gd name="T8" fmla="*/ 2147483647 w 962"/>
                  <a:gd name="T9" fmla="*/ 2147483647 h 2812"/>
                  <a:gd name="T10" fmla="*/ 2147483647 w 962"/>
                  <a:gd name="T11" fmla="*/ 2147483647 h 2812"/>
                  <a:gd name="T12" fmla="*/ 2147483647 w 962"/>
                  <a:gd name="T13" fmla="*/ 2147483647 h 2812"/>
                  <a:gd name="T14" fmla="*/ 2147483647 w 962"/>
                  <a:gd name="T15" fmla="*/ 2147483647 h 2812"/>
                  <a:gd name="T16" fmla="*/ 2147483647 w 962"/>
                  <a:gd name="T17" fmla="*/ 2147483647 h 2812"/>
                  <a:gd name="T18" fmla="*/ 2147483647 w 962"/>
                  <a:gd name="T19" fmla="*/ 2147483647 h 2812"/>
                  <a:gd name="T20" fmla="*/ 2147483647 w 962"/>
                  <a:gd name="T21" fmla="*/ 2147483647 h 2812"/>
                  <a:gd name="T22" fmla="*/ 2147483647 w 962"/>
                  <a:gd name="T23" fmla="*/ 2147483647 h 2812"/>
                  <a:gd name="T24" fmla="*/ 2147483647 w 962"/>
                  <a:gd name="T25" fmla="*/ 2147483647 h 2812"/>
                  <a:gd name="T26" fmla="*/ 2147483647 w 962"/>
                  <a:gd name="T27" fmla="*/ 2147483647 h 2812"/>
                  <a:gd name="T28" fmla="*/ 2147483647 w 962"/>
                  <a:gd name="T29" fmla="*/ 2147483647 h 2812"/>
                  <a:gd name="T30" fmla="*/ 2147483647 w 962"/>
                  <a:gd name="T31" fmla="*/ 2147483647 h 2812"/>
                  <a:gd name="T32" fmla="*/ 2147483647 w 962"/>
                  <a:gd name="T33" fmla="*/ 2147483647 h 2812"/>
                  <a:gd name="T34" fmla="*/ 2147483647 w 962"/>
                  <a:gd name="T35" fmla="*/ 1848592097 h 2812"/>
                  <a:gd name="T36" fmla="*/ 2147483647 w 962"/>
                  <a:gd name="T37" fmla="*/ 776126003 h 2812"/>
                  <a:gd name="T38" fmla="*/ 2147483647 w 962"/>
                  <a:gd name="T39" fmla="*/ 70558625 h 2812"/>
                  <a:gd name="T40" fmla="*/ 2147483647 w 962"/>
                  <a:gd name="T41" fmla="*/ 2147483647 h 2812"/>
                  <a:gd name="T42" fmla="*/ 2147483647 w 962"/>
                  <a:gd name="T43" fmla="*/ 2147483647 h 2812"/>
                  <a:gd name="T44" fmla="*/ 2147483647 w 962"/>
                  <a:gd name="T45" fmla="*/ 2147483647 h 2812"/>
                  <a:gd name="T46" fmla="*/ 1312220302 w 962"/>
                  <a:gd name="T47" fmla="*/ 2147483647 h 2812"/>
                  <a:gd name="T48" fmla="*/ 536176646 w 962"/>
                  <a:gd name="T49" fmla="*/ 2147483647 h 2812"/>
                  <a:gd name="T50" fmla="*/ 70551139 w 962"/>
                  <a:gd name="T51" fmla="*/ 2147483647 h 2812"/>
                  <a:gd name="T52" fmla="*/ 225758350 w 962"/>
                  <a:gd name="T53" fmla="*/ 2147483647 h 2812"/>
                  <a:gd name="T54" fmla="*/ 1763740640 w 962"/>
                  <a:gd name="T55" fmla="*/ 2147483647 h 2812"/>
                  <a:gd name="T56" fmla="*/ 2147483647 w 962"/>
                  <a:gd name="T57" fmla="*/ 2147483647 h 2812"/>
                  <a:gd name="T58" fmla="*/ 2147483647 w 962"/>
                  <a:gd name="T59" fmla="*/ 2147483647 h 2812"/>
                  <a:gd name="T60" fmla="*/ 2147483647 w 962"/>
                  <a:gd name="T61" fmla="*/ 2147483647 h 2812"/>
                  <a:gd name="T62" fmla="*/ 2147483647 w 962"/>
                  <a:gd name="T63" fmla="*/ 2147483647 h 2812"/>
                  <a:gd name="T64" fmla="*/ 2147483647 w 962"/>
                  <a:gd name="T65" fmla="*/ 2147483647 h 2812"/>
                  <a:gd name="T66" fmla="*/ 2147483647 w 962"/>
                  <a:gd name="T67" fmla="*/ 2147483647 h 2812"/>
                  <a:gd name="T68" fmla="*/ 2147483647 w 962"/>
                  <a:gd name="T69" fmla="*/ 2147483647 h 2812"/>
                  <a:gd name="T70" fmla="*/ 2147483647 w 962"/>
                  <a:gd name="T71" fmla="*/ 2147483647 h 2812"/>
                  <a:gd name="T72" fmla="*/ 2147483647 w 962"/>
                  <a:gd name="T73" fmla="*/ 2147483647 h 2812"/>
                  <a:gd name="T74" fmla="*/ 2147483647 w 962"/>
                  <a:gd name="T75" fmla="*/ 2147483647 h 2812"/>
                  <a:gd name="T76" fmla="*/ 2147483647 w 962"/>
                  <a:gd name="T77" fmla="*/ 2147483647 h 2812"/>
                  <a:gd name="T78" fmla="*/ 2147483647 w 962"/>
                  <a:gd name="T79" fmla="*/ 2147483647 h 2812"/>
                  <a:gd name="T80" fmla="*/ 2147483647 w 962"/>
                  <a:gd name="T81" fmla="*/ 2147483647 h 2812"/>
                  <a:gd name="T82" fmla="*/ 2147483647 w 962"/>
                  <a:gd name="T83" fmla="*/ 2147483647 h 2812"/>
                  <a:gd name="T84" fmla="*/ 2147483647 w 962"/>
                  <a:gd name="T85" fmla="*/ 2147483647 h 2812"/>
                  <a:gd name="T86" fmla="*/ 2147483647 w 962"/>
                  <a:gd name="T87" fmla="*/ 2147483647 h 2812"/>
                  <a:gd name="T88" fmla="*/ 2147483647 w 962"/>
                  <a:gd name="T89" fmla="*/ 2147483647 h 2812"/>
                  <a:gd name="T90" fmla="*/ 2147483647 w 962"/>
                  <a:gd name="T91" fmla="*/ 2147483647 h 2812"/>
                  <a:gd name="T92" fmla="*/ 2147483647 w 962"/>
                  <a:gd name="T93" fmla="*/ 2147483647 h 2812"/>
                  <a:gd name="T94" fmla="*/ 2147483647 w 962"/>
                  <a:gd name="T95" fmla="*/ 2147483647 h 2812"/>
                  <a:gd name="T96" fmla="*/ 2147483647 w 962"/>
                  <a:gd name="T97" fmla="*/ 2147483647 h 2812"/>
                  <a:gd name="T98" fmla="*/ 2147483647 w 962"/>
                  <a:gd name="T99" fmla="*/ 2147483647 h 2812"/>
                  <a:gd name="T100" fmla="*/ 2147483647 w 962"/>
                  <a:gd name="T101" fmla="*/ 2147483647 h 2812"/>
                  <a:gd name="T102" fmla="*/ 2147483647 w 962"/>
                  <a:gd name="T103" fmla="*/ 2147483647 h 2812"/>
                  <a:gd name="T104" fmla="*/ 2147483647 w 962"/>
                  <a:gd name="T105" fmla="*/ 2147483647 h 2812"/>
                  <a:gd name="T106" fmla="*/ 2147483647 w 962"/>
                  <a:gd name="T107" fmla="*/ 2147483647 h 2812"/>
                  <a:gd name="T108" fmla="*/ 2147483647 w 962"/>
                  <a:gd name="T109" fmla="*/ 2147483647 h 2812"/>
                  <a:gd name="T110" fmla="*/ 2147483647 w 962"/>
                  <a:gd name="T111" fmla="*/ 2147483647 h 2812"/>
                  <a:gd name="T112" fmla="*/ 2147483647 w 962"/>
                  <a:gd name="T113" fmla="*/ 2147483647 h 2812"/>
                  <a:gd name="T114" fmla="*/ 2147483647 w 962"/>
                  <a:gd name="T115" fmla="*/ 2147483647 h 2812"/>
                  <a:gd name="T116" fmla="*/ 2147483647 w 962"/>
                  <a:gd name="T117" fmla="*/ 2147483647 h 2812"/>
                  <a:gd name="T118" fmla="*/ 2147483647 w 962"/>
                  <a:gd name="T119" fmla="*/ 2147483647 h 2812"/>
                  <a:gd name="T120" fmla="*/ 2147483647 w 962"/>
                  <a:gd name="T121" fmla="*/ 2147483647 h 2812"/>
                  <a:gd name="T122" fmla="*/ 2147483647 w 962"/>
                  <a:gd name="T123" fmla="*/ 2147483647 h 281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62"/>
                  <a:gd name="T187" fmla="*/ 0 h 2812"/>
                  <a:gd name="T188" fmla="*/ 962 w 962"/>
                  <a:gd name="T189" fmla="*/ 2812 h 281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62" h="2812">
                    <a:moveTo>
                      <a:pt x="880" y="377"/>
                    </a:moveTo>
                    <a:lnTo>
                      <a:pt x="880" y="377"/>
                    </a:lnTo>
                    <a:lnTo>
                      <a:pt x="864" y="372"/>
                    </a:lnTo>
                    <a:lnTo>
                      <a:pt x="842" y="356"/>
                    </a:lnTo>
                    <a:lnTo>
                      <a:pt x="809" y="323"/>
                    </a:lnTo>
                    <a:lnTo>
                      <a:pt x="804" y="312"/>
                    </a:lnTo>
                    <a:lnTo>
                      <a:pt x="798" y="301"/>
                    </a:lnTo>
                    <a:lnTo>
                      <a:pt x="776" y="290"/>
                    </a:lnTo>
                    <a:lnTo>
                      <a:pt x="776" y="279"/>
                    </a:lnTo>
                    <a:lnTo>
                      <a:pt x="766" y="241"/>
                    </a:lnTo>
                    <a:lnTo>
                      <a:pt x="755" y="208"/>
                    </a:lnTo>
                    <a:lnTo>
                      <a:pt x="744" y="191"/>
                    </a:lnTo>
                    <a:lnTo>
                      <a:pt x="727" y="186"/>
                    </a:lnTo>
                    <a:lnTo>
                      <a:pt x="716" y="186"/>
                    </a:lnTo>
                    <a:lnTo>
                      <a:pt x="711" y="186"/>
                    </a:lnTo>
                    <a:lnTo>
                      <a:pt x="700" y="186"/>
                    </a:lnTo>
                    <a:lnTo>
                      <a:pt x="683" y="181"/>
                    </a:lnTo>
                    <a:lnTo>
                      <a:pt x="673" y="181"/>
                    </a:lnTo>
                    <a:lnTo>
                      <a:pt x="667" y="186"/>
                    </a:lnTo>
                    <a:lnTo>
                      <a:pt x="667" y="191"/>
                    </a:lnTo>
                    <a:lnTo>
                      <a:pt x="645" y="186"/>
                    </a:lnTo>
                    <a:lnTo>
                      <a:pt x="634" y="186"/>
                    </a:lnTo>
                    <a:lnTo>
                      <a:pt x="629" y="191"/>
                    </a:lnTo>
                    <a:lnTo>
                      <a:pt x="623" y="197"/>
                    </a:lnTo>
                    <a:lnTo>
                      <a:pt x="612" y="191"/>
                    </a:lnTo>
                    <a:lnTo>
                      <a:pt x="596" y="191"/>
                    </a:lnTo>
                    <a:lnTo>
                      <a:pt x="585" y="197"/>
                    </a:lnTo>
                    <a:lnTo>
                      <a:pt x="574" y="213"/>
                    </a:lnTo>
                    <a:lnTo>
                      <a:pt x="563" y="252"/>
                    </a:lnTo>
                    <a:lnTo>
                      <a:pt x="563" y="257"/>
                    </a:lnTo>
                    <a:lnTo>
                      <a:pt x="574" y="268"/>
                    </a:lnTo>
                    <a:lnTo>
                      <a:pt x="590" y="290"/>
                    </a:lnTo>
                    <a:lnTo>
                      <a:pt x="618" y="312"/>
                    </a:lnTo>
                    <a:lnTo>
                      <a:pt x="623" y="323"/>
                    </a:lnTo>
                    <a:lnTo>
                      <a:pt x="640" y="334"/>
                    </a:lnTo>
                    <a:lnTo>
                      <a:pt x="667" y="345"/>
                    </a:lnTo>
                    <a:lnTo>
                      <a:pt x="705" y="356"/>
                    </a:lnTo>
                    <a:lnTo>
                      <a:pt x="711" y="372"/>
                    </a:lnTo>
                    <a:lnTo>
                      <a:pt x="716" y="377"/>
                    </a:lnTo>
                    <a:lnTo>
                      <a:pt x="716" y="388"/>
                    </a:lnTo>
                    <a:lnTo>
                      <a:pt x="722" y="421"/>
                    </a:lnTo>
                    <a:lnTo>
                      <a:pt x="744" y="465"/>
                    </a:lnTo>
                    <a:lnTo>
                      <a:pt x="771" y="520"/>
                    </a:lnTo>
                    <a:lnTo>
                      <a:pt x="771" y="547"/>
                    </a:lnTo>
                    <a:lnTo>
                      <a:pt x="755" y="536"/>
                    </a:lnTo>
                    <a:lnTo>
                      <a:pt x="722" y="520"/>
                    </a:lnTo>
                    <a:lnTo>
                      <a:pt x="667" y="503"/>
                    </a:lnTo>
                    <a:lnTo>
                      <a:pt x="645" y="481"/>
                    </a:lnTo>
                    <a:lnTo>
                      <a:pt x="607" y="449"/>
                    </a:lnTo>
                    <a:lnTo>
                      <a:pt x="596" y="438"/>
                    </a:lnTo>
                    <a:lnTo>
                      <a:pt x="585" y="432"/>
                    </a:lnTo>
                    <a:lnTo>
                      <a:pt x="574" y="427"/>
                    </a:lnTo>
                    <a:lnTo>
                      <a:pt x="558" y="421"/>
                    </a:lnTo>
                    <a:lnTo>
                      <a:pt x="519" y="421"/>
                    </a:lnTo>
                    <a:lnTo>
                      <a:pt x="497" y="416"/>
                    </a:lnTo>
                    <a:lnTo>
                      <a:pt x="481" y="410"/>
                    </a:lnTo>
                    <a:lnTo>
                      <a:pt x="465" y="405"/>
                    </a:lnTo>
                    <a:lnTo>
                      <a:pt x="459" y="399"/>
                    </a:lnTo>
                    <a:lnTo>
                      <a:pt x="454" y="394"/>
                    </a:lnTo>
                    <a:lnTo>
                      <a:pt x="465" y="399"/>
                    </a:lnTo>
                    <a:lnTo>
                      <a:pt x="487" y="399"/>
                    </a:lnTo>
                    <a:lnTo>
                      <a:pt x="497" y="394"/>
                    </a:lnTo>
                    <a:lnTo>
                      <a:pt x="503" y="383"/>
                    </a:lnTo>
                    <a:lnTo>
                      <a:pt x="508" y="372"/>
                    </a:lnTo>
                    <a:lnTo>
                      <a:pt x="508" y="361"/>
                    </a:lnTo>
                    <a:lnTo>
                      <a:pt x="514" y="356"/>
                    </a:lnTo>
                    <a:lnTo>
                      <a:pt x="519" y="356"/>
                    </a:lnTo>
                    <a:lnTo>
                      <a:pt x="519" y="350"/>
                    </a:lnTo>
                    <a:lnTo>
                      <a:pt x="525" y="345"/>
                    </a:lnTo>
                    <a:lnTo>
                      <a:pt x="519" y="345"/>
                    </a:lnTo>
                    <a:lnTo>
                      <a:pt x="519" y="339"/>
                    </a:lnTo>
                    <a:lnTo>
                      <a:pt x="525" y="339"/>
                    </a:lnTo>
                    <a:lnTo>
                      <a:pt x="530" y="334"/>
                    </a:lnTo>
                    <a:lnTo>
                      <a:pt x="530" y="328"/>
                    </a:lnTo>
                    <a:lnTo>
                      <a:pt x="530" y="317"/>
                    </a:lnTo>
                    <a:lnTo>
                      <a:pt x="530" y="312"/>
                    </a:lnTo>
                    <a:lnTo>
                      <a:pt x="552" y="312"/>
                    </a:lnTo>
                    <a:lnTo>
                      <a:pt x="563" y="312"/>
                    </a:lnTo>
                    <a:lnTo>
                      <a:pt x="563" y="284"/>
                    </a:lnTo>
                    <a:lnTo>
                      <a:pt x="563" y="257"/>
                    </a:lnTo>
                    <a:lnTo>
                      <a:pt x="563" y="252"/>
                    </a:lnTo>
                    <a:lnTo>
                      <a:pt x="563" y="235"/>
                    </a:lnTo>
                    <a:lnTo>
                      <a:pt x="563" y="224"/>
                    </a:lnTo>
                    <a:lnTo>
                      <a:pt x="574" y="213"/>
                    </a:lnTo>
                    <a:lnTo>
                      <a:pt x="574" y="208"/>
                    </a:lnTo>
                    <a:lnTo>
                      <a:pt x="580" y="186"/>
                    </a:lnTo>
                    <a:lnTo>
                      <a:pt x="585" y="164"/>
                    </a:lnTo>
                    <a:lnTo>
                      <a:pt x="580" y="137"/>
                    </a:lnTo>
                    <a:lnTo>
                      <a:pt x="585" y="131"/>
                    </a:lnTo>
                    <a:lnTo>
                      <a:pt x="590" y="126"/>
                    </a:lnTo>
                    <a:lnTo>
                      <a:pt x="601" y="115"/>
                    </a:lnTo>
                    <a:lnTo>
                      <a:pt x="601" y="104"/>
                    </a:lnTo>
                    <a:lnTo>
                      <a:pt x="580" y="77"/>
                    </a:lnTo>
                    <a:lnTo>
                      <a:pt x="580" y="66"/>
                    </a:lnTo>
                    <a:lnTo>
                      <a:pt x="569" y="55"/>
                    </a:lnTo>
                    <a:lnTo>
                      <a:pt x="552" y="44"/>
                    </a:lnTo>
                    <a:lnTo>
                      <a:pt x="530" y="27"/>
                    </a:lnTo>
                    <a:lnTo>
                      <a:pt x="497" y="16"/>
                    </a:lnTo>
                    <a:lnTo>
                      <a:pt x="454" y="5"/>
                    </a:lnTo>
                    <a:lnTo>
                      <a:pt x="394" y="0"/>
                    </a:lnTo>
                    <a:lnTo>
                      <a:pt x="377" y="5"/>
                    </a:lnTo>
                    <a:lnTo>
                      <a:pt x="355" y="11"/>
                    </a:lnTo>
                    <a:lnTo>
                      <a:pt x="333" y="27"/>
                    </a:lnTo>
                    <a:lnTo>
                      <a:pt x="311" y="49"/>
                    </a:lnTo>
                    <a:lnTo>
                      <a:pt x="295" y="82"/>
                    </a:lnTo>
                    <a:lnTo>
                      <a:pt x="290" y="126"/>
                    </a:lnTo>
                    <a:lnTo>
                      <a:pt x="290" y="186"/>
                    </a:lnTo>
                    <a:lnTo>
                      <a:pt x="295" y="191"/>
                    </a:lnTo>
                    <a:lnTo>
                      <a:pt x="301" y="219"/>
                    </a:lnTo>
                    <a:lnTo>
                      <a:pt x="295" y="252"/>
                    </a:lnTo>
                    <a:lnTo>
                      <a:pt x="290" y="268"/>
                    </a:lnTo>
                    <a:lnTo>
                      <a:pt x="284" y="284"/>
                    </a:lnTo>
                    <a:lnTo>
                      <a:pt x="426" y="394"/>
                    </a:lnTo>
                    <a:lnTo>
                      <a:pt x="394" y="427"/>
                    </a:lnTo>
                    <a:lnTo>
                      <a:pt x="366" y="454"/>
                    </a:lnTo>
                    <a:lnTo>
                      <a:pt x="311" y="394"/>
                    </a:lnTo>
                    <a:lnTo>
                      <a:pt x="262" y="339"/>
                    </a:lnTo>
                    <a:lnTo>
                      <a:pt x="257" y="328"/>
                    </a:lnTo>
                    <a:lnTo>
                      <a:pt x="218" y="388"/>
                    </a:lnTo>
                    <a:lnTo>
                      <a:pt x="175" y="421"/>
                    </a:lnTo>
                    <a:lnTo>
                      <a:pt x="136" y="443"/>
                    </a:lnTo>
                    <a:lnTo>
                      <a:pt x="114" y="454"/>
                    </a:lnTo>
                    <a:lnTo>
                      <a:pt x="93" y="454"/>
                    </a:lnTo>
                    <a:lnTo>
                      <a:pt x="82" y="460"/>
                    </a:lnTo>
                    <a:lnTo>
                      <a:pt x="60" y="476"/>
                    </a:lnTo>
                    <a:lnTo>
                      <a:pt x="49" y="492"/>
                    </a:lnTo>
                    <a:lnTo>
                      <a:pt x="43" y="514"/>
                    </a:lnTo>
                    <a:lnTo>
                      <a:pt x="38" y="542"/>
                    </a:lnTo>
                    <a:lnTo>
                      <a:pt x="38" y="580"/>
                    </a:lnTo>
                    <a:lnTo>
                      <a:pt x="38" y="624"/>
                    </a:lnTo>
                    <a:lnTo>
                      <a:pt x="27" y="673"/>
                    </a:lnTo>
                    <a:lnTo>
                      <a:pt x="11" y="733"/>
                    </a:lnTo>
                    <a:lnTo>
                      <a:pt x="11" y="739"/>
                    </a:lnTo>
                    <a:lnTo>
                      <a:pt x="5" y="782"/>
                    </a:lnTo>
                    <a:lnTo>
                      <a:pt x="0" y="903"/>
                    </a:lnTo>
                    <a:lnTo>
                      <a:pt x="0" y="963"/>
                    </a:lnTo>
                    <a:lnTo>
                      <a:pt x="5" y="1018"/>
                    </a:lnTo>
                    <a:lnTo>
                      <a:pt x="16" y="1050"/>
                    </a:lnTo>
                    <a:lnTo>
                      <a:pt x="27" y="1083"/>
                    </a:lnTo>
                    <a:lnTo>
                      <a:pt x="60" y="1143"/>
                    </a:lnTo>
                    <a:lnTo>
                      <a:pt x="93" y="1204"/>
                    </a:lnTo>
                    <a:lnTo>
                      <a:pt x="120" y="1264"/>
                    </a:lnTo>
                    <a:lnTo>
                      <a:pt x="125" y="1264"/>
                    </a:lnTo>
                    <a:lnTo>
                      <a:pt x="136" y="1297"/>
                    </a:lnTo>
                    <a:lnTo>
                      <a:pt x="142" y="1318"/>
                    </a:lnTo>
                    <a:lnTo>
                      <a:pt x="153" y="1346"/>
                    </a:lnTo>
                    <a:lnTo>
                      <a:pt x="175" y="1384"/>
                    </a:lnTo>
                    <a:lnTo>
                      <a:pt x="180" y="1444"/>
                    </a:lnTo>
                    <a:lnTo>
                      <a:pt x="180" y="1483"/>
                    </a:lnTo>
                    <a:lnTo>
                      <a:pt x="180" y="1504"/>
                    </a:lnTo>
                    <a:lnTo>
                      <a:pt x="207" y="1504"/>
                    </a:lnTo>
                    <a:lnTo>
                      <a:pt x="229" y="1504"/>
                    </a:lnTo>
                    <a:lnTo>
                      <a:pt x="240" y="1504"/>
                    </a:lnTo>
                    <a:lnTo>
                      <a:pt x="235" y="1515"/>
                    </a:lnTo>
                    <a:lnTo>
                      <a:pt x="224" y="1548"/>
                    </a:lnTo>
                    <a:lnTo>
                      <a:pt x="213" y="1592"/>
                    </a:lnTo>
                    <a:lnTo>
                      <a:pt x="213" y="1614"/>
                    </a:lnTo>
                    <a:lnTo>
                      <a:pt x="218" y="1641"/>
                    </a:lnTo>
                    <a:lnTo>
                      <a:pt x="224" y="1696"/>
                    </a:lnTo>
                    <a:lnTo>
                      <a:pt x="229" y="1773"/>
                    </a:lnTo>
                    <a:lnTo>
                      <a:pt x="229" y="1882"/>
                    </a:lnTo>
                    <a:lnTo>
                      <a:pt x="224" y="1937"/>
                    </a:lnTo>
                    <a:lnTo>
                      <a:pt x="213" y="1986"/>
                    </a:lnTo>
                    <a:lnTo>
                      <a:pt x="197" y="2062"/>
                    </a:lnTo>
                    <a:lnTo>
                      <a:pt x="191" y="2101"/>
                    </a:lnTo>
                    <a:lnTo>
                      <a:pt x="186" y="2145"/>
                    </a:lnTo>
                    <a:lnTo>
                      <a:pt x="186" y="2205"/>
                    </a:lnTo>
                    <a:lnTo>
                      <a:pt x="186" y="2276"/>
                    </a:lnTo>
                    <a:lnTo>
                      <a:pt x="197" y="2407"/>
                    </a:lnTo>
                    <a:lnTo>
                      <a:pt x="207" y="2495"/>
                    </a:lnTo>
                    <a:lnTo>
                      <a:pt x="213" y="2555"/>
                    </a:lnTo>
                    <a:lnTo>
                      <a:pt x="213" y="2599"/>
                    </a:lnTo>
                    <a:lnTo>
                      <a:pt x="207" y="2631"/>
                    </a:lnTo>
                    <a:lnTo>
                      <a:pt x="207" y="2653"/>
                    </a:lnTo>
                    <a:lnTo>
                      <a:pt x="207" y="2670"/>
                    </a:lnTo>
                    <a:lnTo>
                      <a:pt x="207" y="2730"/>
                    </a:lnTo>
                    <a:lnTo>
                      <a:pt x="268" y="2752"/>
                    </a:lnTo>
                    <a:lnTo>
                      <a:pt x="301" y="2752"/>
                    </a:lnTo>
                    <a:lnTo>
                      <a:pt x="306" y="2763"/>
                    </a:lnTo>
                    <a:lnTo>
                      <a:pt x="328" y="2779"/>
                    </a:lnTo>
                    <a:lnTo>
                      <a:pt x="350" y="2790"/>
                    </a:lnTo>
                    <a:lnTo>
                      <a:pt x="372" y="2801"/>
                    </a:lnTo>
                    <a:lnTo>
                      <a:pt x="399" y="2807"/>
                    </a:lnTo>
                    <a:lnTo>
                      <a:pt x="437" y="2812"/>
                    </a:lnTo>
                    <a:lnTo>
                      <a:pt x="508" y="2807"/>
                    </a:lnTo>
                    <a:lnTo>
                      <a:pt x="541" y="2801"/>
                    </a:lnTo>
                    <a:lnTo>
                      <a:pt x="552" y="2801"/>
                    </a:lnTo>
                    <a:lnTo>
                      <a:pt x="552" y="2796"/>
                    </a:lnTo>
                    <a:lnTo>
                      <a:pt x="552" y="2785"/>
                    </a:lnTo>
                    <a:lnTo>
                      <a:pt x="547" y="2768"/>
                    </a:lnTo>
                    <a:lnTo>
                      <a:pt x="536" y="2752"/>
                    </a:lnTo>
                    <a:lnTo>
                      <a:pt x="470" y="2692"/>
                    </a:lnTo>
                    <a:lnTo>
                      <a:pt x="432" y="2648"/>
                    </a:lnTo>
                    <a:lnTo>
                      <a:pt x="415" y="2631"/>
                    </a:lnTo>
                    <a:lnTo>
                      <a:pt x="404" y="2615"/>
                    </a:lnTo>
                    <a:lnTo>
                      <a:pt x="404" y="2599"/>
                    </a:lnTo>
                    <a:lnTo>
                      <a:pt x="399" y="2588"/>
                    </a:lnTo>
                    <a:lnTo>
                      <a:pt x="394" y="2566"/>
                    </a:lnTo>
                    <a:lnTo>
                      <a:pt x="388" y="2555"/>
                    </a:lnTo>
                    <a:lnTo>
                      <a:pt x="388" y="2528"/>
                    </a:lnTo>
                    <a:lnTo>
                      <a:pt x="394" y="2467"/>
                    </a:lnTo>
                    <a:lnTo>
                      <a:pt x="399" y="2424"/>
                    </a:lnTo>
                    <a:lnTo>
                      <a:pt x="394" y="2402"/>
                    </a:lnTo>
                    <a:lnTo>
                      <a:pt x="383" y="2374"/>
                    </a:lnTo>
                    <a:lnTo>
                      <a:pt x="394" y="2238"/>
                    </a:lnTo>
                    <a:lnTo>
                      <a:pt x="399" y="2145"/>
                    </a:lnTo>
                    <a:lnTo>
                      <a:pt x="404" y="2095"/>
                    </a:lnTo>
                    <a:lnTo>
                      <a:pt x="415" y="2062"/>
                    </a:lnTo>
                    <a:lnTo>
                      <a:pt x="421" y="2013"/>
                    </a:lnTo>
                    <a:lnTo>
                      <a:pt x="432" y="1948"/>
                    </a:lnTo>
                    <a:lnTo>
                      <a:pt x="437" y="1931"/>
                    </a:lnTo>
                    <a:lnTo>
                      <a:pt x="454" y="1893"/>
                    </a:lnTo>
                    <a:lnTo>
                      <a:pt x="476" y="1827"/>
                    </a:lnTo>
                    <a:lnTo>
                      <a:pt x="492" y="1729"/>
                    </a:lnTo>
                    <a:lnTo>
                      <a:pt x="497" y="1723"/>
                    </a:lnTo>
                    <a:lnTo>
                      <a:pt x="503" y="1718"/>
                    </a:lnTo>
                    <a:lnTo>
                      <a:pt x="503" y="1729"/>
                    </a:lnTo>
                    <a:lnTo>
                      <a:pt x="558" y="1893"/>
                    </a:lnTo>
                    <a:lnTo>
                      <a:pt x="569" y="1920"/>
                    </a:lnTo>
                    <a:lnTo>
                      <a:pt x="569" y="1948"/>
                    </a:lnTo>
                    <a:lnTo>
                      <a:pt x="563" y="1980"/>
                    </a:lnTo>
                    <a:lnTo>
                      <a:pt x="547" y="2035"/>
                    </a:lnTo>
                    <a:lnTo>
                      <a:pt x="541" y="2084"/>
                    </a:lnTo>
                    <a:lnTo>
                      <a:pt x="536" y="2145"/>
                    </a:lnTo>
                    <a:lnTo>
                      <a:pt x="519" y="2287"/>
                    </a:lnTo>
                    <a:lnTo>
                      <a:pt x="503" y="2380"/>
                    </a:lnTo>
                    <a:lnTo>
                      <a:pt x="497" y="2429"/>
                    </a:lnTo>
                    <a:lnTo>
                      <a:pt x="481" y="2445"/>
                    </a:lnTo>
                    <a:lnTo>
                      <a:pt x="476" y="2462"/>
                    </a:lnTo>
                    <a:lnTo>
                      <a:pt x="470" y="2506"/>
                    </a:lnTo>
                    <a:lnTo>
                      <a:pt x="519" y="2528"/>
                    </a:lnTo>
                    <a:lnTo>
                      <a:pt x="580" y="2544"/>
                    </a:lnTo>
                    <a:lnTo>
                      <a:pt x="640" y="2555"/>
                    </a:lnTo>
                    <a:lnTo>
                      <a:pt x="694" y="2555"/>
                    </a:lnTo>
                    <a:lnTo>
                      <a:pt x="689" y="2517"/>
                    </a:lnTo>
                    <a:lnTo>
                      <a:pt x="705" y="2484"/>
                    </a:lnTo>
                    <a:lnTo>
                      <a:pt x="716" y="2445"/>
                    </a:lnTo>
                    <a:lnTo>
                      <a:pt x="738" y="2396"/>
                    </a:lnTo>
                    <a:lnTo>
                      <a:pt x="755" y="2331"/>
                    </a:lnTo>
                    <a:lnTo>
                      <a:pt x="771" y="2249"/>
                    </a:lnTo>
                    <a:lnTo>
                      <a:pt x="782" y="2156"/>
                    </a:lnTo>
                    <a:lnTo>
                      <a:pt x="787" y="2041"/>
                    </a:lnTo>
                    <a:lnTo>
                      <a:pt x="787" y="2013"/>
                    </a:lnTo>
                    <a:lnTo>
                      <a:pt x="787" y="1991"/>
                    </a:lnTo>
                    <a:lnTo>
                      <a:pt x="787" y="1980"/>
                    </a:lnTo>
                    <a:lnTo>
                      <a:pt x="793" y="1969"/>
                    </a:lnTo>
                    <a:lnTo>
                      <a:pt x="798" y="1937"/>
                    </a:lnTo>
                    <a:lnTo>
                      <a:pt x="798" y="1882"/>
                    </a:lnTo>
                    <a:lnTo>
                      <a:pt x="798" y="1805"/>
                    </a:lnTo>
                    <a:lnTo>
                      <a:pt x="782" y="1690"/>
                    </a:lnTo>
                    <a:lnTo>
                      <a:pt x="755" y="1559"/>
                    </a:lnTo>
                    <a:lnTo>
                      <a:pt x="722" y="1411"/>
                    </a:lnTo>
                    <a:lnTo>
                      <a:pt x="733" y="1401"/>
                    </a:lnTo>
                    <a:lnTo>
                      <a:pt x="738" y="1390"/>
                    </a:lnTo>
                    <a:lnTo>
                      <a:pt x="744" y="1368"/>
                    </a:lnTo>
                    <a:lnTo>
                      <a:pt x="733" y="1313"/>
                    </a:lnTo>
                    <a:lnTo>
                      <a:pt x="711" y="1220"/>
                    </a:lnTo>
                    <a:lnTo>
                      <a:pt x="683" y="1083"/>
                    </a:lnTo>
                    <a:lnTo>
                      <a:pt x="673" y="1018"/>
                    </a:lnTo>
                    <a:lnTo>
                      <a:pt x="656" y="957"/>
                    </a:lnTo>
                    <a:lnTo>
                      <a:pt x="645" y="914"/>
                    </a:lnTo>
                    <a:lnTo>
                      <a:pt x="634" y="870"/>
                    </a:lnTo>
                    <a:lnTo>
                      <a:pt x="634" y="821"/>
                    </a:lnTo>
                    <a:lnTo>
                      <a:pt x="640" y="777"/>
                    </a:lnTo>
                    <a:lnTo>
                      <a:pt x="634" y="739"/>
                    </a:lnTo>
                    <a:lnTo>
                      <a:pt x="634" y="706"/>
                    </a:lnTo>
                    <a:lnTo>
                      <a:pt x="678" y="717"/>
                    </a:lnTo>
                    <a:lnTo>
                      <a:pt x="776" y="728"/>
                    </a:lnTo>
                    <a:lnTo>
                      <a:pt x="837" y="733"/>
                    </a:lnTo>
                    <a:lnTo>
                      <a:pt x="891" y="728"/>
                    </a:lnTo>
                    <a:lnTo>
                      <a:pt x="913" y="722"/>
                    </a:lnTo>
                    <a:lnTo>
                      <a:pt x="935" y="717"/>
                    </a:lnTo>
                    <a:lnTo>
                      <a:pt x="952" y="706"/>
                    </a:lnTo>
                    <a:lnTo>
                      <a:pt x="962" y="689"/>
                    </a:lnTo>
                    <a:lnTo>
                      <a:pt x="946" y="618"/>
                    </a:lnTo>
                    <a:lnTo>
                      <a:pt x="924" y="520"/>
                    </a:lnTo>
                    <a:lnTo>
                      <a:pt x="880" y="377"/>
                    </a:lnTo>
                    <a:close/>
                    <a:moveTo>
                      <a:pt x="640" y="279"/>
                    </a:moveTo>
                    <a:lnTo>
                      <a:pt x="640" y="279"/>
                    </a:lnTo>
                    <a:lnTo>
                      <a:pt x="634" y="279"/>
                    </a:lnTo>
                    <a:lnTo>
                      <a:pt x="618" y="274"/>
                    </a:lnTo>
                    <a:lnTo>
                      <a:pt x="607" y="263"/>
                    </a:lnTo>
                    <a:lnTo>
                      <a:pt x="596" y="246"/>
                    </a:lnTo>
                    <a:lnTo>
                      <a:pt x="580" y="241"/>
                    </a:lnTo>
                    <a:lnTo>
                      <a:pt x="590" y="230"/>
                    </a:lnTo>
                    <a:lnTo>
                      <a:pt x="596" y="224"/>
                    </a:lnTo>
                    <a:lnTo>
                      <a:pt x="618" y="224"/>
                    </a:lnTo>
                    <a:lnTo>
                      <a:pt x="623" y="230"/>
                    </a:lnTo>
                    <a:lnTo>
                      <a:pt x="623" y="235"/>
                    </a:lnTo>
                    <a:lnTo>
                      <a:pt x="623" y="246"/>
                    </a:lnTo>
                    <a:lnTo>
                      <a:pt x="623" y="252"/>
                    </a:lnTo>
                    <a:lnTo>
                      <a:pt x="629" y="257"/>
                    </a:lnTo>
                    <a:lnTo>
                      <a:pt x="634" y="263"/>
                    </a:lnTo>
                    <a:lnTo>
                      <a:pt x="640" y="263"/>
                    </a:lnTo>
                    <a:lnTo>
                      <a:pt x="645" y="263"/>
                    </a:lnTo>
                    <a:lnTo>
                      <a:pt x="645" y="268"/>
                    </a:lnTo>
                    <a:lnTo>
                      <a:pt x="640" y="279"/>
                    </a:lnTo>
                    <a:close/>
                    <a:moveTo>
                      <a:pt x="235" y="990"/>
                    </a:moveTo>
                    <a:lnTo>
                      <a:pt x="235" y="990"/>
                    </a:lnTo>
                    <a:lnTo>
                      <a:pt x="235" y="1023"/>
                    </a:lnTo>
                    <a:lnTo>
                      <a:pt x="229" y="1067"/>
                    </a:lnTo>
                    <a:lnTo>
                      <a:pt x="224" y="1089"/>
                    </a:lnTo>
                    <a:lnTo>
                      <a:pt x="218" y="1089"/>
                    </a:lnTo>
                    <a:lnTo>
                      <a:pt x="213" y="1083"/>
                    </a:lnTo>
                    <a:lnTo>
                      <a:pt x="213" y="1072"/>
                    </a:lnTo>
                    <a:lnTo>
                      <a:pt x="207" y="1056"/>
                    </a:lnTo>
                    <a:lnTo>
                      <a:pt x="202" y="1045"/>
                    </a:lnTo>
                    <a:lnTo>
                      <a:pt x="191" y="1029"/>
                    </a:lnTo>
                    <a:lnTo>
                      <a:pt x="191" y="1012"/>
                    </a:lnTo>
                    <a:lnTo>
                      <a:pt x="197" y="1001"/>
                    </a:lnTo>
                    <a:lnTo>
                      <a:pt x="202" y="985"/>
                    </a:lnTo>
                    <a:lnTo>
                      <a:pt x="207" y="979"/>
                    </a:lnTo>
                    <a:lnTo>
                      <a:pt x="207" y="963"/>
                    </a:lnTo>
                    <a:lnTo>
                      <a:pt x="207" y="946"/>
                    </a:lnTo>
                    <a:lnTo>
                      <a:pt x="207" y="936"/>
                    </a:lnTo>
                    <a:lnTo>
                      <a:pt x="213" y="930"/>
                    </a:lnTo>
                    <a:lnTo>
                      <a:pt x="224" y="952"/>
                    </a:lnTo>
                    <a:lnTo>
                      <a:pt x="235" y="968"/>
                    </a:lnTo>
                    <a:lnTo>
                      <a:pt x="235" y="990"/>
                    </a:lnTo>
                    <a:close/>
                  </a:path>
                </a:pathLst>
              </a:custGeom>
              <a:solidFill>
                <a:srgbClr val="010101"/>
              </a:solidFill>
              <a:ln w="9525">
                <a:noFill/>
                <a:round/>
                <a:headEnd/>
                <a:tailEnd/>
              </a:ln>
            </p:spPr>
            <p:txBody>
              <a:bodyPr/>
              <a:lstStyle/>
              <a:p>
                <a:endParaRPr lang="da-DK">
                  <a:latin typeface="Calibri" pitchFamily="-105" charset="0"/>
                </a:endParaRPr>
              </a:p>
            </p:txBody>
          </p:sp>
          <p:sp>
            <p:nvSpPr>
              <p:cNvPr id="9315" name="Freeform 1581"/>
              <p:cNvSpPr>
                <a:spLocks/>
              </p:cNvSpPr>
              <p:nvPr/>
            </p:nvSpPr>
            <p:spPr bwMode="auto">
              <a:xfrm>
                <a:off x="-7396079" y="-7488035"/>
                <a:ext cx="37812" cy="167331"/>
              </a:xfrm>
              <a:custGeom>
                <a:avLst/>
                <a:gdLst>
                  <a:gd name="T0" fmla="*/ 0 w 11"/>
                  <a:gd name="T1" fmla="*/ 564042419 h 44"/>
                  <a:gd name="T2" fmla="*/ 0 w 11"/>
                  <a:gd name="T3" fmla="*/ 564042419 h 44"/>
                  <a:gd name="T4" fmla="*/ 0 w 11"/>
                  <a:gd name="T5" fmla="*/ 636356007 h 44"/>
                  <a:gd name="T6" fmla="*/ 0 w 11"/>
                  <a:gd name="T7" fmla="*/ 636356007 h 44"/>
                  <a:gd name="T8" fmla="*/ 0 w 11"/>
                  <a:gd name="T9" fmla="*/ 564042419 h 44"/>
                  <a:gd name="T10" fmla="*/ 0 w 11"/>
                  <a:gd name="T11" fmla="*/ 564042419 h 44"/>
                  <a:gd name="T12" fmla="*/ 129977040 w 11"/>
                  <a:gd name="T13" fmla="*/ 0 h 44"/>
                  <a:gd name="T14" fmla="*/ 129977040 w 11"/>
                  <a:gd name="T15" fmla="*/ 0 h 44"/>
                  <a:gd name="T16" fmla="*/ 0 w 11"/>
                  <a:gd name="T17" fmla="*/ 159089953 h 44"/>
                  <a:gd name="T18" fmla="*/ 0 w 11"/>
                  <a:gd name="T19" fmla="*/ 159089953 h 44"/>
                  <a:gd name="T20" fmla="*/ 0 w 11"/>
                  <a:gd name="T21" fmla="*/ 318179905 h 44"/>
                  <a:gd name="T22" fmla="*/ 0 w 11"/>
                  <a:gd name="T23" fmla="*/ 564042419 h 44"/>
                  <a:gd name="T24" fmla="*/ 0 w 11"/>
                  <a:gd name="T25" fmla="*/ 564042419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44"/>
                  <a:gd name="T41" fmla="*/ 11 w 11"/>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44">
                    <a:moveTo>
                      <a:pt x="0" y="39"/>
                    </a:moveTo>
                    <a:lnTo>
                      <a:pt x="0" y="39"/>
                    </a:lnTo>
                    <a:lnTo>
                      <a:pt x="0" y="44"/>
                    </a:lnTo>
                    <a:lnTo>
                      <a:pt x="0" y="39"/>
                    </a:lnTo>
                    <a:lnTo>
                      <a:pt x="11" y="0"/>
                    </a:lnTo>
                    <a:lnTo>
                      <a:pt x="0" y="11"/>
                    </a:lnTo>
                    <a:lnTo>
                      <a:pt x="0" y="22"/>
                    </a:lnTo>
                    <a:lnTo>
                      <a:pt x="0" y="39"/>
                    </a:lnTo>
                    <a:close/>
                  </a:path>
                </a:pathLst>
              </a:custGeom>
              <a:solidFill>
                <a:srgbClr val="010101"/>
              </a:solidFill>
              <a:ln w="9525">
                <a:noFill/>
                <a:round/>
                <a:headEnd/>
                <a:tailEnd/>
              </a:ln>
            </p:spPr>
            <p:txBody>
              <a:bodyPr/>
              <a:lstStyle/>
              <a:p>
                <a:endParaRPr lang="da-DK">
                  <a:latin typeface="Calibri" pitchFamily="-105" charset="0"/>
                </a:endParaRPr>
              </a:p>
            </p:txBody>
          </p:sp>
          <p:sp>
            <p:nvSpPr>
              <p:cNvPr id="9316" name="Freeform 1582"/>
              <p:cNvSpPr>
                <a:spLocks noEditPoints="1"/>
              </p:cNvSpPr>
              <p:nvPr/>
            </p:nvSpPr>
            <p:spPr bwMode="auto">
              <a:xfrm>
                <a:off x="-8017245" y="-7687749"/>
                <a:ext cx="761604" cy="410226"/>
              </a:xfrm>
              <a:custGeom>
                <a:avLst/>
                <a:gdLst>
                  <a:gd name="T0" fmla="*/ 2147483647 w 202"/>
                  <a:gd name="T1" fmla="*/ 1005659819 h 109"/>
                  <a:gd name="T2" fmla="*/ 2147483647 w 202"/>
                  <a:gd name="T3" fmla="*/ 1005659819 h 109"/>
                  <a:gd name="T4" fmla="*/ 2147483647 w 202"/>
                  <a:gd name="T5" fmla="*/ 849852782 h 109"/>
                  <a:gd name="T6" fmla="*/ 2147483647 w 202"/>
                  <a:gd name="T7" fmla="*/ 764868280 h 109"/>
                  <a:gd name="T8" fmla="*/ 2147483647 w 202"/>
                  <a:gd name="T9" fmla="*/ 764868280 h 109"/>
                  <a:gd name="T10" fmla="*/ 2147483647 w 202"/>
                  <a:gd name="T11" fmla="*/ 538242941 h 109"/>
                  <a:gd name="T12" fmla="*/ 2147483647 w 202"/>
                  <a:gd name="T13" fmla="*/ 538242941 h 109"/>
                  <a:gd name="T14" fmla="*/ 2103863491 w 202"/>
                  <a:gd name="T15" fmla="*/ 453254558 h 109"/>
                  <a:gd name="T16" fmla="*/ 1947492947 w 202"/>
                  <a:gd name="T17" fmla="*/ 538242941 h 109"/>
                  <a:gd name="T18" fmla="*/ 1862204636 w 202"/>
                  <a:gd name="T19" fmla="*/ 609061478 h 109"/>
                  <a:gd name="T20" fmla="*/ 1791126644 w 202"/>
                  <a:gd name="T21" fmla="*/ 609061478 h 109"/>
                  <a:gd name="T22" fmla="*/ 1791126644 w 202"/>
                  <a:gd name="T23" fmla="*/ 609061478 h 109"/>
                  <a:gd name="T24" fmla="*/ 1634756571 w 202"/>
                  <a:gd name="T25" fmla="*/ 538242941 h 109"/>
                  <a:gd name="T26" fmla="*/ 781839290 w 202"/>
                  <a:gd name="T27" fmla="*/ 155806861 h 109"/>
                  <a:gd name="T28" fmla="*/ 781839290 w 202"/>
                  <a:gd name="T29" fmla="*/ 155806861 h 109"/>
                  <a:gd name="T30" fmla="*/ 227444353 w 202"/>
                  <a:gd name="T31" fmla="*/ 0 h 109"/>
                  <a:gd name="T32" fmla="*/ 0 w 202"/>
                  <a:gd name="T33" fmla="*/ 0 h 109"/>
                  <a:gd name="T34" fmla="*/ 0 w 202"/>
                  <a:gd name="T35" fmla="*/ 70822329 h 109"/>
                  <a:gd name="T36" fmla="*/ 0 w 202"/>
                  <a:gd name="T37" fmla="*/ 70822329 h 109"/>
                  <a:gd name="T38" fmla="*/ 0 w 202"/>
                  <a:gd name="T39" fmla="*/ 70822329 h 109"/>
                  <a:gd name="T40" fmla="*/ 156366362 w 202"/>
                  <a:gd name="T41" fmla="*/ 70822329 h 109"/>
                  <a:gd name="T42" fmla="*/ 156366362 w 202"/>
                  <a:gd name="T43" fmla="*/ 70822329 h 109"/>
                  <a:gd name="T44" fmla="*/ 696550979 w 202"/>
                  <a:gd name="T45" fmla="*/ 311613722 h 109"/>
                  <a:gd name="T46" fmla="*/ 1165653893 w 202"/>
                  <a:gd name="T47" fmla="*/ 609061478 h 109"/>
                  <a:gd name="T48" fmla="*/ 1705834563 w 202"/>
                  <a:gd name="T49" fmla="*/ 920675082 h 109"/>
                  <a:gd name="T50" fmla="*/ 1705834563 w 202"/>
                  <a:gd name="T51" fmla="*/ 920675082 h 109"/>
                  <a:gd name="T52" fmla="*/ 1634756571 w 202"/>
                  <a:gd name="T53" fmla="*/ 1076482119 h 109"/>
                  <a:gd name="T54" fmla="*/ 1705834563 w 202"/>
                  <a:gd name="T55" fmla="*/ 1232288921 h 109"/>
                  <a:gd name="T56" fmla="*/ 1791126644 w 202"/>
                  <a:gd name="T57" fmla="*/ 1388095723 h 109"/>
                  <a:gd name="T58" fmla="*/ 2018571410 w 202"/>
                  <a:gd name="T59" fmla="*/ 1543902525 h 109"/>
                  <a:gd name="T60" fmla="*/ 2018571410 w 202"/>
                  <a:gd name="T61" fmla="*/ 1543902525 h 109"/>
                  <a:gd name="T62" fmla="*/ 2147483647 w 202"/>
                  <a:gd name="T63" fmla="*/ 1543902525 h 109"/>
                  <a:gd name="T64" fmla="*/ 2147483647 w 202"/>
                  <a:gd name="T65" fmla="*/ 1543902525 h 109"/>
                  <a:gd name="T66" fmla="*/ 2147483647 w 202"/>
                  <a:gd name="T67" fmla="*/ 1473080225 h 109"/>
                  <a:gd name="T68" fmla="*/ 2147483647 w 202"/>
                  <a:gd name="T69" fmla="*/ 1388095723 h 109"/>
                  <a:gd name="T70" fmla="*/ 2147483647 w 202"/>
                  <a:gd name="T71" fmla="*/ 1388095723 h 109"/>
                  <a:gd name="T72" fmla="*/ 2147483647 w 202"/>
                  <a:gd name="T73" fmla="*/ 1161466621 h 109"/>
                  <a:gd name="T74" fmla="*/ 2147483647 w 202"/>
                  <a:gd name="T75" fmla="*/ 1005659819 h 109"/>
                  <a:gd name="T76" fmla="*/ 2147483647 w 202"/>
                  <a:gd name="T77" fmla="*/ 1005659819 h 109"/>
                  <a:gd name="T78" fmla="*/ 1094575901 w 202"/>
                  <a:gd name="T79" fmla="*/ 1161466621 h 109"/>
                  <a:gd name="T80" fmla="*/ 1094575901 w 202"/>
                  <a:gd name="T81" fmla="*/ 1161466621 h 109"/>
                  <a:gd name="T82" fmla="*/ 852917281 w 202"/>
                  <a:gd name="T83" fmla="*/ 1005659819 h 109"/>
                  <a:gd name="T84" fmla="*/ 781839290 w 202"/>
                  <a:gd name="T85" fmla="*/ 920675082 h 109"/>
                  <a:gd name="T86" fmla="*/ 781839290 w 202"/>
                  <a:gd name="T87" fmla="*/ 694049743 h 109"/>
                  <a:gd name="T88" fmla="*/ 852917281 w 202"/>
                  <a:gd name="T89" fmla="*/ 538242941 h 109"/>
                  <a:gd name="T90" fmla="*/ 852917281 w 202"/>
                  <a:gd name="T91" fmla="*/ 538242941 h 109"/>
                  <a:gd name="T92" fmla="*/ 938209363 w 202"/>
                  <a:gd name="T93" fmla="*/ 382436022 h 109"/>
                  <a:gd name="T94" fmla="*/ 1094575901 w 202"/>
                  <a:gd name="T95" fmla="*/ 311613722 h 109"/>
                  <a:gd name="T96" fmla="*/ 1165653893 w 202"/>
                  <a:gd name="T97" fmla="*/ 311613722 h 109"/>
                  <a:gd name="T98" fmla="*/ 1322020195 w 202"/>
                  <a:gd name="T99" fmla="*/ 382436022 h 109"/>
                  <a:gd name="T100" fmla="*/ 1322020195 w 202"/>
                  <a:gd name="T101" fmla="*/ 382436022 h 109"/>
                  <a:gd name="T102" fmla="*/ 1634756571 w 202"/>
                  <a:gd name="T103" fmla="*/ 538242941 h 109"/>
                  <a:gd name="T104" fmla="*/ 1705834563 w 202"/>
                  <a:gd name="T105" fmla="*/ 694049743 h 109"/>
                  <a:gd name="T106" fmla="*/ 1634756571 w 202"/>
                  <a:gd name="T107" fmla="*/ 849852782 h 109"/>
                  <a:gd name="T108" fmla="*/ 1634756571 w 202"/>
                  <a:gd name="T109" fmla="*/ 849852782 h 109"/>
                  <a:gd name="T110" fmla="*/ 1549468260 w 202"/>
                  <a:gd name="T111" fmla="*/ 1076482119 h 109"/>
                  <a:gd name="T112" fmla="*/ 1393098187 w 202"/>
                  <a:gd name="T113" fmla="*/ 1161466621 h 109"/>
                  <a:gd name="T114" fmla="*/ 1094575901 w 202"/>
                  <a:gd name="T115" fmla="*/ 1161466621 h 109"/>
                  <a:gd name="T116" fmla="*/ 1094575901 w 202"/>
                  <a:gd name="T117" fmla="*/ 1161466621 h 1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02"/>
                  <a:gd name="T178" fmla="*/ 0 h 109"/>
                  <a:gd name="T179" fmla="*/ 202 w 202"/>
                  <a:gd name="T180" fmla="*/ 109 h 1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02" h="109">
                    <a:moveTo>
                      <a:pt x="202" y="71"/>
                    </a:moveTo>
                    <a:lnTo>
                      <a:pt x="202" y="71"/>
                    </a:lnTo>
                    <a:lnTo>
                      <a:pt x="202" y="60"/>
                    </a:lnTo>
                    <a:lnTo>
                      <a:pt x="197" y="54"/>
                    </a:lnTo>
                    <a:lnTo>
                      <a:pt x="175" y="38"/>
                    </a:lnTo>
                    <a:lnTo>
                      <a:pt x="148" y="32"/>
                    </a:lnTo>
                    <a:lnTo>
                      <a:pt x="137" y="38"/>
                    </a:lnTo>
                    <a:lnTo>
                      <a:pt x="131" y="43"/>
                    </a:lnTo>
                    <a:lnTo>
                      <a:pt x="126" y="43"/>
                    </a:lnTo>
                    <a:lnTo>
                      <a:pt x="115" y="38"/>
                    </a:lnTo>
                    <a:lnTo>
                      <a:pt x="55" y="11"/>
                    </a:lnTo>
                    <a:lnTo>
                      <a:pt x="16" y="0"/>
                    </a:lnTo>
                    <a:lnTo>
                      <a:pt x="0" y="0"/>
                    </a:lnTo>
                    <a:lnTo>
                      <a:pt x="0" y="5"/>
                    </a:lnTo>
                    <a:lnTo>
                      <a:pt x="11" y="5"/>
                    </a:lnTo>
                    <a:lnTo>
                      <a:pt x="49" y="22"/>
                    </a:lnTo>
                    <a:lnTo>
                      <a:pt x="82" y="43"/>
                    </a:lnTo>
                    <a:lnTo>
                      <a:pt x="120" y="65"/>
                    </a:lnTo>
                    <a:lnTo>
                      <a:pt x="115" y="76"/>
                    </a:lnTo>
                    <a:lnTo>
                      <a:pt x="120" y="87"/>
                    </a:lnTo>
                    <a:lnTo>
                      <a:pt x="126" y="98"/>
                    </a:lnTo>
                    <a:lnTo>
                      <a:pt x="142" y="109"/>
                    </a:lnTo>
                    <a:lnTo>
                      <a:pt x="159" y="109"/>
                    </a:lnTo>
                    <a:lnTo>
                      <a:pt x="175" y="109"/>
                    </a:lnTo>
                    <a:lnTo>
                      <a:pt x="181" y="104"/>
                    </a:lnTo>
                    <a:lnTo>
                      <a:pt x="191" y="98"/>
                    </a:lnTo>
                    <a:lnTo>
                      <a:pt x="202" y="82"/>
                    </a:lnTo>
                    <a:lnTo>
                      <a:pt x="202" y="71"/>
                    </a:lnTo>
                    <a:close/>
                    <a:moveTo>
                      <a:pt x="77" y="82"/>
                    </a:moveTo>
                    <a:lnTo>
                      <a:pt x="77" y="82"/>
                    </a:lnTo>
                    <a:lnTo>
                      <a:pt x="60" y="71"/>
                    </a:lnTo>
                    <a:lnTo>
                      <a:pt x="55" y="65"/>
                    </a:lnTo>
                    <a:lnTo>
                      <a:pt x="55" y="49"/>
                    </a:lnTo>
                    <a:lnTo>
                      <a:pt x="60" y="38"/>
                    </a:lnTo>
                    <a:lnTo>
                      <a:pt x="66" y="27"/>
                    </a:lnTo>
                    <a:lnTo>
                      <a:pt x="77" y="22"/>
                    </a:lnTo>
                    <a:lnTo>
                      <a:pt x="82" y="22"/>
                    </a:lnTo>
                    <a:lnTo>
                      <a:pt x="93" y="27"/>
                    </a:lnTo>
                    <a:lnTo>
                      <a:pt x="115" y="38"/>
                    </a:lnTo>
                    <a:lnTo>
                      <a:pt x="120" y="49"/>
                    </a:lnTo>
                    <a:lnTo>
                      <a:pt x="115" y="60"/>
                    </a:lnTo>
                    <a:lnTo>
                      <a:pt x="109" y="76"/>
                    </a:lnTo>
                    <a:lnTo>
                      <a:pt x="98" y="82"/>
                    </a:lnTo>
                    <a:lnTo>
                      <a:pt x="77" y="82"/>
                    </a:lnTo>
                    <a:close/>
                  </a:path>
                </a:pathLst>
              </a:custGeom>
              <a:solidFill>
                <a:srgbClr val="010101"/>
              </a:solidFill>
              <a:ln w="9525">
                <a:noFill/>
                <a:round/>
                <a:headEnd/>
                <a:tailEnd/>
              </a:ln>
            </p:spPr>
            <p:txBody>
              <a:bodyPr/>
              <a:lstStyle/>
              <a:p>
                <a:endParaRPr lang="da-DK">
                  <a:latin typeface="Calibri" pitchFamily="-105" charset="0"/>
                </a:endParaRPr>
              </a:p>
            </p:txBody>
          </p:sp>
          <p:sp>
            <p:nvSpPr>
              <p:cNvPr id="9317" name="Freeform 1583"/>
              <p:cNvSpPr>
                <a:spLocks/>
              </p:cNvSpPr>
              <p:nvPr/>
            </p:nvSpPr>
            <p:spPr bwMode="auto">
              <a:xfrm>
                <a:off x="-8076663" y="-6845706"/>
                <a:ext cx="491534" cy="1684086"/>
              </a:xfrm>
              <a:custGeom>
                <a:avLst/>
                <a:gdLst>
                  <a:gd name="T0" fmla="*/ 0 w 131"/>
                  <a:gd name="T1" fmla="*/ 773745648 h 449"/>
                  <a:gd name="T2" fmla="*/ 0 w 131"/>
                  <a:gd name="T3" fmla="*/ 773745648 h 449"/>
                  <a:gd name="T4" fmla="*/ 154866966 w 131"/>
                  <a:gd name="T5" fmla="*/ 844087163 h 449"/>
                  <a:gd name="T6" fmla="*/ 295655804 w 131"/>
                  <a:gd name="T7" fmla="*/ 1083246298 h 449"/>
                  <a:gd name="T8" fmla="*/ 450518960 w 131"/>
                  <a:gd name="T9" fmla="*/ 1463084478 h 449"/>
                  <a:gd name="T10" fmla="*/ 450518960 w 131"/>
                  <a:gd name="T11" fmla="*/ 1463084478 h 449"/>
                  <a:gd name="T12" fmla="*/ 760252892 w 131"/>
                  <a:gd name="T13" fmla="*/ 2147483647 h 449"/>
                  <a:gd name="T14" fmla="*/ 1069986941 w 131"/>
                  <a:gd name="T15" fmla="*/ 2147483647 h 449"/>
                  <a:gd name="T16" fmla="*/ 1069986941 w 131"/>
                  <a:gd name="T17" fmla="*/ 2147483647 h 449"/>
                  <a:gd name="T18" fmla="*/ 1379717003 w 131"/>
                  <a:gd name="T19" fmla="*/ 2147483647 h 449"/>
                  <a:gd name="T20" fmla="*/ 1689450818 w 131"/>
                  <a:gd name="T21" fmla="*/ 2147483647 h 449"/>
                  <a:gd name="T22" fmla="*/ 1689450818 w 131"/>
                  <a:gd name="T23" fmla="*/ 2147483647 h 449"/>
                  <a:gd name="T24" fmla="*/ 1759845208 w 131"/>
                  <a:gd name="T25" fmla="*/ 2147483647 h 449"/>
                  <a:gd name="T26" fmla="*/ 1759845208 w 131"/>
                  <a:gd name="T27" fmla="*/ 2147483647 h 449"/>
                  <a:gd name="T28" fmla="*/ 1759845208 w 131"/>
                  <a:gd name="T29" fmla="*/ 2147483647 h 449"/>
                  <a:gd name="T30" fmla="*/ 1844317725 w 131"/>
                  <a:gd name="T31" fmla="*/ 2147483647 h 449"/>
                  <a:gd name="T32" fmla="*/ 1844317725 w 131"/>
                  <a:gd name="T33" fmla="*/ 2147483647 h 449"/>
                  <a:gd name="T34" fmla="*/ 1689450818 w 131"/>
                  <a:gd name="T35" fmla="*/ 2147483647 h 449"/>
                  <a:gd name="T36" fmla="*/ 1534583911 w 131"/>
                  <a:gd name="T37" fmla="*/ 1772581143 h 449"/>
                  <a:gd name="T38" fmla="*/ 1309326366 w 131"/>
                  <a:gd name="T39" fmla="*/ 379838297 h 449"/>
                  <a:gd name="T40" fmla="*/ 1309326366 w 131"/>
                  <a:gd name="T41" fmla="*/ 379838297 h 449"/>
                  <a:gd name="T42" fmla="*/ 1224853848 w 131"/>
                  <a:gd name="T43" fmla="*/ 309496782 h 449"/>
                  <a:gd name="T44" fmla="*/ 1069986941 w 131"/>
                  <a:gd name="T45" fmla="*/ 309496782 h 449"/>
                  <a:gd name="T46" fmla="*/ 844725409 w 131"/>
                  <a:gd name="T47" fmla="*/ 309496782 h 449"/>
                  <a:gd name="T48" fmla="*/ 689858502 w 131"/>
                  <a:gd name="T49" fmla="*/ 225089906 h 449"/>
                  <a:gd name="T50" fmla="*/ 689858502 w 131"/>
                  <a:gd name="T51" fmla="*/ 225089906 h 449"/>
                  <a:gd name="T52" fmla="*/ 534991594 w 131"/>
                  <a:gd name="T53" fmla="*/ 70341544 h 449"/>
                  <a:gd name="T54" fmla="*/ 450518960 w 131"/>
                  <a:gd name="T55" fmla="*/ 70341544 h 449"/>
                  <a:gd name="T56" fmla="*/ 295655804 w 131"/>
                  <a:gd name="T57" fmla="*/ 0 h 449"/>
                  <a:gd name="T58" fmla="*/ 295655804 w 131"/>
                  <a:gd name="T59" fmla="*/ 0 h 449"/>
                  <a:gd name="T60" fmla="*/ 154866966 w 131"/>
                  <a:gd name="T61" fmla="*/ 225089906 h 449"/>
                  <a:gd name="T62" fmla="*/ 70394419 w 131"/>
                  <a:gd name="T63" fmla="*/ 618997315 h 449"/>
                  <a:gd name="T64" fmla="*/ 0 w 131"/>
                  <a:gd name="T65" fmla="*/ 773745648 h 4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1"/>
                  <a:gd name="T100" fmla="*/ 0 h 449"/>
                  <a:gd name="T101" fmla="*/ 131 w 131"/>
                  <a:gd name="T102" fmla="*/ 449 h 44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1" h="449">
                    <a:moveTo>
                      <a:pt x="0" y="55"/>
                    </a:moveTo>
                    <a:lnTo>
                      <a:pt x="0" y="55"/>
                    </a:lnTo>
                    <a:lnTo>
                      <a:pt x="11" y="60"/>
                    </a:lnTo>
                    <a:lnTo>
                      <a:pt x="21" y="77"/>
                    </a:lnTo>
                    <a:lnTo>
                      <a:pt x="32" y="104"/>
                    </a:lnTo>
                    <a:lnTo>
                      <a:pt x="54" y="186"/>
                    </a:lnTo>
                    <a:lnTo>
                      <a:pt x="76" y="273"/>
                    </a:lnTo>
                    <a:lnTo>
                      <a:pt x="98" y="323"/>
                    </a:lnTo>
                    <a:lnTo>
                      <a:pt x="120" y="372"/>
                    </a:lnTo>
                    <a:lnTo>
                      <a:pt x="125" y="410"/>
                    </a:lnTo>
                    <a:lnTo>
                      <a:pt x="125" y="449"/>
                    </a:lnTo>
                    <a:lnTo>
                      <a:pt x="131" y="399"/>
                    </a:lnTo>
                    <a:lnTo>
                      <a:pt x="131" y="350"/>
                    </a:lnTo>
                    <a:lnTo>
                      <a:pt x="120" y="235"/>
                    </a:lnTo>
                    <a:lnTo>
                      <a:pt x="109" y="126"/>
                    </a:lnTo>
                    <a:lnTo>
                      <a:pt x="93" y="27"/>
                    </a:lnTo>
                    <a:lnTo>
                      <a:pt x="87" y="22"/>
                    </a:lnTo>
                    <a:lnTo>
                      <a:pt x="76" y="22"/>
                    </a:lnTo>
                    <a:lnTo>
                      <a:pt x="60" y="22"/>
                    </a:lnTo>
                    <a:lnTo>
                      <a:pt x="49" y="16"/>
                    </a:lnTo>
                    <a:lnTo>
                      <a:pt x="38" y="5"/>
                    </a:lnTo>
                    <a:lnTo>
                      <a:pt x="32" y="5"/>
                    </a:lnTo>
                    <a:lnTo>
                      <a:pt x="21" y="0"/>
                    </a:lnTo>
                    <a:lnTo>
                      <a:pt x="11" y="16"/>
                    </a:lnTo>
                    <a:lnTo>
                      <a:pt x="5" y="44"/>
                    </a:lnTo>
                    <a:lnTo>
                      <a:pt x="0" y="55"/>
                    </a:lnTo>
                    <a:close/>
                  </a:path>
                </a:pathLst>
              </a:custGeom>
              <a:solidFill>
                <a:srgbClr val="FFFFFF"/>
              </a:solidFill>
              <a:ln w="9525">
                <a:noFill/>
                <a:round/>
                <a:headEnd/>
                <a:tailEnd/>
              </a:ln>
            </p:spPr>
            <p:txBody>
              <a:bodyPr/>
              <a:lstStyle/>
              <a:p>
                <a:endParaRPr lang="da-DK">
                  <a:latin typeface="Calibri" pitchFamily="-105" charset="0"/>
                </a:endParaRPr>
              </a:p>
            </p:txBody>
          </p:sp>
          <p:sp>
            <p:nvSpPr>
              <p:cNvPr id="9318" name="Freeform 1584"/>
              <p:cNvSpPr>
                <a:spLocks/>
              </p:cNvSpPr>
              <p:nvPr/>
            </p:nvSpPr>
            <p:spPr bwMode="auto">
              <a:xfrm>
                <a:off x="-7952428" y="-6829515"/>
                <a:ext cx="469925" cy="1786644"/>
              </a:xfrm>
              <a:custGeom>
                <a:avLst/>
                <a:gdLst>
                  <a:gd name="T0" fmla="*/ 153005363 w 126"/>
                  <a:gd name="T1" fmla="*/ 84531540 h 476"/>
                  <a:gd name="T2" fmla="*/ 0 w 126"/>
                  <a:gd name="T3" fmla="*/ 239504130 h 476"/>
                  <a:gd name="T4" fmla="*/ 306010727 w 126"/>
                  <a:gd name="T5" fmla="*/ 774863035 h 476"/>
                  <a:gd name="T6" fmla="*/ 306010727 w 126"/>
                  <a:gd name="T7" fmla="*/ 774863035 h 476"/>
                  <a:gd name="T8" fmla="*/ 389470879 w 126"/>
                  <a:gd name="T9" fmla="*/ 1239780949 h 476"/>
                  <a:gd name="T10" fmla="*/ 542476300 w 126"/>
                  <a:gd name="T11" fmla="*/ 1704698629 h 476"/>
                  <a:gd name="T12" fmla="*/ 542476300 w 126"/>
                  <a:gd name="T13" fmla="*/ 1704698629 h 476"/>
                  <a:gd name="T14" fmla="*/ 612025183 w 126"/>
                  <a:gd name="T15" fmla="*/ 2147483647 h 476"/>
                  <a:gd name="T16" fmla="*/ 612025183 w 126"/>
                  <a:gd name="T17" fmla="*/ 2147483647 h 476"/>
                  <a:gd name="T18" fmla="*/ 612025183 w 126"/>
                  <a:gd name="T19" fmla="*/ 2147483647 h 476"/>
                  <a:gd name="T20" fmla="*/ 1071041332 w 126"/>
                  <a:gd name="T21" fmla="*/ 2147483647 h 476"/>
                  <a:gd name="T22" fmla="*/ 1377055672 w 126"/>
                  <a:gd name="T23" fmla="*/ 2147483647 h 476"/>
                  <a:gd name="T24" fmla="*/ 1752615166 w 126"/>
                  <a:gd name="T25" fmla="*/ 2147483647 h 476"/>
                  <a:gd name="T26" fmla="*/ 1140590215 w 126"/>
                  <a:gd name="T27" fmla="*/ 2085085267 h 476"/>
                  <a:gd name="T28" fmla="*/ 612025183 w 126"/>
                  <a:gd name="T29" fmla="*/ 704421985 h 476"/>
                  <a:gd name="T30" fmla="*/ 695481606 w 126"/>
                  <a:gd name="T31" fmla="*/ 239504130 h 476"/>
                  <a:gd name="T32" fmla="*/ 695481606 w 126"/>
                  <a:gd name="T33" fmla="*/ 239504130 h 476"/>
                  <a:gd name="T34" fmla="*/ 542476300 w 126"/>
                  <a:gd name="T35" fmla="*/ 84531540 h 476"/>
                  <a:gd name="T36" fmla="*/ 306010727 w 126"/>
                  <a:gd name="T37" fmla="*/ 0 h 476"/>
                  <a:gd name="T38" fmla="*/ 236465515 w 126"/>
                  <a:gd name="T39" fmla="*/ 0 h 476"/>
                  <a:gd name="T40" fmla="*/ 153005363 w 126"/>
                  <a:gd name="T41" fmla="*/ 84531540 h 476"/>
                  <a:gd name="T42" fmla="*/ 153005363 w 126"/>
                  <a:gd name="T43" fmla="*/ 84531540 h 47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
                  <a:gd name="T67" fmla="*/ 0 h 476"/>
                  <a:gd name="T68" fmla="*/ 126 w 126"/>
                  <a:gd name="T69" fmla="*/ 476 h 47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 h="476">
                    <a:moveTo>
                      <a:pt x="11" y="6"/>
                    </a:moveTo>
                    <a:lnTo>
                      <a:pt x="0" y="17"/>
                    </a:lnTo>
                    <a:lnTo>
                      <a:pt x="22" y="55"/>
                    </a:lnTo>
                    <a:lnTo>
                      <a:pt x="28" y="88"/>
                    </a:lnTo>
                    <a:lnTo>
                      <a:pt x="39" y="121"/>
                    </a:lnTo>
                    <a:lnTo>
                      <a:pt x="44" y="214"/>
                    </a:lnTo>
                    <a:lnTo>
                      <a:pt x="44" y="323"/>
                    </a:lnTo>
                    <a:lnTo>
                      <a:pt x="77" y="444"/>
                    </a:lnTo>
                    <a:lnTo>
                      <a:pt x="99" y="476"/>
                    </a:lnTo>
                    <a:lnTo>
                      <a:pt x="126" y="372"/>
                    </a:lnTo>
                    <a:lnTo>
                      <a:pt x="82" y="148"/>
                    </a:lnTo>
                    <a:lnTo>
                      <a:pt x="44" y="50"/>
                    </a:lnTo>
                    <a:lnTo>
                      <a:pt x="50" y="17"/>
                    </a:lnTo>
                    <a:lnTo>
                      <a:pt x="39" y="6"/>
                    </a:lnTo>
                    <a:lnTo>
                      <a:pt x="22" y="0"/>
                    </a:lnTo>
                    <a:lnTo>
                      <a:pt x="17" y="0"/>
                    </a:lnTo>
                    <a:lnTo>
                      <a:pt x="11" y="6"/>
                    </a:lnTo>
                    <a:close/>
                  </a:path>
                </a:pathLst>
              </a:custGeom>
              <a:solidFill>
                <a:srgbClr val="010101"/>
              </a:solidFill>
              <a:ln w="9525">
                <a:noFill/>
                <a:round/>
                <a:headEnd/>
                <a:tailEnd/>
              </a:ln>
            </p:spPr>
            <p:txBody>
              <a:bodyPr/>
              <a:lstStyle/>
              <a:p>
                <a:endParaRPr lang="da-DK">
                  <a:latin typeface="Calibri" pitchFamily="-105" charset="0"/>
                </a:endParaRPr>
              </a:p>
            </p:txBody>
          </p:sp>
        </p:grpSp>
        <p:sp>
          <p:nvSpPr>
            <p:cNvPr id="10" name="Freeform 1584"/>
            <p:cNvSpPr>
              <a:spLocks/>
            </p:cNvSpPr>
            <p:nvPr/>
          </p:nvSpPr>
          <p:spPr bwMode="auto">
            <a:xfrm>
              <a:off x="13788371" y="4401925"/>
              <a:ext cx="364650" cy="1386119"/>
            </a:xfrm>
            <a:custGeom>
              <a:avLst/>
              <a:gdLst/>
              <a:ahLst/>
              <a:cxnLst>
                <a:cxn ang="0">
                  <a:pos x="11" y="6"/>
                </a:cxn>
                <a:cxn ang="0">
                  <a:pos x="0" y="17"/>
                </a:cxn>
                <a:cxn ang="0">
                  <a:pos x="22" y="55"/>
                </a:cxn>
                <a:cxn ang="0">
                  <a:pos x="22" y="55"/>
                </a:cxn>
                <a:cxn ang="0">
                  <a:pos x="28" y="88"/>
                </a:cxn>
                <a:cxn ang="0">
                  <a:pos x="39" y="121"/>
                </a:cxn>
                <a:cxn ang="0">
                  <a:pos x="39" y="121"/>
                </a:cxn>
                <a:cxn ang="0">
                  <a:pos x="44" y="214"/>
                </a:cxn>
                <a:cxn ang="0">
                  <a:pos x="44" y="214"/>
                </a:cxn>
                <a:cxn ang="0">
                  <a:pos x="44" y="323"/>
                </a:cxn>
                <a:cxn ang="0">
                  <a:pos x="77" y="444"/>
                </a:cxn>
                <a:cxn ang="0">
                  <a:pos x="99" y="476"/>
                </a:cxn>
                <a:cxn ang="0">
                  <a:pos x="126" y="372"/>
                </a:cxn>
                <a:cxn ang="0">
                  <a:pos x="82" y="148"/>
                </a:cxn>
                <a:cxn ang="0">
                  <a:pos x="44" y="50"/>
                </a:cxn>
                <a:cxn ang="0">
                  <a:pos x="50" y="17"/>
                </a:cxn>
                <a:cxn ang="0">
                  <a:pos x="50" y="17"/>
                </a:cxn>
                <a:cxn ang="0">
                  <a:pos x="39" y="6"/>
                </a:cxn>
                <a:cxn ang="0">
                  <a:pos x="22" y="0"/>
                </a:cxn>
                <a:cxn ang="0">
                  <a:pos x="17" y="0"/>
                </a:cxn>
                <a:cxn ang="0">
                  <a:pos x="11" y="6"/>
                </a:cxn>
                <a:cxn ang="0">
                  <a:pos x="11" y="6"/>
                </a:cxn>
              </a:cxnLst>
              <a:rect l="0" t="0" r="r" b="b"/>
              <a:pathLst>
                <a:path w="126" h="476">
                  <a:moveTo>
                    <a:pt x="11" y="6"/>
                  </a:moveTo>
                  <a:lnTo>
                    <a:pt x="0" y="17"/>
                  </a:lnTo>
                  <a:lnTo>
                    <a:pt x="22" y="55"/>
                  </a:lnTo>
                  <a:lnTo>
                    <a:pt x="22" y="55"/>
                  </a:lnTo>
                  <a:lnTo>
                    <a:pt x="28" y="88"/>
                  </a:lnTo>
                  <a:lnTo>
                    <a:pt x="39" y="121"/>
                  </a:lnTo>
                  <a:lnTo>
                    <a:pt x="39" y="121"/>
                  </a:lnTo>
                  <a:lnTo>
                    <a:pt x="44" y="214"/>
                  </a:lnTo>
                  <a:lnTo>
                    <a:pt x="44" y="214"/>
                  </a:lnTo>
                  <a:lnTo>
                    <a:pt x="44" y="323"/>
                  </a:lnTo>
                  <a:lnTo>
                    <a:pt x="77" y="444"/>
                  </a:lnTo>
                  <a:lnTo>
                    <a:pt x="99" y="476"/>
                  </a:lnTo>
                  <a:lnTo>
                    <a:pt x="126" y="372"/>
                  </a:lnTo>
                  <a:lnTo>
                    <a:pt x="82" y="148"/>
                  </a:lnTo>
                  <a:lnTo>
                    <a:pt x="44" y="50"/>
                  </a:lnTo>
                  <a:lnTo>
                    <a:pt x="50" y="17"/>
                  </a:lnTo>
                  <a:lnTo>
                    <a:pt x="50" y="17"/>
                  </a:lnTo>
                  <a:lnTo>
                    <a:pt x="39" y="6"/>
                  </a:lnTo>
                  <a:lnTo>
                    <a:pt x="22" y="0"/>
                  </a:lnTo>
                  <a:lnTo>
                    <a:pt x="17" y="0"/>
                  </a:lnTo>
                  <a:lnTo>
                    <a:pt x="11" y="6"/>
                  </a:lnTo>
                  <a:lnTo>
                    <a:pt x="11" y="6"/>
                  </a:lnTo>
                  <a:close/>
                </a:path>
              </a:pathLst>
            </a:custGeom>
            <a:solidFill>
              <a:schemeClr val="tx2">
                <a:lumMod val="40000"/>
                <a:lumOff val="60000"/>
              </a:schemeClr>
            </a:solidFill>
            <a:ln w="9525">
              <a:noFill/>
              <a:round/>
              <a:headEnd/>
              <a:tailEnd/>
            </a:ln>
          </p:spPr>
          <p:txBody>
            <a:bodyPr/>
            <a:lstStyle/>
            <a:p>
              <a:pPr fontAlgn="auto">
                <a:spcBef>
                  <a:spcPts val="0"/>
                </a:spcBef>
                <a:spcAft>
                  <a:spcPts val="0"/>
                </a:spcAft>
                <a:defRPr/>
              </a:pPr>
              <a:endParaRPr lang="da-DK">
                <a:latin typeface="+mn-lt"/>
                <a:ea typeface="+mn-ea"/>
              </a:endParaRPr>
            </a:p>
          </p:txBody>
        </p:sp>
      </p:grpSp>
      <p:sp>
        <p:nvSpPr>
          <p:cNvPr id="88" name="Rektangel med afrundet, diagonalt hjørne 23"/>
          <p:cNvSpPr/>
          <p:nvPr/>
        </p:nvSpPr>
        <p:spPr>
          <a:xfrm>
            <a:off x="5359377" y="1171575"/>
            <a:ext cx="3195320" cy="2154235"/>
          </a:xfrm>
          <a:prstGeom prst="round2DiagRect">
            <a:avLst>
              <a:gd name="adj1" fmla="val 20046"/>
              <a:gd name="adj2" fmla="val 0"/>
            </a:avLst>
          </a:prstGeom>
          <a:solidFill>
            <a:schemeClr val="bg1"/>
          </a:solidFill>
          <a:ln w="57150" cap="flat" cmpd="sng" algn="ctr">
            <a:gradFill flip="none" rotWithShape="1">
              <a:gsLst>
                <a:gs pos="0">
                  <a:srgbClr val="0070C0"/>
                </a:gs>
                <a:gs pos="100000">
                  <a:srgbClr val="3FCDFF"/>
                </a:gs>
              </a:gsLst>
              <a:lin ang="13500000" scaled="1"/>
              <a:tileRect/>
            </a:gradFill>
            <a:prstDash val="solid"/>
          </a:ln>
          <a:effectLst>
            <a:outerShdw blurRad="50800" dist="38100" dir="2700000" algn="tl" rotWithShape="0">
              <a:prstClr val="black">
                <a:alpha val="40000"/>
              </a:prstClr>
            </a:outerShdw>
          </a:effectLst>
        </p:spPr>
        <p:txBody>
          <a:bodyPr anchor="ctr"/>
          <a:lstStyle/>
          <a:p>
            <a:pPr defTabSz="801688" fontAlgn="auto">
              <a:spcBef>
                <a:spcPct val="20000"/>
              </a:spcBef>
              <a:spcAft>
                <a:spcPts val="0"/>
              </a:spcAft>
              <a:defRPr/>
            </a:pPr>
            <a:r>
              <a:rPr lang="da-DK" sz="1400" b="1" noProof="1">
                <a:latin typeface="+mn-lt"/>
                <a:ea typeface="Arial" pitchFamily="-105" charset="0"/>
                <a:cs typeface="Arial" pitchFamily="-105" charset="0"/>
              </a:rPr>
              <a:t>Ownership</a:t>
            </a:r>
          </a:p>
          <a:p>
            <a:pPr defTabSz="801688" fontAlgn="auto">
              <a:spcBef>
                <a:spcPct val="20000"/>
              </a:spcBef>
              <a:spcAft>
                <a:spcPts val="0"/>
              </a:spcAft>
              <a:defRPr/>
            </a:pPr>
            <a:endParaRPr sz="1400" b="1" noProof="1">
              <a:latin typeface="+mn-lt"/>
              <a:ea typeface="Arial" pitchFamily="-105" charset="0"/>
              <a:cs typeface="Arial" pitchFamily="-105" charset="0"/>
            </a:endParaRPr>
          </a:p>
          <a:p>
            <a:pPr defTabSz="801688" fontAlgn="auto">
              <a:spcBef>
                <a:spcPct val="20000"/>
              </a:spcBef>
              <a:spcAft>
                <a:spcPts val="0"/>
              </a:spcAft>
              <a:buFont typeface="Arial" pitchFamily="-105" charset="0"/>
              <a:buChar char="•"/>
              <a:defRPr/>
            </a:pPr>
            <a:r>
              <a:rPr sz="1400" noProof="1">
                <a:latin typeface="+mn-lt"/>
                <a:ea typeface="Arial" pitchFamily="-105" charset="0"/>
                <a:cs typeface="Arial" pitchFamily="-105" charset="0"/>
              </a:rPr>
              <a:t>This is an example text. Go ahead an replace it with your own text. This is an example text.</a:t>
            </a:r>
          </a:p>
          <a:p>
            <a:pPr defTabSz="801688" fontAlgn="auto">
              <a:spcBef>
                <a:spcPct val="20000"/>
              </a:spcBef>
              <a:spcAft>
                <a:spcPts val="0"/>
              </a:spcAft>
              <a:buFont typeface="Arial" pitchFamily="-105" charset="0"/>
              <a:buChar char="•"/>
              <a:defRPr/>
            </a:pPr>
            <a:r>
              <a:rPr sz="1400" noProof="1">
                <a:latin typeface="+mn-lt"/>
                <a:ea typeface="Arial" pitchFamily="-105" charset="0"/>
                <a:cs typeface="Arial" pitchFamily="-105" charset="0"/>
              </a:rPr>
              <a:t>Go ahead an replace it with your own text. This is an example text.</a:t>
            </a:r>
          </a:p>
        </p:txBody>
      </p:sp>
      <p:sp>
        <p:nvSpPr>
          <p:cNvPr id="89" name="Rektangel med afrundet, diagonalt hjørne 23"/>
          <p:cNvSpPr/>
          <p:nvPr/>
        </p:nvSpPr>
        <p:spPr>
          <a:xfrm>
            <a:off x="5359377" y="3751264"/>
            <a:ext cx="3195320" cy="2154235"/>
          </a:xfrm>
          <a:prstGeom prst="round2DiagRect">
            <a:avLst>
              <a:gd name="adj1" fmla="val 20046"/>
              <a:gd name="adj2" fmla="val 0"/>
            </a:avLst>
          </a:prstGeom>
          <a:solidFill>
            <a:schemeClr val="bg1"/>
          </a:solidFill>
          <a:ln w="57150" cap="flat" cmpd="sng" algn="ctr">
            <a:gradFill flip="none" rotWithShape="1">
              <a:gsLst>
                <a:gs pos="0">
                  <a:srgbClr val="0070C0"/>
                </a:gs>
                <a:gs pos="100000">
                  <a:srgbClr val="3FCDFF"/>
                </a:gs>
              </a:gsLst>
              <a:lin ang="13500000" scaled="1"/>
              <a:tileRect/>
            </a:gradFill>
            <a:prstDash val="solid"/>
          </a:ln>
          <a:effectLst>
            <a:outerShdw blurRad="50800" dist="38100" dir="2700000" algn="tl" rotWithShape="0">
              <a:prstClr val="black">
                <a:alpha val="40000"/>
              </a:prstClr>
            </a:outerShdw>
          </a:effectLst>
        </p:spPr>
        <p:txBody>
          <a:bodyPr anchor="ctr"/>
          <a:lstStyle/>
          <a:p>
            <a:pPr defTabSz="801688" fontAlgn="auto">
              <a:spcBef>
                <a:spcPct val="20000"/>
              </a:spcBef>
              <a:spcAft>
                <a:spcPts val="0"/>
              </a:spcAft>
              <a:defRPr/>
            </a:pPr>
            <a:r>
              <a:rPr lang="da-DK" sz="1400" b="1" noProof="1">
                <a:latin typeface="+mn-lt"/>
                <a:ea typeface="Arial" pitchFamily="-105" charset="0"/>
                <a:cs typeface="Arial" pitchFamily="-105" charset="0"/>
              </a:rPr>
              <a:t>Facilities and Location(s)</a:t>
            </a:r>
          </a:p>
          <a:p>
            <a:pPr defTabSz="801688" fontAlgn="auto">
              <a:spcBef>
                <a:spcPct val="20000"/>
              </a:spcBef>
              <a:spcAft>
                <a:spcPts val="0"/>
              </a:spcAft>
              <a:defRPr/>
            </a:pPr>
            <a:endParaRPr lang="da-DK" sz="1400" b="1" noProof="1">
              <a:latin typeface="+mn-lt"/>
              <a:ea typeface="Arial" pitchFamily="-105" charset="0"/>
              <a:cs typeface="Arial" pitchFamily="-105" charset="0"/>
            </a:endParaRPr>
          </a:p>
          <a:p>
            <a:pPr defTabSz="801688" fontAlgn="auto">
              <a:spcBef>
                <a:spcPct val="20000"/>
              </a:spcBef>
              <a:spcAft>
                <a:spcPts val="0"/>
              </a:spcAft>
              <a:buFont typeface="Arial" pitchFamily="-105" charset="0"/>
              <a:buChar char="•"/>
              <a:defRPr/>
            </a:pPr>
            <a:r>
              <a:rPr sz="1400" noProof="1">
                <a:latin typeface="+mn-lt"/>
                <a:ea typeface="Arial" pitchFamily="-105" charset="0"/>
                <a:cs typeface="Arial" pitchFamily="-105" charset="0"/>
              </a:rPr>
              <a:t>This is an example text. Go ahead an replace it with your own text. This is an example text.</a:t>
            </a:r>
          </a:p>
          <a:p>
            <a:pPr defTabSz="801688" fontAlgn="auto">
              <a:spcBef>
                <a:spcPct val="20000"/>
              </a:spcBef>
              <a:spcAft>
                <a:spcPts val="0"/>
              </a:spcAft>
              <a:buFont typeface="Arial" pitchFamily="-105" charset="0"/>
              <a:buChar char="•"/>
              <a:defRPr/>
            </a:pPr>
            <a:r>
              <a:rPr sz="1400" noProof="1">
                <a:latin typeface="+mn-lt"/>
                <a:ea typeface="Arial" pitchFamily="-105" charset="0"/>
                <a:cs typeface="Arial" pitchFamily="-105" charset="0"/>
              </a:rPr>
              <a:t>Go ahead an replace it with your own text. This is an example text.</a:t>
            </a:r>
          </a:p>
        </p:txBody>
      </p:sp>
      <p:grpSp>
        <p:nvGrpSpPr>
          <p:cNvPr id="9232" name="Gruppe 91"/>
          <p:cNvGrpSpPr>
            <a:grpSpLocks/>
          </p:cNvGrpSpPr>
          <p:nvPr/>
        </p:nvGrpSpPr>
        <p:grpSpPr bwMode="auto">
          <a:xfrm>
            <a:off x="117475" y="565150"/>
            <a:ext cx="244475" cy="241300"/>
            <a:chOff x="1071835" y="2920232"/>
            <a:chExt cx="1427572" cy="1413777"/>
          </a:xfrm>
        </p:grpSpPr>
        <p:sp>
          <p:nvSpPr>
            <p:cNvPr id="91" name="Ellipse 44"/>
            <p:cNvSpPr/>
            <p:nvPr/>
          </p:nvSpPr>
          <p:spPr bwMode="auto">
            <a:xfrm rot="21052097">
              <a:off x="1085754" y="2920232"/>
              <a:ext cx="1413653" cy="1413777"/>
            </a:xfrm>
            <a:prstGeom prst="ellipse">
              <a:avLst/>
            </a:prstGeom>
            <a:gradFill flip="none" rotWithShape="1">
              <a:gsLst>
                <a:gs pos="0">
                  <a:srgbClr val="FF0000"/>
                </a:gs>
                <a:gs pos="100000">
                  <a:srgbClr val="800000"/>
                </a:gs>
              </a:gsLst>
              <a:path path="shape">
                <a:fillToRect l="50000" t="50000" r="50000" b="50000"/>
              </a:path>
              <a:tileRect/>
            </a:gradFill>
            <a:ln w="9525" cap="flat" cmpd="sng" algn="ctr">
              <a:solidFill>
                <a:srgbClr val="800000"/>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92"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93"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0" y="3886200"/>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45" name="TextBox 3"/>
          <p:cNvSpPr txBox="1">
            <a:spLocks noChangeArrowheads="1"/>
          </p:cNvSpPr>
          <p:nvPr/>
        </p:nvSpPr>
        <p:spPr bwMode="auto">
          <a:xfrm>
            <a:off x="357188" y="203200"/>
            <a:ext cx="2081212" cy="646113"/>
          </a:xfrm>
          <a:prstGeom prst="rect">
            <a:avLst/>
          </a:prstGeom>
          <a:noFill/>
          <a:ln w="9525">
            <a:noFill/>
            <a:miter lim="800000"/>
            <a:headEnd/>
            <a:tailEnd/>
          </a:ln>
        </p:spPr>
        <p:txBody>
          <a:bodyPr>
            <a:spAutoFit/>
          </a:bodyPr>
          <a:lstStyle/>
          <a:p>
            <a:r>
              <a:rPr lang="en-US" b="1">
                <a:latin typeface="Calibri" pitchFamily="-105" charset="0"/>
              </a:rPr>
              <a:t>BUSINESS</a:t>
            </a:r>
            <a:r>
              <a:rPr lang="en-US">
                <a:latin typeface="Calibri" pitchFamily="-105" charset="0"/>
              </a:rPr>
              <a:t> PLAN</a:t>
            </a:r>
          </a:p>
          <a:p>
            <a:r>
              <a:rPr lang="en-US">
                <a:latin typeface="Calibri" pitchFamily="-105" charset="0"/>
              </a:rPr>
              <a:t>Product / Service</a:t>
            </a:r>
          </a:p>
        </p:txBody>
      </p:sp>
      <p:sp>
        <p:nvSpPr>
          <p:cNvPr id="6" name="Rectangle 5"/>
          <p:cNvSpPr>
            <a:spLocks noChangeArrowheads="1"/>
          </p:cNvSpPr>
          <p:nvPr/>
        </p:nvSpPr>
        <p:spPr bwMode="auto">
          <a:xfrm>
            <a:off x="2099043" y="1124291"/>
            <a:ext cx="4971308" cy="1717334"/>
          </a:xfrm>
          <a:prstGeom prst="rect">
            <a:avLst/>
          </a:prstGeom>
          <a:gradFill flip="none" rotWithShape="1">
            <a:gsLst>
              <a:gs pos="0">
                <a:srgbClr val="74F4FF"/>
              </a:gs>
              <a:gs pos="100000">
                <a:srgbClr val="208ECD"/>
              </a:gs>
            </a:gsLst>
            <a:lin ang="5400000" scaled="1"/>
            <a:tileRect/>
          </a:gradFill>
          <a:ln w="9525" algn="ctr">
            <a:solidFill>
              <a:srgbClr val="12557D"/>
            </a:solidFill>
            <a:miter lim="800000"/>
            <a:headEnd/>
            <a:tailEnd/>
          </a:ln>
          <a:scene3d>
            <a:camera prst="orthographicFront"/>
            <a:lightRig rig="balanced" dir="t"/>
          </a:scene3d>
          <a:sp3d prstMaterial="metal"/>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7" name="Rectangle 6"/>
          <p:cNvSpPr>
            <a:spLocks noChangeArrowheads="1"/>
          </p:cNvSpPr>
          <p:nvPr/>
        </p:nvSpPr>
        <p:spPr bwMode="auto">
          <a:xfrm>
            <a:off x="2258197" y="1196456"/>
            <a:ext cx="4585377" cy="1584014"/>
          </a:xfrm>
          <a:prstGeom prst="rect">
            <a:avLst/>
          </a:prstGeom>
          <a:gradFill>
            <a:gsLst>
              <a:gs pos="9000">
                <a:schemeClr val="bg1"/>
              </a:gs>
              <a:gs pos="100000">
                <a:schemeClr val="bg1">
                  <a:lumMod val="95000"/>
                </a:schemeClr>
              </a:gs>
            </a:gsLst>
            <a:lin ang="5400000" scaled="1"/>
          </a:gradFill>
          <a:ln w="9525" algn="ctr">
            <a:noFill/>
            <a:miter lim="800000"/>
            <a:headEnd/>
            <a:tailEnd/>
          </a:ln>
          <a:effectLst/>
          <a:scene3d>
            <a:camera prst="orthographicFront"/>
            <a:lightRig rig="balanced" dir="t"/>
          </a:scene3d>
          <a:sp3d prstMaterial="metal"/>
        </p:spPr>
        <p:txBody>
          <a:bodyPr/>
          <a:lstStyle/>
          <a:p>
            <a:pPr defTabSz="801688" fontAlgn="auto">
              <a:spcBef>
                <a:spcPct val="20000"/>
              </a:spcBef>
              <a:spcAft>
                <a:spcPts val="0"/>
              </a:spcAft>
              <a:defRPr/>
            </a:pPr>
            <a:r>
              <a:rPr lang="da-DK" sz="1200" b="1" noProof="1">
                <a:latin typeface="Calibri" charset="0"/>
                <a:ea typeface="Arial" charset="0"/>
                <a:cs typeface="Arial" charset="0"/>
              </a:rPr>
              <a:t>Products / Lines / Services offered:</a:t>
            </a:r>
          </a:p>
          <a:p>
            <a:pPr defTabSz="801688" fontAlgn="auto">
              <a:spcBef>
                <a:spcPct val="20000"/>
              </a:spcBef>
              <a:spcAft>
                <a:spcPts val="0"/>
              </a:spcAft>
              <a:defRPr/>
            </a:pPr>
            <a:endParaRPr sz="1200" b="1" noProof="1">
              <a:latin typeface="Calibri" charset="0"/>
              <a:ea typeface="Arial" charset="0"/>
              <a:cs typeface="Arial" charset="0"/>
            </a:endParaRPr>
          </a:p>
          <a:p>
            <a:pPr defTabSz="801688" fontAlgn="auto">
              <a:spcBef>
                <a:spcPct val="20000"/>
              </a:spcBef>
              <a:spcAft>
                <a:spcPts val="0"/>
              </a:spcAft>
              <a:buFont typeface="Arial" charset="0"/>
              <a:buChar char="•"/>
              <a:defRPr/>
            </a:pPr>
            <a:r>
              <a:rPr lang="da-DK" sz="1100" noProof="1">
                <a:latin typeface="Calibri" charset="0"/>
                <a:ea typeface="Arial" charset="0"/>
                <a:cs typeface="Arial" charset="0"/>
              </a:rPr>
              <a:t>1</a:t>
            </a:r>
          </a:p>
          <a:p>
            <a:pPr defTabSz="801688" fontAlgn="auto">
              <a:spcBef>
                <a:spcPct val="20000"/>
              </a:spcBef>
              <a:spcAft>
                <a:spcPts val="0"/>
              </a:spcAft>
              <a:buFont typeface="Arial" charset="0"/>
              <a:buChar char="•"/>
              <a:defRPr/>
            </a:pPr>
            <a:r>
              <a:rPr lang="da-DK" sz="1100" noProof="1">
                <a:latin typeface="Calibri" charset="0"/>
                <a:ea typeface="Arial" charset="0"/>
                <a:cs typeface="Arial" charset="0"/>
              </a:rPr>
              <a:t>2</a:t>
            </a:r>
          </a:p>
          <a:p>
            <a:pPr defTabSz="801688" fontAlgn="auto">
              <a:spcBef>
                <a:spcPct val="20000"/>
              </a:spcBef>
              <a:spcAft>
                <a:spcPts val="0"/>
              </a:spcAft>
              <a:buFont typeface="Arial" charset="0"/>
              <a:buChar char="•"/>
              <a:defRPr/>
            </a:pPr>
            <a:r>
              <a:rPr lang="da-DK" sz="1100" noProof="1">
                <a:latin typeface="Calibri" charset="0"/>
                <a:ea typeface="Arial" charset="0"/>
                <a:cs typeface="Arial" charset="0"/>
              </a:rPr>
              <a:t>3</a:t>
            </a:r>
          </a:p>
          <a:p>
            <a:pPr defTabSz="801688" fontAlgn="auto">
              <a:spcBef>
                <a:spcPct val="20000"/>
              </a:spcBef>
              <a:spcAft>
                <a:spcPts val="0"/>
              </a:spcAft>
              <a:buFont typeface="Arial" charset="0"/>
              <a:buChar char="•"/>
              <a:defRPr/>
            </a:pPr>
            <a:r>
              <a:rPr lang="da-DK" sz="1100" noProof="1">
                <a:latin typeface="Calibri" charset="0"/>
                <a:ea typeface="Arial" charset="0"/>
                <a:cs typeface="Arial" charset="0"/>
              </a:rPr>
              <a:t>4</a:t>
            </a:r>
          </a:p>
          <a:p>
            <a:pPr defTabSz="801688" fontAlgn="auto">
              <a:spcBef>
                <a:spcPct val="20000"/>
              </a:spcBef>
              <a:spcAft>
                <a:spcPts val="0"/>
              </a:spcAft>
              <a:buFont typeface="Arial" charset="0"/>
              <a:buChar char="•"/>
              <a:defRPr/>
            </a:pPr>
            <a:r>
              <a:rPr lang="da-DK" sz="1100" noProof="1">
                <a:latin typeface="Calibri" charset="0"/>
                <a:ea typeface="Arial" charset="0"/>
                <a:cs typeface="Arial" charset="0"/>
              </a:rPr>
              <a:t>5</a:t>
            </a:r>
            <a:endParaRPr sz="1100" noProof="1">
              <a:latin typeface="Calibri" charset="0"/>
              <a:ea typeface="Arial" charset="0"/>
              <a:cs typeface="Arial" charset="0"/>
            </a:endParaRPr>
          </a:p>
        </p:txBody>
      </p:sp>
      <p:sp>
        <p:nvSpPr>
          <p:cNvPr id="8" name="Rectangle 7"/>
          <p:cNvSpPr>
            <a:spLocks noChangeArrowheads="1"/>
          </p:cNvSpPr>
          <p:nvPr/>
        </p:nvSpPr>
        <p:spPr bwMode="auto">
          <a:xfrm>
            <a:off x="2099048" y="2937735"/>
            <a:ext cx="4971308" cy="1717334"/>
          </a:xfrm>
          <a:prstGeom prst="rect">
            <a:avLst/>
          </a:prstGeom>
          <a:gradFill flip="none" rotWithShape="1">
            <a:gsLst>
              <a:gs pos="0">
                <a:srgbClr val="74F4FF"/>
              </a:gs>
              <a:gs pos="100000">
                <a:srgbClr val="208ECD"/>
              </a:gs>
            </a:gsLst>
            <a:lin ang="5400000" scaled="1"/>
            <a:tileRect/>
          </a:gradFill>
          <a:ln w="9525" algn="ctr">
            <a:solidFill>
              <a:srgbClr val="12557D"/>
            </a:solidFill>
            <a:miter lim="800000"/>
            <a:headEnd/>
            <a:tailEnd/>
          </a:ln>
          <a:scene3d>
            <a:camera prst="orthographicFront"/>
            <a:lightRig rig="balanced" dir="t"/>
          </a:scene3d>
          <a:sp3d prstMaterial="metal"/>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9" name="Rectangle 8"/>
          <p:cNvSpPr>
            <a:spLocks noChangeArrowheads="1"/>
          </p:cNvSpPr>
          <p:nvPr/>
        </p:nvSpPr>
        <p:spPr bwMode="auto">
          <a:xfrm>
            <a:off x="2258202" y="3009900"/>
            <a:ext cx="4585377" cy="1584014"/>
          </a:xfrm>
          <a:prstGeom prst="rect">
            <a:avLst/>
          </a:prstGeom>
          <a:gradFill>
            <a:gsLst>
              <a:gs pos="9000">
                <a:schemeClr val="bg1"/>
              </a:gs>
              <a:gs pos="100000">
                <a:schemeClr val="bg1">
                  <a:lumMod val="95000"/>
                </a:schemeClr>
              </a:gs>
            </a:gsLst>
            <a:lin ang="5400000" scaled="1"/>
          </a:gradFill>
          <a:ln w="9525" algn="ctr">
            <a:noFill/>
            <a:miter lim="800000"/>
            <a:headEnd/>
            <a:tailEnd/>
          </a:ln>
          <a:effectLst/>
          <a:scene3d>
            <a:camera prst="orthographicFront"/>
            <a:lightRig rig="balanced" dir="t"/>
          </a:scene3d>
          <a:sp3d prstMaterial="metal"/>
        </p:spPr>
        <p:txBody>
          <a:bodyPr/>
          <a:lstStyle/>
          <a:p>
            <a:pPr defTabSz="801688" fontAlgn="auto">
              <a:spcBef>
                <a:spcPct val="20000"/>
              </a:spcBef>
              <a:spcAft>
                <a:spcPts val="0"/>
              </a:spcAft>
              <a:defRPr/>
            </a:pPr>
            <a:r>
              <a:rPr lang="da-DK" sz="1200" b="1" noProof="1">
                <a:latin typeface="Calibri" charset="0"/>
                <a:ea typeface="Arial" charset="0"/>
                <a:cs typeface="Arial" charset="0"/>
              </a:rPr>
              <a:t>Differences in products / Lines / Services compared to competitors</a:t>
            </a:r>
          </a:p>
          <a:p>
            <a:pPr defTabSz="801688" fontAlgn="auto">
              <a:spcBef>
                <a:spcPct val="20000"/>
              </a:spcBef>
              <a:spcAft>
                <a:spcPts val="0"/>
              </a:spcAft>
              <a:defRPr/>
            </a:pPr>
            <a:endParaRPr sz="1200" b="1" noProof="1">
              <a:latin typeface="Calibri" charset="0"/>
              <a:ea typeface="Arial" charset="0"/>
              <a:cs typeface="Arial" charset="0"/>
            </a:endParaRPr>
          </a:p>
          <a:p>
            <a:pPr defTabSz="801688" fontAlgn="auto">
              <a:spcBef>
                <a:spcPct val="20000"/>
              </a:spcBef>
              <a:spcAft>
                <a:spcPts val="0"/>
              </a:spcAft>
              <a:buFont typeface="Arial" charset="0"/>
              <a:buChar char="•"/>
              <a:defRPr/>
            </a:pPr>
            <a:r>
              <a:rPr lang="da-DK" sz="1100" noProof="1">
                <a:latin typeface="Calibri" charset="0"/>
                <a:ea typeface="Arial" charset="0"/>
                <a:cs typeface="Arial" charset="0"/>
              </a:rPr>
              <a:t>1</a:t>
            </a:r>
          </a:p>
          <a:p>
            <a:pPr defTabSz="801688" fontAlgn="auto">
              <a:spcBef>
                <a:spcPct val="20000"/>
              </a:spcBef>
              <a:spcAft>
                <a:spcPts val="0"/>
              </a:spcAft>
              <a:buFont typeface="Arial" charset="0"/>
              <a:buChar char="•"/>
              <a:defRPr/>
            </a:pPr>
            <a:r>
              <a:rPr lang="da-DK" sz="1100" noProof="1">
                <a:latin typeface="Calibri" charset="0"/>
                <a:ea typeface="Arial" charset="0"/>
                <a:cs typeface="Arial" charset="0"/>
              </a:rPr>
              <a:t>2</a:t>
            </a:r>
          </a:p>
          <a:p>
            <a:pPr defTabSz="801688" fontAlgn="auto">
              <a:spcBef>
                <a:spcPct val="20000"/>
              </a:spcBef>
              <a:spcAft>
                <a:spcPts val="0"/>
              </a:spcAft>
              <a:buFont typeface="Arial" charset="0"/>
              <a:buChar char="•"/>
              <a:defRPr/>
            </a:pPr>
            <a:r>
              <a:rPr lang="da-DK" sz="1100" noProof="1">
                <a:latin typeface="Calibri" charset="0"/>
                <a:ea typeface="Arial" charset="0"/>
                <a:cs typeface="Arial" charset="0"/>
              </a:rPr>
              <a:t>3</a:t>
            </a:r>
          </a:p>
          <a:p>
            <a:pPr defTabSz="801688" fontAlgn="auto">
              <a:spcBef>
                <a:spcPct val="20000"/>
              </a:spcBef>
              <a:spcAft>
                <a:spcPts val="0"/>
              </a:spcAft>
              <a:buFont typeface="Arial" charset="0"/>
              <a:buChar char="•"/>
              <a:defRPr/>
            </a:pPr>
            <a:r>
              <a:rPr lang="da-DK" sz="1100" noProof="1">
                <a:latin typeface="Calibri" charset="0"/>
                <a:ea typeface="Arial" charset="0"/>
                <a:cs typeface="Arial" charset="0"/>
              </a:rPr>
              <a:t>4</a:t>
            </a:r>
          </a:p>
          <a:p>
            <a:pPr defTabSz="801688" fontAlgn="auto">
              <a:spcBef>
                <a:spcPct val="20000"/>
              </a:spcBef>
              <a:spcAft>
                <a:spcPts val="0"/>
              </a:spcAft>
              <a:buFont typeface="Arial" charset="0"/>
              <a:buChar char="•"/>
              <a:defRPr/>
            </a:pPr>
            <a:r>
              <a:rPr lang="da-DK" sz="1100" noProof="1">
                <a:latin typeface="Calibri" charset="0"/>
                <a:ea typeface="Arial" charset="0"/>
                <a:cs typeface="Arial" charset="0"/>
              </a:rPr>
              <a:t>5</a:t>
            </a:r>
            <a:endParaRPr sz="1100" noProof="1">
              <a:latin typeface="Calibri" charset="0"/>
              <a:ea typeface="Arial" charset="0"/>
              <a:cs typeface="Arial" charset="0"/>
            </a:endParaRPr>
          </a:p>
        </p:txBody>
      </p:sp>
      <p:sp>
        <p:nvSpPr>
          <p:cNvPr id="10" name="Rectangle 9"/>
          <p:cNvSpPr>
            <a:spLocks noChangeArrowheads="1"/>
          </p:cNvSpPr>
          <p:nvPr/>
        </p:nvSpPr>
        <p:spPr bwMode="auto">
          <a:xfrm>
            <a:off x="2099048" y="4762010"/>
            <a:ext cx="4971308" cy="1717334"/>
          </a:xfrm>
          <a:prstGeom prst="rect">
            <a:avLst/>
          </a:prstGeom>
          <a:gradFill flip="none" rotWithShape="1">
            <a:gsLst>
              <a:gs pos="0">
                <a:srgbClr val="74F4FF"/>
              </a:gs>
              <a:gs pos="100000">
                <a:srgbClr val="208ECD"/>
              </a:gs>
            </a:gsLst>
            <a:lin ang="5400000" scaled="1"/>
            <a:tileRect/>
          </a:gradFill>
          <a:ln w="9525" algn="ctr">
            <a:solidFill>
              <a:srgbClr val="12557D"/>
            </a:solidFill>
            <a:miter lim="800000"/>
            <a:headEnd/>
            <a:tailEnd/>
          </a:ln>
          <a:scene3d>
            <a:camera prst="orthographicFront"/>
            <a:lightRig rig="balanced" dir="t"/>
          </a:scene3d>
          <a:sp3d prstMaterial="metal"/>
        </p:spPr>
        <p:txBody>
          <a:bodyPr anchor="ctr"/>
          <a:lstStyle/>
          <a:p>
            <a:pPr algn="ctr" fontAlgn="auto">
              <a:spcBef>
                <a:spcPts val="0"/>
              </a:spcBef>
              <a:spcAft>
                <a:spcPts val="0"/>
              </a:spcAft>
              <a:defRPr/>
            </a:pPr>
            <a:endParaRPr lang="en-US">
              <a:solidFill>
                <a:srgbClr val="FFFFFF"/>
              </a:solidFill>
              <a:latin typeface="Calibri" charset="0"/>
              <a:ea typeface="ＭＳ Ｐゴシック" charset="-128"/>
              <a:cs typeface="ＭＳ Ｐゴシック" charset="-128"/>
            </a:endParaRPr>
          </a:p>
        </p:txBody>
      </p:sp>
      <p:sp>
        <p:nvSpPr>
          <p:cNvPr id="11" name="Rectangle 10"/>
          <p:cNvSpPr>
            <a:spLocks noChangeArrowheads="1"/>
          </p:cNvSpPr>
          <p:nvPr/>
        </p:nvSpPr>
        <p:spPr bwMode="auto">
          <a:xfrm>
            <a:off x="2258202" y="4834175"/>
            <a:ext cx="4585377" cy="1584014"/>
          </a:xfrm>
          <a:prstGeom prst="rect">
            <a:avLst/>
          </a:prstGeom>
          <a:gradFill>
            <a:gsLst>
              <a:gs pos="9000">
                <a:schemeClr val="bg1"/>
              </a:gs>
              <a:gs pos="100000">
                <a:schemeClr val="bg1">
                  <a:lumMod val="95000"/>
                </a:schemeClr>
              </a:gs>
            </a:gsLst>
            <a:lin ang="5400000" scaled="1"/>
          </a:gradFill>
          <a:ln w="9525" algn="ctr">
            <a:noFill/>
            <a:miter lim="800000"/>
            <a:headEnd/>
            <a:tailEnd/>
          </a:ln>
          <a:effectLst/>
          <a:scene3d>
            <a:camera prst="orthographicFront"/>
            <a:lightRig rig="balanced" dir="t"/>
          </a:scene3d>
          <a:sp3d prstMaterial="metal"/>
        </p:spPr>
        <p:txBody>
          <a:bodyPr/>
          <a:lstStyle/>
          <a:p>
            <a:pPr>
              <a:defRPr/>
            </a:pPr>
            <a:r>
              <a:rPr lang="en-GB" sz="1200" b="1">
                <a:latin typeface="Calibri" pitchFamily="-105" charset="0"/>
              </a:rPr>
              <a:t>Purchase frequency/product life span</a:t>
            </a:r>
          </a:p>
          <a:p>
            <a:pPr>
              <a:defRPr/>
            </a:pPr>
            <a:endParaRPr lang="en-US" sz="1200">
              <a:latin typeface="Calibri" pitchFamily="-105" charset="0"/>
            </a:endParaRPr>
          </a:p>
          <a:p>
            <a:pPr>
              <a:spcBef>
                <a:spcPct val="20000"/>
              </a:spcBef>
              <a:buFont typeface="Arial" charset="0"/>
              <a:buChar char="•"/>
              <a:defRPr/>
            </a:pPr>
            <a:r>
              <a:rPr lang="en-US" sz="1200" noProof="1">
                <a:latin typeface="Calibri" pitchFamily="-105" charset="0"/>
                <a:cs typeface="Arial" charset="0"/>
              </a:rPr>
              <a:t>1</a:t>
            </a:r>
          </a:p>
          <a:p>
            <a:pPr>
              <a:spcBef>
                <a:spcPct val="20000"/>
              </a:spcBef>
              <a:buFont typeface="Arial" charset="0"/>
              <a:buChar char="•"/>
              <a:defRPr/>
            </a:pPr>
            <a:r>
              <a:rPr lang="en-US" sz="1200" noProof="1">
                <a:latin typeface="Calibri" pitchFamily="-105" charset="0"/>
                <a:cs typeface="Arial" charset="0"/>
              </a:rPr>
              <a:t>2</a:t>
            </a:r>
          </a:p>
          <a:p>
            <a:pPr>
              <a:spcBef>
                <a:spcPct val="20000"/>
              </a:spcBef>
              <a:buFont typeface="Arial" charset="0"/>
              <a:buChar char="•"/>
              <a:defRPr/>
            </a:pPr>
            <a:r>
              <a:rPr lang="en-US" sz="1200" noProof="1">
                <a:latin typeface="Calibri" pitchFamily="-105" charset="0"/>
                <a:cs typeface="Arial" charset="0"/>
              </a:rPr>
              <a:t>3</a:t>
            </a:r>
          </a:p>
          <a:p>
            <a:pPr>
              <a:spcBef>
                <a:spcPct val="20000"/>
              </a:spcBef>
              <a:buFont typeface="Arial" charset="0"/>
              <a:buChar char="•"/>
              <a:defRPr/>
            </a:pPr>
            <a:r>
              <a:rPr lang="en-US" sz="1200" noProof="1">
                <a:latin typeface="Calibri" pitchFamily="-105" charset="0"/>
                <a:cs typeface="Arial" charset="0"/>
              </a:rPr>
              <a:t>4</a:t>
            </a:r>
          </a:p>
          <a:p>
            <a:pPr>
              <a:spcBef>
                <a:spcPct val="20000"/>
              </a:spcBef>
              <a:buFont typeface="Arial" charset="0"/>
              <a:buChar char="•"/>
              <a:defRPr/>
            </a:pPr>
            <a:r>
              <a:rPr lang="en-US" sz="1200" noProof="1">
                <a:latin typeface="Calibri" pitchFamily="-105" charset="0"/>
                <a:cs typeface="Arial" charset="0"/>
              </a:rPr>
              <a:t>5</a:t>
            </a:r>
          </a:p>
        </p:txBody>
      </p:sp>
      <p:grpSp>
        <p:nvGrpSpPr>
          <p:cNvPr id="10264" name="Gruppe 91"/>
          <p:cNvGrpSpPr>
            <a:grpSpLocks/>
          </p:cNvGrpSpPr>
          <p:nvPr/>
        </p:nvGrpSpPr>
        <p:grpSpPr bwMode="auto">
          <a:xfrm>
            <a:off x="117475" y="565150"/>
            <a:ext cx="244475" cy="241300"/>
            <a:chOff x="1071835" y="2920232"/>
            <a:chExt cx="1427572" cy="1413777"/>
          </a:xfrm>
        </p:grpSpPr>
        <p:sp>
          <p:nvSpPr>
            <p:cNvPr id="15" name="Ellipse 44"/>
            <p:cNvSpPr/>
            <p:nvPr/>
          </p:nvSpPr>
          <p:spPr bwMode="auto">
            <a:xfrm rot="21052097">
              <a:off x="1085754" y="2920232"/>
              <a:ext cx="1413653" cy="1413777"/>
            </a:xfrm>
            <a:prstGeom prst="ellipse">
              <a:avLst/>
            </a:prstGeom>
            <a:gradFill flip="none" rotWithShape="1">
              <a:gsLst>
                <a:gs pos="0">
                  <a:srgbClr val="C0FF4D"/>
                </a:gs>
                <a:gs pos="100000">
                  <a:srgbClr val="769535"/>
                </a:gs>
              </a:gsLst>
              <a:path path="shape">
                <a:fillToRect l="50000" t="50000" r="50000" b="50000"/>
              </a:path>
              <a:tileRect/>
            </a:gradFill>
            <a:ln w="9525" cap="flat" cmpd="sng" algn="ctr">
              <a:solidFill>
                <a:srgbClr val="769535"/>
              </a:solidFill>
              <a:prstDash val="solid"/>
            </a:ln>
            <a:effectLst>
              <a:innerShdw blurRad="190500" dist="114300" dir="5640000">
                <a:srgbClr val="000000">
                  <a:alpha val="37000"/>
                </a:srgbClr>
              </a:innerShdw>
            </a:effectLst>
          </p:spPr>
          <p:txBody>
            <a:bodyPr anchor="ctr"/>
            <a:lstStyle/>
            <a:p>
              <a:pPr algn="ctr" fontAlgn="auto">
                <a:spcBef>
                  <a:spcPts val="0"/>
                </a:spcBef>
                <a:spcAft>
                  <a:spcPts val="0"/>
                </a:spcAft>
                <a:defRPr/>
              </a:pPr>
              <a:endParaRPr lang="da-DK" kern="0">
                <a:solidFill>
                  <a:sysClr val="window" lastClr="FFFFFF"/>
                </a:solidFill>
                <a:latin typeface="Calibri"/>
                <a:ea typeface="+mn-ea"/>
              </a:endParaRPr>
            </a:p>
          </p:txBody>
        </p:sp>
        <p:sp>
          <p:nvSpPr>
            <p:cNvPr id="16" name="Ellipse 45"/>
            <p:cNvSpPr/>
            <p:nvPr/>
          </p:nvSpPr>
          <p:spPr bwMode="auto">
            <a:xfrm>
              <a:off x="1285047" y="2948138"/>
              <a:ext cx="1028961" cy="771994"/>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algn="ctr" fontAlgn="auto">
                <a:spcBef>
                  <a:spcPts val="0"/>
                </a:spcBef>
                <a:spcAft>
                  <a:spcPts val="0"/>
                </a:spcAft>
                <a:defRPr/>
              </a:pPr>
              <a:endParaRPr lang="da-DK" kern="0" dirty="0">
                <a:solidFill>
                  <a:sysClr val="window" lastClr="FFFFFF"/>
                </a:solidFill>
                <a:latin typeface="Calibri"/>
                <a:ea typeface="+mn-ea"/>
              </a:endParaRPr>
            </a:p>
          </p:txBody>
        </p:sp>
        <p:sp>
          <p:nvSpPr>
            <p:cNvPr id="17"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kern="0" dirty="0" err="1">
                <a:solidFill>
                  <a:sysClr val="window" lastClr="FFFFFF"/>
                </a:solidFill>
                <a:latin typeface="Calibri"/>
                <a:ea typeface="+mn-ea"/>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Slideshop_business_pl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F4CE3EC-B899-4D44-AA4E-388DA29310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Slideshop_business_plan</Template>
  <TotalTime>4</TotalTime>
  <Words>2924</Words>
  <Application>Microsoft Office PowerPoint</Application>
  <PresentationFormat>On-screen Show (4:3)</PresentationFormat>
  <Paragraphs>491</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Slideshop_business_plan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olawal</dc:creator>
  <cp:lastModifiedBy>olawal</cp:lastModifiedBy>
  <cp:revision>1</cp:revision>
  <dcterms:created xsi:type="dcterms:W3CDTF">2013-01-15T14:40:46Z</dcterms:created>
  <dcterms:modified xsi:type="dcterms:W3CDTF">2013-01-28T21:51:05Z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TC018754829991</vt:lpwstr>
  </property>
</Properties>
</file>