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0650E02-C64C-4E26-9E54-BD87AAB1BF96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AA66F60-F737-45EB-9ED4-87A07141B785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7E7585D-2C4A-4B47-9C52-AE9F8B1B06F3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1E53754-5412-4EA0-8C00-6AEA0FB0F41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5E1899E-4CFE-4519-9B36-FDC58915B3A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5C23B3E-A986-4D39-9BB8-1B9142F0AB0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3A5674D-F4E3-409F-910A-3D53616DF96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82D5A17-B1A3-4DB9-9580-4CE45794556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1E1BB0D-8021-446E-898B-BB254BC6E3A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F977E47-EC5E-43D5-8CC3-33BCD7043DDE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9A92E11-A422-497D-9591-718765388148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0FDE48A-11E9-40D3-B912-543124D7B08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1DB9BE2-6754-4656-99D6-396EE0CA4037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54;p13"/>
          <p:cNvSpPr/>
          <p:nvPr/>
        </p:nvSpPr>
        <p:spPr>
          <a:xfrm>
            <a:off x="1551600" y="2358000"/>
            <a:ext cx="1162800" cy="531000"/>
          </a:xfrm>
          <a:prstGeom prst="rect">
            <a:avLst/>
          </a:prstGeom>
          <a:solidFill>
            <a:srgbClr val="cfe2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Build application container or OS image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" name="Google Shape;55;p13"/>
          <p:cNvSpPr/>
          <p:nvPr/>
        </p:nvSpPr>
        <p:spPr>
          <a:xfrm>
            <a:off x="6400800" y="2057400"/>
            <a:ext cx="1252800" cy="1143000"/>
          </a:xfrm>
          <a:prstGeom prst="rect">
            <a:avLst/>
          </a:prstGeom>
          <a:solidFill>
            <a:srgbClr val="cfe2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Deploy cloud configuration or application to environment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" name="Google Shape;56;p13"/>
          <p:cNvSpPr/>
          <p:nvPr/>
        </p:nvSpPr>
        <p:spPr>
          <a:xfrm>
            <a:off x="4780800" y="2057400"/>
            <a:ext cx="1162800" cy="1143000"/>
          </a:xfrm>
          <a:prstGeom prst="rect">
            <a:avLst/>
          </a:prstGeom>
          <a:solidFill>
            <a:srgbClr val="cfe2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Update cloud and infrastructure configuration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" name="Google Shape;57;p13"/>
          <p:cNvSpPr/>
          <p:nvPr/>
        </p:nvSpPr>
        <p:spPr>
          <a:xfrm rot="21594600">
            <a:off x="360" y="1067760"/>
            <a:ext cx="1162440" cy="531360"/>
          </a:xfrm>
          <a:prstGeom prst="rect">
            <a:avLst/>
          </a:prstGeom>
          <a:solidFill>
            <a:srgbClr val="cfe2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Application code or OS change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" name="Google Shape;58;p13"/>
          <p:cNvSpPr/>
          <p:nvPr/>
        </p:nvSpPr>
        <p:spPr>
          <a:xfrm>
            <a:off x="0" y="3583800"/>
            <a:ext cx="1162800" cy="531000"/>
          </a:xfrm>
          <a:prstGeom prst="rect">
            <a:avLst/>
          </a:prstGeom>
          <a:solidFill>
            <a:srgbClr val="cfe2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Infrastructure code change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3" name="Google Shape;57;p 1"/>
          <p:cNvSpPr/>
          <p:nvPr/>
        </p:nvSpPr>
        <p:spPr>
          <a:xfrm>
            <a:off x="1600200" y="1065600"/>
            <a:ext cx="1162440" cy="531360"/>
          </a:xfrm>
          <a:prstGeom prst="rect">
            <a:avLst/>
          </a:prstGeom>
          <a:solidFill>
            <a:srgbClr val="cfe2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Static Analysis </a:t>
            </a: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of the application </a:t>
            </a: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code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4" name="Google Shape;54;p 1"/>
          <p:cNvSpPr/>
          <p:nvPr/>
        </p:nvSpPr>
        <p:spPr>
          <a:xfrm>
            <a:off x="3086640" y="2057400"/>
            <a:ext cx="1365840" cy="1143000"/>
          </a:xfrm>
          <a:prstGeom prst="rect">
            <a:avLst/>
          </a:prstGeom>
          <a:solidFill>
            <a:srgbClr val="cfe2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Image scan for vulnerabilities &amp; dynamic analysis of the </a:t>
            </a: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running application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5" name="Google Shape;54;p 2"/>
          <p:cNvSpPr/>
          <p:nvPr/>
        </p:nvSpPr>
        <p:spPr>
          <a:xfrm>
            <a:off x="2883240" y="3583800"/>
            <a:ext cx="1365840" cy="531000"/>
          </a:xfrm>
          <a:prstGeom prst="rect">
            <a:avLst/>
          </a:prstGeom>
          <a:solidFill>
            <a:srgbClr val="cfe2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St</a:t>
            </a: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ati</a:t>
            </a: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c </a:t>
            </a: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an</a:t>
            </a: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aly</a:t>
            </a: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sis </a:t>
            </a: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of </a:t>
            </a: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the </a:t>
            </a: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Ia</a:t>
            </a: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C </a:t>
            </a: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co</a:t>
            </a: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mp</a:t>
            </a: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lia</a:t>
            </a: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nc</a:t>
            </a: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6" name="Google Shape;55;p 1"/>
          <p:cNvSpPr/>
          <p:nvPr/>
        </p:nvSpPr>
        <p:spPr>
          <a:xfrm>
            <a:off x="8001000" y="2057400"/>
            <a:ext cx="1143000" cy="1143000"/>
          </a:xfrm>
          <a:prstGeom prst="rect">
            <a:avLst/>
          </a:prstGeom>
          <a:solidFill>
            <a:srgbClr val="cfe2f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Arial"/>
                <a:ea typeface="Arial"/>
              </a:rPr>
              <a:t>Vulnerability scan and monitoring on the running application</a:t>
            </a:r>
            <a:endParaRPr b="0" lang="en-US" sz="1000" spc="-1" strike="noStrike">
              <a:latin typeface="Arial"/>
            </a:endParaRPr>
          </a:p>
        </p:txBody>
      </p:sp>
      <p:cxnSp>
        <p:nvCxnSpPr>
          <p:cNvPr id="47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48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49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50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51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52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53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54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55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56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2023-08-22T22:12:51Z</dcterms:modified>
  <cp:revision>1</cp:revision>
  <dc:subject/>
  <dc:title/>
</cp:coreProperties>
</file>